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705343-29A5-6FCF-BCC6-9A6E2762734A}" v="475" dt="2026-08-25T12:08:20.033"/>
    <p1510:client id="{C8084E3C-472A-D899-7CBE-DB8D921ED77B}" v="367" dt="2026-08-26T15:32:45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o, Aino" userId="S::aino.salo@siilinjarvi.fi::5ccba1e7-10b1-4398-b95c-16929aa9367e" providerId="AD" clId="Web-{D465C205-6D31-4C13-7294-51FD91A6DF04}"/>
    <pc:docChg chg="modSld">
      <pc:chgData name="Salo, Aino" userId="S::aino.salo@siilinjarvi.fi::5ccba1e7-10b1-4398-b95c-16929aa9367e" providerId="AD" clId="Web-{D465C205-6D31-4C13-7294-51FD91A6DF04}" dt="2026-08-23T12:37:45.428" v="72" actId="1076"/>
      <pc:docMkLst>
        <pc:docMk/>
      </pc:docMkLst>
      <pc:sldChg chg="modSp">
        <pc:chgData name="Salo, Aino" userId="S::aino.salo@siilinjarvi.fi::5ccba1e7-10b1-4398-b95c-16929aa9367e" providerId="AD" clId="Web-{D465C205-6D31-4C13-7294-51FD91A6DF04}" dt="2026-08-23T12:21:31.603" v="12" actId="20577"/>
        <pc:sldMkLst>
          <pc:docMk/>
          <pc:sldMk cId="950796545" sldId="257"/>
        </pc:sldMkLst>
        <pc:spChg chg="mod">
          <ac:chgData name="Salo, Aino" userId="S::aino.salo@siilinjarvi.fi::5ccba1e7-10b1-4398-b95c-16929aa9367e" providerId="AD" clId="Web-{D465C205-6D31-4C13-7294-51FD91A6DF04}" dt="2026-08-23T12:21:31.603" v="12" actId="20577"/>
          <ac:spMkLst>
            <pc:docMk/>
            <pc:sldMk cId="950796545" sldId="257"/>
            <ac:spMk id="4" creationId="{31CD3DFA-7195-8052-AC56-BA26881C7A0B}"/>
          </ac:spMkLst>
        </pc:spChg>
      </pc:sldChg>
      <pc:sldChg chg="addSp delSp modSp">
        <pc:chgData name="Salo, Aino" userId="S::aino.salo@siilinjarvi.fi::5ccba1e7-10b1-4398-b95c-16929aa9367e" providerId="AD" clId="Web-{D465C205-6D31-4C13-7294-51FD91A6DF04}" dt="2026-08-23T12:37:45.428" v="72" actId="1076"/>
        <pc:sldMkLst>
          <pc:docMk/>
          <pc:sldMk cId="1135604750" sldId="258"/>
        </pc:sldMkLst>
        <pc:spChg chg="add mod">
          <ac:chgData name="Salo, Aino" userId="S::aino.salo@siilinjarvi.fi::5ccba1e7-10b1-4398-b95c-16929aa9367e" providerId="AD" clId="Web-{D465C205-6D31-4C13-7294-51FD91A6DF04}" dt="2026-08-23T12:35:36.145" v="55" actId="20577"/>
          <ac:spMkLst>
            <pc:docMk/>
            <pc:sldMk cId="1135604750" sldId="258"/>
            <ac:spMk id="4" creationId="{C9459C9E-A100-67F9-D00E-F423EA95B48C}"/>
          </ac:spMkLst>
        </pc:spChg>
        <pc:spChg chg="add del">
          <ac:chgData name="Salo, Aino" userId="S::aino.salo@siilinjarvi.fi::5ccba1e7-10b1-4398-b95c-16929aa9367e" providerId="AD" clId="Web-{D465C205-6D31-4C13-7294-51FD91A6DF04}" dt="2026-08-23T12:35:27.285" v="53"/>
          <ac:spMkLst>
            <pc:docMk/>
            <pc:sldMk cId="1135604750" sldId="258"/>
            <ac:spMk id="5" creationId="{9492E21B-C212-4F63-04D5-444BF1F469CD}"/>
          </ac:spMkLst>
        </pc:spChg>
        <pc:spChg chg="add mod">
          <ac:chgData name="Salo, Aino" userId="S::aino.salo@siilinjarvi.fi::5ccba1e7-10b1-4398-b95c-16929aa9367e" providerId="AD" clId="Web-{D465C205-6D31-4C13-7294-51FD91A6DF04}" dt="2026-08-23T12:37:45.428" v="72" actId="1076"/>
          <ac:spMkLst>
            <pc:docMk/>
            <pc:sldMk cId="1135604750" sldId="258"/>
            <ac:spMk id="6" creationId="{4887DA5A-2FA9-7637-AFCF-94E7914F57BF}"/>
          </ac:spMkLst>
        </pc:spChg>
      </pc:sldChg>
    </pc:docChg>
  </pc:docChgLst>
  <pc:docChgLst>
    <pc:chgData name="Salo, Aino" userId="S::aino.salo@siilinjarvi.fi::5ccba1e7-10b1-4398-b95c-16929aa9367e" providerId="AD" clId="Web-{00000000-0000-0000-0000-000000000000}"/>
    <pc:docChg chg="addSld modSld">
      <pc:chgData name="Salo, Aino" userId="S::aino.salo@siilinjarvi.fi::5ccba1e7-10b1-4398-b95c-16929aa9367e" providerId="AD" clId="Web-{00000000-0000-0000-0000-000000000000}" dt="2026-08-23T18:05:10.119" v="13"/>
      <pc:docMkLst>
        <pc:docMk/>
      </pc:docMkLst>
      <pc:sldChg chg="addSp modSp">
        <pc:chgData name="Salo, Aino" userId="S::aino.salo@siilinjarvi.fi::5ccba1e7-10b1-4398-b95c-16929aa9367e" providerId="AD" clId="Web-{00000000-0000-0000-0000-000000000000}" dt="2026-08-23T18:01:55.306" v="11" actId="1076"/>
        <pc:sldMkLst>
          <pc:docMk/>
          <pc:sldMk cId="2187176089" sldId="259"/>
        </pc:sldMkLst>
        <pc:spChg chg="add mod">
          <ac:chgData name="Salo, Aino" userId="S::aino.salo@siilinjarvi.fi::5ccba1e7-10b1-4398-b95c-16929aa9367e" providerId="AD" clId="Web-{00000000-0000-0000-0000-000000000000}" dt="2026-08-23T18:01:55.306" v="11" actId="1076"/>
          <ac:spMkLst>
            <pc:docMk/>
            <pc:sldMk cId="2187176089" sldId="259"/>
            <ac:spMk id="2" creationId="{245E5C89-992D-A338-667A-FF38EAFED600}"/>
          </ac:spMkLst>
        </pc:spChg>
        <pc:spChg chg="mod">
          <ac:chgData name="Salo, Aino" userId="S::aino.salo@siilinjarvi.fi::5ccba1e7-10b1-4398-b95c-16929aa9367e" providerId="AD" clId="Web-{00000000-0000-0000-0000-000000000000}" dt="2026-08-23T18:01:35.181" v="9" actId="20577"/>
          <ac:spMkLst>
            <pc:docMk/>
            <pc:sldMk cId="2187176089" sldId="259"/>
            <ac:spMk id="3" creationId="{CB49F66B-EBEA-5F7B-9077-41597922A20F}"/>
          </ac:spMkLst>
        </pc:spChg>
      </pc:sldChg>
      <pc:sldChg chg="modSp">
        <pc:chgData name="Salo, Aino" userId="S::aino.salo@siilinjarvi.fi::5ccba1e7-10b1-4398-b95c-16929aa9367e" providerId="AD" clId="Web-{00000000-0000-0000-0000-000000000000}" dt="2026-08-23T18:02:35.744" v="12" actId="20577"/>
        <pc:sldMkLst>
          <pc:docMk/>
          <pc:sldMk cId="2516796906" sldId="261"/>
        </pc:sldMkLst>
        <pc:spChg chg="mod">
          <ac:chgData name="Salo, Aino" userId="S::aino.salo@siilinjarvi.fi::5ccba1e7-10b1-4398-b95c-16929aa9367e" providerId="AD" clId="Web-{00000000-0000-0000-0000-000000000000}" dt="2026-08-23T18:02:35.744" v="12" actId="20577"/>
          <ac:spMkLst>
            <pc:docMk/>
            <pc:sldMk cId="2516796906" sldId="261"/>
            <ac:spMk id="3" creationId="{372F1A30-9661-6E42-4CD6-7C5781EFED48}"/>
          </ac:spMkLst>
        </pc:spChg>
      </pc:sldChg>
      <pc:sldChg chg="new">
        <pc:chgData name="Salo, Aino" userId="S::aino.salo@siilinjarvi.fi::5ccba1e7-10b1-4398-b95c-16929aa9367e" providerId="AD" clId="Web-{00000000-0000-0000-0000-000000000000}" dt="2026-08-23T18:05:10.119" v="13"/>
        <pc:sldMkLst>
          <pc:docMk/>
          <pc:sldMk cId="2226869893" sldId="262"/>
        </pc:sldMkLst>
      </pc:sldChg>
    </pc:docChg>
  </pc:docChgLst>
  <pc:docChgLst>
    <pc:chgData name="Salo, Aino" userId="S::aino.salo@siilinjarvi.fi::5ccba1e7-10b1-4398-b95c-16929aa9367e" providerId="AD" clId="Web-{02705343-29A5-6FCF-BCC6-9A6E2762734A}"/>
    <pc:docChg chg="addSld modSld">
      <pc:chgData name="Salo, Aino" userId="S::aino.salo@siilinjarvi.fi::5ccba1e7-10b1-4398-b95c-16929aa9367e" providerId="AD" clId="Web-{02705343-29A5-6FCF-BCC6-9A6E2762734A}" dt="2026-08-25T12:08:20.017" v="305" actId="20577"/>
      <pc:docMkLst>
        <pc:docMk/>
      </pc:docMkLst>
      <pc:sldChg chg="modSp">
        <pc:chgData name="Salo, Aino" userId="S::aino.salo@siilinjarvi.fi::5ccba1e7-10b1-4398-b95c-16929aa9367e" providerId="AD" clId="Web-{02705343-29A5-6FCF-BCC6-9A6E2762734A}" dt="2026-08-25T12:05:02.451" v="296" actId="20577"/>
        <pc:sldMkLst>
          <pc:docMk/>
          <pc:sldMk cId="950796545" sldId="257"/>
        </pc:sldMkLst>
        <pc:spChg chg="mod">
          <ac:chgData name="Salo, Aino" userId="S::aino.salo@siilinjarvi.fi::5ccba1e7-10b1-4398-b95c-16929aa9367e" providerId="AD" clId="Web-{02705343-29A5-6FCF-BCC6-9A6E2762734A}" dt="2026-08-25T12:05:02.451" v="296" actId="20577"/>
          <ac:spMkLst>
            <pc:docMk/>
            <pc:sldMk cId="950796545" sldId="257"/>
            <ac:spMk id="2" creationId="{F04407B8-EFBE-165E-8717-5AA9B7051365}"/>
          </ac:spMkLst>
        </pc:spChg>
        <pc:spChg chg="mod">
          <ac:chgData name="Salo, Aino" userId="S::aino.salo@siilinjarvi.fi::5ccba1e7-10b1-4398-b95c-16929aa9367e" providerId="AD" clId="Web-{02705343-29A5-6FCF-BCC6-9A6E2762734A}" dt="2026-08-25T11:21:22.101" v="7" actId="20577"/>
          <ac:spMkLst>
            <pc:docMk/>
            <pc:sldMk cId="950796545" sldId="257"/>
            <ac:spMk id="4" creationId="{31CD3DFA-7195-8052-AC56-BA26881C7A0B}"/>
          </ac:spMkLst>
        </pc:spChg>
      </pc:sldChg>
      <pc:sldChg chg="modSp">
        <pc:chgData name="Salo, Aino" userId="S::aino.salo@siilinjarvi.fi::5ccba1e7-10b1-4398-b95c-16929aa9367e" providerId="AD" clId="Web-{02705343-29A5-6FCF-BCC6-9A6E2762734A}" dt="2026-08-25T11:25:03.588" v="13" actId="20577"/>
        <pc:sldMkLst>
          <pc:docMk/>
          <pc:sldMk cId="2187176089" sldId="259"/>
        </pc:sldMkLst>
        <pc:spChg chg="mod">
          <ac:chgData name="Salo, Aino" userId="S::aino.salo@siilinjarvi.fi::5ccba1e7-10b1-4398-b95c-16929aa9367e" providerId="AD" clId="Web-{02705343-29A5-6FCF-BCC6-9A6E2762734A}" dt="2026-08-25T11:25:03.588" v="13" actId="20577"/>
          <ac:spMkLst>
            <pc:docMk/>
            <pc:sldMk cId="2187176089" sldId="259"/>
            <ac:spMk id="2" creationId="{245E5C89-992D-A338-667A-FF38EAFED600}"/>
          </ac:spMkLst>
        </pc:spChg>
      </pc:sldChg>
      <pc:sldChg chg="addSp modSp">
        <pc:chgData name="Salo, Aino" userId="S::aino.salo@siilinjarvi.fi::5ccba1e7-10b1-4398-b95c-16929aa9367e" providerId="AD" clId="Web-{02705343-29A5-6FCF-BCC6-9A6E2762734A}" dt="2026-08-25T11:38:34.460" v="123" actId="1076"/>
        <pc:sldMkLst>
          <pc:docMk/>
          <pc:sldMk cId="1324905730" sldId="260"/>
        </pc:sldMkLst>
        <pc:spChg chg="mod">
          <ac:chgData name="Salo, Aino" userId="S::aino.salo@siilinjarvi.fi::5ccba1e7-10b1-4398-b95c-16929aa9367e" providerId="AD" clId="Web-{02705343-29A5-6FCF-BCC6-9A6E2762734A}" dt="2026-08-25T11:36:07.395" v="120" actId="20577"/>
          <ac:spMkLst>
            <pc:docMk/>
            <pc:sldMk cId="1324905730" sldId="260"/>
            <ac:spMk id="5" creationId="{C42A8BE4-74FA-8539-861D-4A41CA42EAE0}"/>
          </ac:spMkLst>
        </pc:spChg>
        <pc:picChg chg="add mod">
          <ac:chgData name="Salo, Aino" userId="S::aino.salo@siilinjarvi.fi::5ccba1e7-10b1-4398-b95c-16929aa9367e" providerId="AD" clId="Web-{02705343-29A5-6FCF-BCC6-9A6E2762734A}" dt="2026-08-25T11:38:34.460" v="123" actId="1076"/>
          <ac:picMkLst>
            <pc:docMk/>
            <pc:sldMk cId="1324905730" sldId="260"/>
            <ac:picMk id="7" creationId="{5DF8C493-5D2B-83FC-DD98-8C0E1FEA285D}"/>
          </ac:picMkLst>
        </pc:picChg>
      </pc:sldChg>
      <pc:sldChg chg="modSp">
        <pc:chgData name="Salo, Aino" userId="S::aino.salo@siilinjarvi.fi::5ccba1e7-10b1-4398-b95c-16929aa9367e" providerId="AD" clId="Web-{02705343-29A5-6FCF-BCC6-9A6E2762734A}" dt="2026-08-25T12:06:45.484" v="297" actId="20577"/>
        <pc:sldMkLst>
          <pc:docMk/>
          <pc:sldMk cId="2516796906" sldId="261"/>
        </pc:sldMkLst>
        <pc:spChg chg="mod">
          <ac:chgData name="Salo, Aino" userId="S::aino.salo@siilinjarvi.fi::5ccba1e7-10b1-4398-b95c-16929aa9367e" providerId="AD" clId="Web-{02705343-29A5-6FCF-BCC6-9A6E2762734A}" dt="2026-08-25T12:06:45.484" v="297" actId="20577"/>
          <ac:spMkLst>
            <pc:docMk/>
            <pc:sldMk cId="2516796906" sldId="261"/>
            <ac:spMk id="2" creationId="{960B24A7-7AE3-D332-96F6-84C94AEFCEEE}"/>
          </ac:spMkLst>
        </pc:spChg>
      </pc:sldChg>
      <pc:sldChg chg="addSp delSp modSp">
        <pc:chgData name="Salo, Aino" userId="S::aino.salo@siilinjarvi.fi::5ccba1e7-10b1-4398-b95c-16929aa9367e" providerId="AD" clId="Web-{02705343-29A5-6FCF-BCC6-9A6E2762734A}" dt="2026-08-25T12:08:20.017" v="305" actId="20577"/>
        <pc:sldMkLst>
          <pc:docMk/>
          <pc:sldMk cId="2226869893" sldId="262"/>
        </pc:sldMkLst>
        <pc:spChg chg="add mod">
          <ac:chgData name="Salo, Aino" userId="S::aino.salo@siilinjarvi.fi::5ccba1e7-10b1-4398-b95c-16929aa9367e" providerId="AD" clId="Web-{02705343-29A5-6FCF-BCC6-9A6E2762734A}" dt="2026-08-25T11:42:44.760" v="124" actId="14100"/>
          <ac:spMkLst>
            <pc:docMk/>
            <pc:sldMk cId="2226869893" sldId="262"/>
            <ac:spMk id="2" creationId="{2FF0DBAA-DDFC-56F3-2FBF-D504C40BCF49}"/>
          </ac:spMkLst>
        </pc:spChg>
        <pc:spChg chg="add del">
          <ac:chgData name="Salo, Aino" userId="S::aino.salo@siilinjarvi.fi::5ccba1e7-10b1-4398-b95c-16929aa9367e" providerId="AD" clId="Web-{02705343-29A5-6FCF-BCC6-9A6E2762734A}" dt="2026-08-25T11:34:35.737" v="97"/>
          <ac:spMkLst>
            <pc:docMk/>
            <pc:sldMk cId="2226869893" sldId="262"/>
            <ac:spMk id="3" creationId="{86F31A05-7B19-9C75-FEDC-15C42FEB9E2C}"/>
          </ac:spMkLst>
        </pc:spChg>
        <pc:spChg chg="add mod">
          <ac:chgData name="Salo, Aino" userId="S::aino.salo@siilinjarvi.fi::5ccba1e7-10b1-4398-b95c-16929aa9367e" providerId="AD" clId="Web-{02705343-29A5-6FCF-BCC6-9A6E2762734A}" dt="2026-08-25T12:08:20.017" v="305" actId="20577"/>
          <ac:spMkLst>
            <pc:docMk/>
            <pc:sldMk cId="2226869893" sldId="262"/>
            <ac:spMk id="4" creationId="{E2E879D7-523F-0CE2-37DE-B201FAA8D1AE}"/>
          </ac:spMkLst>
        </pc:spChg>
        <pc:spChg chg="add del">
          <ac:chgData name="Salo, Aino" userId="S::aino.salo@siilinjarvi.fi::5ccba1e7-10b1-4398-b95c-16929aa9367e" providerId="AD" clId="Web-{02705343-29A5-6FCF-BCC6-9A6E2762734A}" dt="2026-08-25T11:43:14.073" v="131"/>
          <ac:spMkLst>
            <pc:docMk/>
            <pc:sldMk cId="2226869893" sldId="262"/>
            <ac:spMk id="5" creationId="{99212E99-4E7E-174C-918E-F4A03D693BA8}"/>
          </ac:spMkLst>
        </pc:spChg>
        <pc:spChg chg="add mod">
          <ac:chgData name="Salo, Aino" userId="S::aino.salo@siilinjarvi.fi::5ccba1e7-10b1-4398-b95c-16929aa9367e" providerId="AD" clId="Web-{02705343-29A5-6FCF-BCC6-9A6E2762734A}" dt="2026-08-25T11:44:20.105" v="168" actId="20577"/>
          <ac:spMkLst>
            <pc:docMk/>
            <pc:sldMk cId="2226869893" sldId="262"/>
            <ac:spMk id="6" creationId="{81D0E3ED-0391-7421-339E-D4439E26B9EC}"/>
          </ac:spMkLst>
        </pc:spChg>
        <pc:spChg chg="add mod">
          <ac:chgData name="Salo, Aino" userId="S::aino.salo@siilinjarvi.fi::5ccba1e7-10b1-4398-b95c-16929aa9367e" providerId="AD" clId="Web-{02705343-29A5-6FCF-BCC6-9A6E2762734A}" dt="2026-08-25T12:07:14.610" v="298" actId="1076"/>
          <ac:spMkLst>
            <pc:docMk/>
            <pc:sldMk cId="2226869893" sldId="262"/>
            <ac:spMk id="7" creationId="{F232CC26-35EC-4CE1-3857-D09429E030DA}"/>
          </ac:spMkLst>
        </pc:spChg>
      </pc:sldChg>
      <pc:sldChg chg="addSp delSp modSp new">
        <pc:chgData name="Salo, Aino" userId="S::aino.salo@siilinjarvi.fi::5ccba1e7-10b1-4398-b95c-16929aa9367e" providerId="AD" clId="Web-{02705343-29A5-6FCF-BCC6-9A6E2762734A}" dt="2026-08-25T12:04:01.950" v="295"/>
        <pc:sldMkLst>
          <pc:docMk/>
          <pc:sldMk cId="3479373829" sldId="263"/>
        </pc:sldMkLst>
        <pc:spChg chg="add del">
          <ac:chgData name="Salo, Aino" userId="S::aino.salo@siilinjarvi.fi::5ccba1e7-10b1-4398-b95c-16929aa9367e" providerId="AD" clId="Web-{02705343-29A5-6FCF-BCC6-9A6E2762734A}" dt="2026-08-25T11:54:45.552" v="184"/>
          <ac:spMkLst>
            <pc:docMk/>
            <pc:sldMk cId="3479373829" sldId="263"/>
            <ac:spMk id="2" creationId="{418FCD55-0AD7-71B0-2D2D-7604E4094F54}"/>
          </ac:spMkLst>
        </pc:spChg>
        <pc:spChg chg="add mod">
          <ac:chgData name="Salo, Aino" userId="S::aino.salo@siilinjarvi.fi::5ccba1e7-10b1-4398-b95c-16929aa9367e" providerId="AD" clId="Web-{02705343-29A5-6FCF-BCC6-9A6E2762734A}" dt="2026-08-25T11:58:15.883" v="245" actId="14100"/>
          <ac:spMkLst>
            <pc:docMk/>
            <pc:sldMk cId="3479373829" sldId="263"/>
            <ac:spMk id="3" creationId="{E0581551-B432-425A-81B9-36BBF93F88C6}"/>
          </ac:spMkLst>
        </pc:spChg>
        <pc:spChg chg="add mod">
          <ac:chgData name="Salo, Aino" userId="S::aino.salo@siilinjarvi.fi::5ccba1e7-10b1-4398-b95c-16929aa9367e" providerId="AD" clId="Web-{02705343-29A5-6FCF-BCC6-9A6E2762734A}" dt="2026-08-25T12:03:39.762" v="293" actId="20577"/>
          <ac:spMkLst>
            <pc:docMk/>
            <pc:sldMk cId="3479373829" sldId="263"/>
            <ac:spMk id="4" creationId="{FBF3BFB1-F28C-5199-B380-00BD2C806CC9}"/>
          </ac:spMkLst>
        </pc:spChg>
        <pc:picChg chg="add mod">
          <ac:chgData name="Salo, Aino" userId="S::aino.salo@siilinjarvi.fi::5ccba1e7-10b1-4398-b95c-16929aa9367e" providerId="AD" clId="Web-{02705343-29A5-6FCF-BCC6-9A6E2762734A}" dt="2026-08-25T12:04:01.950" v="295"/>
          <ac:picMkLst>
            <pc:docMk/>
            <pc:sldMk cId="3479373829" sldId="263"/>
            <ac:picMk id="5" creationId="{0D96D7B1-C037-52F6-D9F9-C1AF55321C5C}"/>
          </ac:picMkLst>
        </pc:picChg>
      </pc:sldChg>
    </pc:docChg>
  </pc:docChgLst>
  <pc:docChgLst>
    <pc:chgData name="Salo, Aino" userId="S::aino.salo@siilinjarvi.fi::5ccba1e7-10b1-4398-b95c-16929aa9367e" providerId="AD" clId="Web-{C8084E3C-472A-D899-7CBE-DB8D921ED77B}"/>
    <pc:docChg chg="addSld modSld">
      <pc:chgData name="Salo, Aino" userId="S::aino.salo@siilinjarvi.fi::5ccba1e7-10b1-4398-b95c-16929aa9367e" providerId="AD" clId="Web-{C8084E3C-472A-D899-7CBE-DB8D921ED77B}" dt="2026-08-26T15:30:55.437" v="201" actId="20577"/>
      <pc:docMkLst>
        <pc:docMk/>
      </pc:docMkLst>
      <pc:sldChg chg="modSp">
        <pc:chgData name="Salo, Aino" userId="S::aino.salo@siilinjarvi.fi::5ccba1e7-10b1-4398-b95c-16929aa9367e" providerId="AD" clId="Web-{C8084E3C-472A-D899-7CBE-DB8D921ED77B}" dt="2026-08-26T15:14:00.841" v="187" actId="20577"/>
        <pc:sldMkLst>
          <pc:docMk/>
          <pc:sldMk cId="782385677" sldId="256"/>
        </pc:sldMkLst>
        <pc:spChg chg="mod">
          <ac:chgData name="Salo, Aino" userId="S::aino.salo@siilinjarvi.fi::5ccba1e7-10b1-4398-b95c-16929aa9367e" providerId="AD" clId="Web-{C8084E3C-472A-D899-7CBE-DB8D921ED77B}" dt="2026-08-26T15:14:00.841" v="187" actId="20577"/>
          <ac:spMkLst>
            <pc:docMk/>
            <pc:sldMk cId="782385677" sldId="256"/>
            <ac:spMk id="2" creationId="{00000000-0000-0000-0000-000000000000}"/>
          </ac:spMkLst>
        </pc:spChg>
      </pc:sldChg>
      <pc:sldChg chg="modSp">
        <pc:chgData name="Salo, Aino" userId="S::aino.salo@siilinjarvi.fi::5ccba1e7-10b1-4398-b95c-16929aa9367e" providerId="AD" clId="Web-{C8084E3C-472A-D899-7CBE-DB8D921ED77B}" dt="2026-08-26T15:20:32.708" v="194" actId="20577"/>
        <pc:sldMkLst>
          <pc:docMk/>
          <pc:sldMk cId="950796545" sldId="257"/>
        </pc:sldMkLst>
        <pc:spChg chg="mod">
          <ac:chgData name="Salo, Aino" userId="S::aino.salo@siilinjarvi.fi::5ccba1e7-10b1-4398-b95c-16929aa9367e" providerId="AD" clId="Web-{C8084E3C-472A-D899-7CBE-DB8D921ED77B}" dt="2026-08-26T15:20:32.708" v="194" actId="20577"/>
          <ac:spMkLst>
            <pc:docMk/>
            <pc:sldMk cId="950796545" sldId="257"/>
            <ac:spMk id="4" creationId="{31CD3DFA-7195-8052-AC56-BA26881C7A0B}"/>
          </ac:spMkLst>
        </pc:spChg>
      </pc:sldChg>
      <pc:sldChg chg="addSp modSp">
        <pc:chgData name="Salo, Aino" userId="S::aino.salo@siilinjarvi.fi::5ccba1e7-10b1-4398-b95c-16929aa9367e" providerId="AD" clId="Web-{C8084E3C-472A-D899-7CBE-DB8D921ED77B}" dt="2026-08-26T12:34:24.181" v="134" actId="20577"/>
        <pc:sldMkLst>
          <pc:docMk/>
          <pc:sldMk cId="1135604750" sldId="258"/>
        </pc:sldMkLst>
        <pc:spChg chg="add mod">
          <ac:chgData name="Salo, Aino" userId="S::aino.salo@siilinjarvi.fi::5ccba1e7-10b1-4398-b95c-16929aa9367e" providerId="AD" clId="Web-{C8084E3C-472A-D899-7CBE-DB8D921ED77B}" dt="2026-08-26T12:34:24.181" v="134" actId="20577"/>
          <ac:spMkLst>
            <pc:docMk/>
            <pc:sldMk cId="1135604750" sldId="258"/>
            <ac:spMk id="2" creationId="{8A047582-48AF-FBE2-DD13-CB075BF13F48}"/>
          </ac:spMkLst>
        </pc:spChg>
      </pc:sldChg>
      <pc:sldChg chg="addSp modSp">
        <pc:chgData name="Salo, Aino" userId="S::aino.salo@siilinjarvi.fi::5ccba1e7-10b1-4398-b95c-16929aa9367e" providerId="AD" clId="Web-{C8084E3C-472A-D899-7CBE-DB8D921ED77B}" dt="2026-08-26T15:30:55.437" v="201" actId="20577"/>
        <pc:sldMkLst>
          <pc:docMk/>
          <pc:sldMk cId="1324905730" sldId="260"/>
        </pc:sldMkLst>
        <pc:spChg chg="mod">
          <ac:chgData name="Salo, Aino" userId="S::aino.salo@siilinjarvi.fi::5ccba1e7-10b1-4398-b95c-16929aa9367e" providerId="AD" clId="Web-{C8084E3C-472A-D899-7CBE-DB8D921ED77B}" dt="2026-08-26T15:30:55.437" v="201" actId="20577"/>
          <ac:spMkLst>
            <pc:docMk/>
            <pc:sldMk cId="1324905730" sldId="260"/>
            <ac:spMk id="3" creationId="{20054BC1-9045-C1A0-A5EA-99558A6C69DB}"/>
          </ac:spMkLst>
        </pc:spChg>
        <pc:spChg chg="mod">
          <ac:chgData name="Salo, Aino" userId="S::aino.salo@siilinjarvi.fi::5ccba1e7-10b1-4398-b95c-16929aa9367e" providerId="AD" clId="Web-{C8084E3C-472A-D899-7CBE-DB8D921ED77B}" dt="2026-08-26T14:18:38.634" v="185" actId="20577"/>
          <ac:spMkLst>
            <pc:docMk/>
            <pc:sldMk cId="1324905730" sldId="260"/>
            <ac:spMk id="6" creationId="{404BA23B-0287-32D6-FF10-26C0966ED163}"/>
          </ac:spMkLst>
        </pc:spChg>
        <pc:spChg chg="add mod">
          <ac:chgData name="Salo, Aino" userId="S::aino.salo@siilinjarvi.fi::5ccba1e7-10b1-4398-b95c-16929aa9367e" providerId="AD" clId="Web-{C8084E3C-472A-D899-7CBE-DB8D921ED77B}" dt="2026-08-26T14:18:47.009" v="186" actId="1076"/>
          <ac:spMkLst>
            <pc:docMk/>
            <pc:sldMk cId="1324905730" sldId="260"/>
            <ac:spMk id="8" creationId="{646D71A9-4C70-1C91-8242-633C10BFF7F1}"/>
          </ac:spMkLst>
        </pc:spChg>
      </pc:sldChg>
      <pc:sldChg chg="modSp">
        <pc:chgData name="Salo, Aino" userId="S::aino.salo@siilinjarvi.fi::5ccba1e7-10b1-4398-b95c-16929aa9367e" providerId="AD" clId="Web-{C8084E3C-472A-D899-7CBE-DB8D921ED77B}" dt="2026-08-26T12:31:27.447" v="38" actId="20577"/>
        <pc:sldMkLst>
          <pc:docMk/>
          <pc:sldMk cId="2226869893" sldId="262"/>
        </pc:sldMkLst>
        <pc:spChg chg="mod">
          <ac:chgData name="Salo, Aino" userId="S::aino.salo@siilinjarvi.fi::5ccba1e7-10b1-4398-b95c-16929aa9367e" providerId="AD" clId="Web-{C8084E3C-472A-D899-7CBE-DB8D921ED77B}" dt="2026-08-26T12:31:27.447" v="38" actId="20577"/>
          <ac:spMkLst>
            <pc:docMk/>
            <pc:sldMk cId="2226869893" sldId="262"/>
            <ac:spMk id="2" creationId="{2FF0DBAA-DDFC-56F3-2FBF-D504C40BCF49}"/>
          </ac:spMkLst>
        </pc:spChg>
      </pc:sldChg>
      <pc:sldChg chg="addSp modSp new">
        <pc:chgData name="Salo, Aino" userId="S::aino.salo@siilinjarvi.fi::5ccba1e7-10b1-4398-b95c-16929aa9367e" providerId="AD" clId="Web-{C8084E3C-472A-D899-7CBE-DB8D921ED77B}" dt="2026-08-26T12:33:39.338" v="129" actId="20577"/>
        <pc:sldMkLst>
          <pc:docMk/>
          <pc:sldMk cId="1815638768" sldId="264"/>
        </pc:sldMkLst>
        <pc:spChg chg="add mod">
          <ac:chgData name="Salo, Aino" userId="S::aino.salo@siilinjarvi.fi::5ccba1e7-10b1-4398-b95c-16929aa9367e" providerId="AD" clId="Web-{C8084E3C-472A-D899-7CBE-DB8D921ED77B}" dt="2026-08-26T12:32:35.697" v="70" actId="20577"/>
          <ac:spMkLst>
            <pc:docMk/>
            <pc:sldMk cId="1815638768" sldId="264"/>
            <ac:spMk id="2" creationId="{3716533F-B850-A4B0-E2A6-108BEEA3E426}"/>
          </ac:spMkLst>
        </pc:spChg>
        <pc:spChg chg="add mod">
          <ac:chgData name="Salo, Aino" userId="S::aino.salo@siilinjarvi.fi::5ccba1e7-10b1-4398-b95c-16929aa9367e" providerId="AD" clId="Web-{C8084E3C-472A-D899-7CBE-DB8D921ED77B}" dt="2026-08-26T12:33:39.338" v="129" actId="20577"/>
          <ac:spMkLst>
            <pc:docMk/>
            <pc:sldMk cId="1815638768" sldId="264"/>
            <ac:spMk id="3" creationId="{32C8849B-F0B0-A70B-1972-0A32E28D85AC}"/>
          </ac:spMkLst>
        </pc:spChg>
      </pc:sldChg>
    </pc:docChg>
  </pc:docChgLst>
  <pc:docChgLst>
    <pc:chgData name="Salo, Aino" userId="S::aino.salo@siilinjarvi.fi::5ccba1e7-10b1-4398-b95c-16929aa9367e" providerId="AD" clId="Web-{B03DB886-244C-0522-FF31-BCD4422E77A2}"/>
    <pc:docChg chg="addSld modSld">
      <pc:chgData name="Salo, Aino" userId="S::aino.salo@siilinjarvi.fi::5ccba1e7-10b1-4398-b95c-16929aa9367e" providerId="AD" clId="Web-{B03DB886-244C-0522-FF31-BCD4422E77A2}" dt="2026-08-23T17:56:00.844" v="519" actId="20577"/>
      <pc:docMkLst>
        <pc:docMk/>
      </pc:docMkLst>
      <pc:sldChg chg="addSp delSp modSp">
        <pc:chgData name="Salo, Aino" userId="S::aino.salo@siilinjarvi.fi::5ccba1e7-10b1-4398-b95c-16929aa9367e" providerId="AD" clId="Web-{B03DB886-244C-0522-FF31-BCD4422E77A2}" dt="2026-08-23T17:32:27.693" v="122"/>
        <pc:sldMkLst>
          <pc:docMk/>
          <pc:sldMk cId="1135604750" sldId="258"/>
        </pc:sldMkLst>
      </pc:sldChg>
      <pc:sldChg chg="addSp delSp modSp new">
        <pc:chgData name="Salo, Aino" userId="S::aino.salo@siilinjarvi.fi::5ccba1e7-10b1-4398-b95c-16929aa9367e" providerId="AD" clId="Web-{B03DB886-244C-0522-FF31-BCD4422E77A2}" dt="2026-08-23T17:32:51.225" v="128" actId="1076"/>
        <pc:sldMkLst>
          <pc:docMk/>
          <pc:sldMk cId="2187176089" sldId="259"/>
        </pc:sldMkLst>
        <pc:spChg chg="add mod">
          <ac:chgData name="Salo, Aino" userId="S::aino.salo@siilinjarvi.fi::5ccba1e7-10b1-4398-b95c-16929aa9367e" providerId="AD" clId="Web-{B03DB886-244C-0522-FF31-BCD4422E77A2}" dt="2026-08-23T17:23:42.190" v="60" actId="20577"/>
          <ac:spMkLst>
            <pc:docMk/>
            <pc:sldMk cId="2187176089" sldId="259"/>
            <ac:spMk id="3" creationId="{CB49F66B-EBEA-5F7B-9077-41597922A20F}"/>
          </ac:spMkLst>
        </pc:spChg>
        <pc:spChg chg="add mod">
          <ac:chgData name="Salo, Aino" userId="S::aino.salo@siilinjarvi.fi::5ccba1e7-10b1-4398-b95c-16929aa9367e" providerId="AD" clId="Web-{B03DB886-244C-0522-FF31-BCD4422E77A2}" dt="2026-08-23T17:22:22.721" v="48" actId="20577"/>
          <ac:spMkLst>
            <pc:docMk/>
            <pc:sldMk cId="2187176089" sldId="259"/>
            <ac:spMk id="4" creationId="{BE1253A2-AFE3-181D-7C43-F5098919F4F9}"/>
          </ac:spMkLst>
        </pc:spChg>
        <pc:spChg chg="add mod">
          <ac:chgData name="Salo, Aino" userId="S::aino.salo@siilinjarvi.fi::5ccba1e7-10b1-4398-b95c-16929aa9367e" providerId="AD" clId="Web-{B03DB886-244C-0522-FF31-BCD4422E77A2}" dt="2026-08-23T17:32:51.225" v="128" actId="1076"/>
          <ac:spMkLst>
            <pc:docMk/>
            <pc:sldMk cId="2187176089" sldId="259"/>
            <ac:spMk id="5" creationId="{F33B202A-BE0F-DA6E-6435-B313EF638B0A}"/>
          </ac:spMkLst>
        </pc:spChg>
        <pc:picChg chg="add mod modCrop">
          <ac:chgData name="Salo, Aino" userId="S::aino.salo@siilinjarvi.fi::5ccba1e7-10b1-4398-b95c-16929aa9367e" providerId="AD" clId="Web-{B03DB886-244C-0522-FF31-BCD4422E77A2}" dt="2026-08-23T17:32:43.318" v="127" actId="1076"/>
          <ac:picMkLst>
            <pc:docMk/>
            <pc:sldMk cId="2187176089" sldId="259"/>
            <ac:picMk id="6" creationId="{5958F66B-6F28-C303-170E-D12AB48AFDB3}"/>
          </ac:picMkLst>
        </pc:picChg>
      </pc:sldChg>
      <pc:sldChg chg="addSp delSp modSp new">
        <pc:chgData name="Salo, Aino" userId="S::aino.salo@siilinjarvi.fi::5ccba1e7-10b1-4398-b95c-16929aa9367e" providerId="AD" clId="Web-{B03DB886-244C-0522-FF31-BCD4422E77A2}" dt="2026-08-23T17:48:31.122" v="366"/>
        <pc:sldMkLst>
          <pc:docMk/>
          <pc:sldMk cId="1324905730" sldId="260"/>
        </pc:sldMkLst>
        <pc:spChg chg="add mod">
          <ac:chgData name="Salo, Aino" userId="S::aino.salo@siilinjarvi.fi::5ccba1e7-10b1-4398-b95c-16929aa9367e" providerId="AD" clId="Web-{B03DB886-244C-0522-FF31-BCD4422E77A2}" dt="2026-08-23T17:34:30.413" v="133" actId="20577"/>
          <ac:spMkLst>
            <pc:docMk/>
            <pc:sldMk cId="1324905730" sldId="260"/>
            <ac:spMk id="2" creationId="{B33D76E0-355B-A08E-829F-01AC9822A38F}"/>
          </ac:spMkLst>
        </pc:spChg>
        <pc:spChg chg="add mod">
          <ac:chgData name="Salo, Aino" userId="S::aino.salo@siilinjarvi.fi::5ccba1e7-10b1-4398-b95c-16929aa9367e" providerId="AD" clId="Web-{B03DB886-244C-0522-FF31-BCD4422E77A2}" dt="2026-08-23T17:45:41.136" v="293" actId="20577"/>
          <ac:spMkLst>
            <pc:docMk/>
            <pc:sldMk cId="1324905730" sldId="260"/>
            <ac:spMk id="3" creationId="{20054BC1-9045-C1A0-A5EA-99558A6C69DB}"/>
          </ac:spMkLst>
        </pc:spChg>
        <pc:spChg chg="add mod">
          <ac:chgData name="Salo, Aino" userId="S::aino.salo@siilinjarvi.fi::5ccba1e7-10b1-4398-b95c-16929aa9367e" providerId="AD" clId="Web-{B03DB886-244C-0522-FF31-BCD4422E77A2}" dt="2026-08-23T17:45:56.230" v="294" actId="20577"/>
          <ac:spMkLst>
            <pc:docMk/>
            <pc:sldMk cId="1324905730" sldId="260"/>
            <ac:spMk id="4" creationId="{8A359F4F-BBBE-B838-6CA1-08CABDF9FD46}"/>
          </ac:spMkLst>
        </pc:spChg>
      </pc:sldChg>
      <pc:sldChg chg="addSp modSp new">
        <pc:chgData name="Salo, Aino" userId="S::aino.salo@siilinjarvi.fi::5ccba1e7-10b1-4398-b95c-16929aa9367e" providerId="AD" clId="Web-{B03DB886-244C-0522-FF31-BCD4422E77A2}" dt="2026-08-23T17:56:00.844" v="519" actId="20577"/>
        <pc:sldMkLst>
          <pc:docMk/>
          <pc:sldMk cId="2516796906" sldId="261"/>
        </pc:sldMkLst>
        <pc:spChg chg="add mod">
          <ac:chgData name="Salo, Aino" userId="S::aino.salo@siilinjarvi.fi::5ccba1e7-10b1-4398-b95c-16929aa9367e" providerId="AD" clId="Web-{B03DB886-244C-0522-FF31-BCD4422E77A2}" dt="2026-08-23T17:54:21.968" v="490" actId="20577"/>
          <ac:spMkLst>
            <pc:docMk/>
            <pc:sldMk cId="2516796906" sldId="261"/>
            <ac:spMk id="2" creationId="{960B24A7-7AE3-D332-96F6-84C94AEFCEEE}"/>
          </ac:spMkLst>
        </pc:spChg>
        <pc:spChg chg="add mod">
          <ac:chgData name="Salo, Aino" userId="S::aino.salo@siilinjarvi.fi::5ccba1e7-10b1-4398-b95c-16929aa9367e" providerId="AD" clId="Web-{B03DB886-244C-0522-FF31-BCD4422E77A2}" dt="2026-08-23T17:56:00.844" v="519" actId="20577"/>
          <ac:spMkLst>
            <pc:docMk/>
            <pc:sldMk cId="2516796906" sldId="261"/>
            <ac:spMk id="3" creationId="{372F1A30-9661-6E42-4CD6-7C5781EFED48}"/>
          </ac:spMkLst>
        </pc:spChg>
      </pc:sldChg>
    </pc:docChg>
  </pc:docChgLst>
  <pc:docChgLst>
    <pc:chgData name="Salo, Aino" userId="S::aino.salo@siilinjarvi.fi::5ccba1e7-10b1-4398-b95c-16929aa9367e" providerId="AD" clId="Web-{742977F9-416C-95D7-F146-21218B016A07}"/>
    <pc:docChg chg="addSld modSld modMainMaster">
      <pc:chgData name="Salo, Aino" userId="S::aino.salo@siilinjarvi.fi::5ccba1e7-10b1-4398-b95c-16929aa9367e" providerId="AD" clId="Web-{742977F9-416C-95D7-F146-21218B016A07}" dt="2026-08-23T12:15:54.391" v="317"/>
      <pc:docMkLst>
        <pc:docMk/>
      </pc:docMkLst>
      <pc:sldChg chg="modSp mod modTransition setBg">
        <pc:chgData name="Salo, Aino" userId="S::aino.salo@siilinjarvi.fi::5ccba1e7-10b1-4398-b95c-16929aa9367e" providerId="AD" clId="Web-{742977F9-416C-95D7-F146-21218B016A07}" dt="2026-08-23T11:59:40.963" v="34"/>
        <pc:sldMkLst>
          <pc:docMk/>
          <pc:sldMk cId="782385677" sldId="256"/>
        </pc:sldMkLst>
        <pc:spChg chg="mod">
          <ac:chgData name="Salo, Aino" userId="S::aino.salo@siilinjarvi.fi::5ccba1e7-10b1-4398-b95c-16929aa9367e" providerId="AD" clId="Web-{742977F9-416C-95D7-F146-21218B016A07}" dt="2026-08-23T11:56:02.228" v="16" actId="1076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Salo, Aino" userId="S::aino.salo@siilinjarvi.fi::5ccba1e7-10b1-4398-b95c-16929aa9367e" providerId="AD" clId="Web-{742977F9-416C-95D7-F146-21218B016A07}" dt="2026-08-23T11:56:21.259" v="18" actId="1076"/>
          <ac:spMkLst>
            <pc:docMk/>
            <pc:sldMk cId="782385677" sldId="256"/>
            <ac:spMk id="3" creationId="{00000000-0000-0000-0000-000000000000}"/>
          </ac:spMkLst>
        </pc:spChg>
      </pc:sldChg>
      <pc:sldChg chg="addSp delSp modSp new mod modTransition">
        <pc:chgData name="Salo, Aino" userId="S::aino.salo@siilinjarvi.fi::5ccba1e7-10b1-4398-b95c-16929aa9367e" providerId="AD" clId="Web-{742977F9-416C-95D7-F146-21218B016A07}" dt="2026-08-23T12:15:41.641" v="316" actId="20577"/>
        <pc:sldMkLst>
          <pc:docMk/>
          <pc:sldMk cId="950796545" sldId="257"/>
        </pc:sldMkLst>
        <pc:spChg chg="add mod">
          <ac:chgData name="Salo, Aino" userId="S::aino.salo@siilinjarvi.fi::5ccba1e7-10b1-4398-b95c-16929aa9367e" providerId="AD" clId="Web-{742977F9-416C-95D7-F146-21218B016A07}" dt="2026-08-23T12:15:41.641" v="316" actId="20577"/>
          <ac:spMkLst>
            <pc:docMk/>
            <pc:sldMk cId="950796545" sldId="257"/>
            <ac:spMk id="2" creationId="{F04407B8-EFBE-165E-8717-5AA9B7051365}"/>
          </ac:spMkLst>
        </pc:spChg>
        <pc:spChg chg="add mod">
          <ac:chgData name="Salo, Aino" userId="S::aino.salo@siilinjarvi.fi::5ccba1e7-10b1-4398-b95c-16929aa9367e" providerId="AD" clId="Web-{742977F9-416C-95D7-F146-21218B016A07}" dt="2026-08-23T12:11:11.046" v="310" actId="20577"/>
          <ac:spMkLst>
            <pc:docMk/>
            <pc:sldMk cId="950796545" sldId="257"/>
            <ac:spMk id="4" creationId="{31CD3DFA-7195-8052-AC56-BA26881C7A0B}"/>
          </ac:spMkLst>
        </pc:spChg>
      </pc:sldChg>
      <pc:sldChg chg="new">
        <pc:chgData name="Salo, Aino" userId="S::aino.salo@siilinjarvi.fi::5ccba1e7-10b1-4398-b95c-16929aa9367e" providerId="AD" clId="Web-{742977F9-416C-95D7-F146-21218B016A07}" dt="2026-08-23T12:15:54.391" v="317"/>
        <pc:sldMkLst>
          <pc:docMk/>
          <pc:sldMk cId="1135604750" sldId="258"/>
        </pc:sldMkLst>
      </pc:sldChg>
      <pc:sldMasterChg chg="mod modTransition setBg modSldLayout">
        <pc:chgData name="Salo, Aino" userId="S::aino.salo@siilinjarvi.fi::5ccba1e7-10b1-4398-b95c-16929aa9367e" providerId="AD" clId="Web-{742977F9-416C-95D7-F146-21218B016A07}" dt="2026-08-23T11:59:40.963" v="34"/>
        <pc:sldMasterMkLst>
          <pc:docMk/>
          <pc:sldMasterMk cId="1034520112" sldId="2147483648"/>
        </pc:sldMasterMkLst>
        <pc:sldLayoutChg chg="mod modTransition">
          <pc:chgData name="Salo, Aino" userId="S::aino.salo@siilinjarvi.fi::5ccba1e7-10b1-4398-b95c-16929aa9367e" providerId="AD" clId="Web-{742977F9-416C-95D7-F146-21218B016A07}" dt="2026-08-23T11:59:40.963" v="34"/>
          <pc:sldLayoutMkLst>
            <pc:docMk/>
            <pc:sldMasterMk cId="1034520112" sldId="2147483648"/>
            <pc:sldLayoutMk cId="2822443542" sldId="2147483649"/>
          </pc:sldLayoutMkLst>
        </pc:sldLayoutChg>
        <pc:sldLayoutChg chg="mod modTransition">
          <pc:chgData name="Salo, Aino" userId="S::aino.salo@siilinjarvi.fi::5ccba1e7-10b1-4398-b95c-16929aa9367e" providerId="AD" clId="Web-{742977F9-416C-95D7-F146-21218B016A07}" dt="2026-08-23T11:59:40.963" v="34"/>
          <pc:sldLayoutMkLst>
            <pc:docMk/>
            <pc:sldMasterMk cId="1034520112" sldId="2147483648"/>
            <pc:sldLayoutMk cId="191875738" sldId="2147483650"/>
          </pc:sldLayoutMkLst>
        </pc:sldLayoutChg>
        <pc:sldLayoutChg chg="mod modTransition">
          <pc:chgData name="Salo, Aino" userId="S::aino.salo@siilinjarvi.fi::5ccba1e7-10b1-4398-b95c-16929aa9367e" providerId="AD" clId="Web-{742977F9-416C-95D7-F146-21218B016A07}" dt="2026-08-23T11:59:40.963" v="34"/>
          <pc:sldLayoutMkLst>
            <pc:docMk/>
            <pc:sldMasterMk cId="1034520112" sldId="2147483648"/>
            <pc:sldLayoutMk cId="625772058" sldId="2147483651"/>
          </pc:sldLayoutMkLst>
        </pc:sldLayoutChg>
        <pc:sldLayoutChg chg="mod modTransition">
          <pc:chgData name="Salo, Aino" userId="S::aino.salo@siilinjarvi.fi::5ccba1e7-10b1-4398-b95c-16929aa9367e" providerId="AD" clId="Web-{742977F9-416C-95D7-F146-21218B016A07}" dt="2026-08-23T11:59:40.963" v="34"/>
          <pc:sldLayoutMkLst>
            <pc:docMk/>
            <pc:sldMasterMk cId="1034520112" sldId="2147483648"/>
            <pc:sldLayoutMk cId="1368371511" sldId="2147483652"/>
          </pc:sldLayoutMkLst>
        </pc:sldLayoutChg>
        <pc:sldLayoutChg chg="mod modTransition">
          <pc:chgData name="Salo, Aino" userId="S::aino.salo@siilinjarvi.fi::5ccba1e7-10b1-4398-b95c-16929aa9367e" providerId="AD" clId="Web-{742977F9-416C-95D7-F146-21218B016A07}" dt="2026-08-23T11:59:40.963" v="34"/>
          <pc:sldLayoutMkLst>
            <pc:docMk/>
            <pc:sldMasterMk cId="1034520112" sldId="2147483648"/>
            <pc:sldLayoutMk cId="4234365057" sldId="2147483653"/>
          </pc:sldLayoutMkLst>
        </pc:sldLayoutChg>
        <pc:sldLayoutChg chg="mod modTransition">
          <pc:chgData name="Salo, Aino" userId="S::aino.salo@siilinjarvi.fi::5ccba1e7-10b1-4398-b95c-16929aa9367e" providerId="AD" clId="Web-{742977F9-416C-95D7-F146-21218B016A07}" dt="2026-08-23T11:59:40.963" v="34"/>
          <pc:sldLayoutMkLst>
            <pc:docMk/>
            <pc:sldMasterMk cId="1034520112" sldId="2147483648"/>
            <pc:sldLayoutMk cId="323876409" sldId="2147483654"/>
          </pc:sldLayoutMkLst>
        </pc:sldLayoutChg>
        <pc:sldLayoutChg chg="mod modTransition">
          <pc:chgData name="Salo, Aino" userId="S::aino.salo@siilinjarvi.fi::5ccba1e7-10b1-4398-b95c-16929aa9367e" providerId="AD" clId="Web-{742977F9-416C-95D7-F146-21218B016A07}" dt="2026-08-23T11:59:40.963" v="34"/>
          <pc:sldLayoutMkLst>
            <pc:docMk/>
            <pc:sldMasterMk cId="1034520112" sldId="2147483648"/>
            <pc:sldLayoutMk cId="1583615748" sldId="2147483655"/>
          </pc:sldLayoutMkLst>
        </pc:sldLayoutChg>
        <pc:sldLayoutChg chg="mod modTransition">
          <pc:chgData name="Salo, Aino" userId="S::aino.salo@siilinjarvi.fi::5ccba1e7-10b1-4398-b95c-16929aa9367e" providerId="AD" clId="Web-{742977F9-416C-95D7-F146-21218B016A07}" dt="2026-08-23T11:59:40.963" v="34"/>
          <pc:sldLayoutMkLst>
            <pc:docMk/>
            <pc:sldMasterMk cId="1034520112" sldId="2147483648"/>
            <pc:sldLayoutMk cId="3827074677" sldId="2147483656"/>
          </pc:sldLayoutMkLst>
        </pc:sldLayoutChg>
        <pc:sldLayoutChg chg="mod modTransition">
          <pc:chgData name="Salo, Aino" userId="S::aino.salo@siilinjarvi.fi::5ccba1e7-10b1-4398-b95c-16929aa9367e" providerId="AD" clId="Web-{742977F9-416C-95D7-F146-21218B016A07}" dt="2026-08-23T11:59:40.963" v="34"/>
          <pc:sldLayoutMkLst>
            <pc:docMk/>
            <pc:sldMasterMk cId="1034520112" sldId="2147483648"/>
            <pc:sldLayoutMk cId="3139981579" sldId="2147483657"/>
          </pc:sldLayoutMkLst>
        </pc:sldLayoutChg>
        <pc:sldLayoutChg chg="mod modTransition">
          <pc:chgData name="Salo, Aino" userId="S::aino.salo@siilinjarvi.fi::5ccba1e7-10b1-4398-b95c-16929aa9367e" providerId="AD" clId="Web-{742977F9-416C-95D7-F146-21218B016A07}" dt="2026-08-23T11:59:40.963" v="34"/>
          <pc:sldLayoutMkLst>
            <pc:docMk/>
            <pc:sldMasterMk cId="1034520112" sldId="2147483648"/>
            <pc:sldLayoutMk cId="1012034331" sldId="2147483658"/>
          </pc:sldLayoutMkLst>
        </pc:sldLayoutChg>
        <pc:sldLayoutChg chg="mod modTransition">
          <pc:chgData name="Salo, Aino" userId="S::aino.salo@siilinjarvi.fi::5ccba1e7-10b1-4398-b95c-16929aa9367e" providerId="AD" clId="Web-{742977F9-416C-95D7-F146-21218B016A07}" dt="2026-08-23T11:59:40.963" v="34"/>
          <pc:sldLayoutMkLst>
            <pc:docMk/>
            <pc:sldMasterMk cId="1034520112" sldId="2147483648"/>
            <pc:sldLayoutMk cId="3406455356" sldId="2147483659"/>
          </pc:sldLayoutMkLst>
        </pc:sldLayoutChg>
      </pc:sldMasterChg>
    </pc:docChg>
  </pc:docChgLst>
  <pc:docChgLst>
    <pc:chgData name="Salo, Aino" userId="S::aino.salo@siilinjarvi.fi::5ccba1e7-10b1-4398-b95c-16929aa9367e" providerId="AD" clId="Web-{89CCF789-40D4-DA2D-CEF5-1CCC58C0BA27}"/>
    <pc:docChg chg="modSld">
      <pc:chgData name="Salo, Aino" userId="S::aino.salo@siilinjarvi.fi::5ccba1e7-10b1-4398-b95c-16929aa9367e" providerId="AD" clId="Web-{89CCF789-40D4-DA2D-CEF5-1CCC58C0BA27}" dt="2026-08-24T11:17:31.862" v="78" actId="20577"/>
      <pc:docMkLst>
        <pc:docMk/>
      </pc:docMkLst>
      <pc:sldChg chg="addSp modSp">
        <pc:chgData name="Salo, Aino" userId="S::aino.salo@siilinjarvi.fi::5ccba1e7-10b1-4398-b95c-16929aa9367e" providerId="AD" clId="Web-{89CCF789-40D4-DA2D-CEF5-1CCC58C0BA27}" dt="2026-08-24T11:14:41.800" v="65" actId="20577"/>
        <pc:sldMkLst>
          <pc:docMk/>
          <pc:sldMk cId="1324905730" sldId="260"/>
        </pc:sldMkLst>
        <pc:spChg chg="mod">
          <ac:chgData name="Salo, Aino" userId="S::aino.salo@siilinjarvi.fi::5ccba1e7-10b1-4398-b95c-16929aa9367e" providerId="AD" clId="Web-{89CCF789-40D4-DA2D-CEF5-1CCC58C0BA27}" dt="2026-08-24T11:14:41.800" v="65" actId="20577"/>
          <ac:spMkLst>
            <pc:docMk/>
            <pc:sldMk cId="1324905730" sldId="260"/>
            <ac:spMk id="4" creationId="{8A359F4F-BBBE-B838-6CA1-08CABDF9FD46}"/>
          </ac:spMkLst>
        </pc:spChg>
        <pc:spChg chg="add mod">
          <ac:chgData name="Salo, Aino" userId="S::aino.salo@siilinjarvi.fi::5ccba1e7-10b1-4398-b95c-16929aa9367e" providerId="AD" clId="Web-{89CCF789-40D4-DA2D-CEF5-1CCC58C0BA27}" dt="2026-08-24T10:41:28.533" v="43" actId="1076"/>
          <ac:spMkLst>
            <pc:docMk/>
            <pc:sldMk cId="1324905730" sldId="260"/>
            <ac:spMk id="5" creationId="{C42A8BE4-74FA-8539-861D-4A41CA42EAE0}"/>
          </ac:spMkLst>
        </pc:spChg>
        <pc:spChg chg="add mod">
          <ac:chgData name="Salo, Aino" userId="S::aino.salo@siilinjarvi.fi::5ccba1e7-10b1-4398-b95c-16929aa9367e" providerId="AD" clId="Web-{89CCF789-40D4-DA2D-CEF5-1CCC58C0BA27}" dt="2026-08-24T11:14:31.800" v="64" actId="20577"/>
          <ac:spMkLst>
            <pc:docMk/>
            <pc:sldMk cId="1324905730" sldId="260"/>
            <ac:spMk id="6" creationId="{404BA23B-0287-32D6-FF10-26C0966ED163}"/>
          </ac:spMkLst>
        </pc:spChg>
      </pc:sldChg>
      <pc:sldChg chg="modSp">
        <pc:chgData name="Salo, Aino" userId="S::aino.salo@siilinjarvi.fi::5ccba1e7-10b1-4398-b95c-16929aa9367e" providerId="AD" clId="Web-{89CCF789-40D4-DA2D-CEF5-1CCC58C0BA27}" dt="2026-08-24T11:17:31.862" v="78" actId="20577"/>
        <pc:sldMkLst>
          <pc:docMk/>
          <pc:sldMk cId="2516796906" sldId="261"/>
        </pc:sldMkLst>
        <pc:spChg chg="mod">
          <ac:chgData name="Salo, Aino" userId="S::aino.salo@siilinjarvi.fi::5ccba1e7-10b1-4398-b95c-16929aa9367e" providerId="AD" clId="Web-{89CCF789-40D4-DA2D-CEF5-1CCC58C0BA27}" dt="2026-08-24T10:49:23.940" v="45" actId="20577"/>
          <ac:spMkLst>
            <pc:docMk/>
            <pc:sldMk cId="2516796906" sldId="261"/>
            <ac:spMk id="2" creationId="{960B24A7-7AE3-D332-96F6-84C94AEFCEEE}"/>
          </ac:spMkLst>
        </pc:spChg>
        <pc:spChg chg="mod">
          <ac:chgData name="Salo, Aino" userId="S::aino.salo@siilinjarvi.fi::5ccba1e7-10b1-4398-b95c-16929aa9367e" providerId="AD" clId="Web-{89CCF789-40D4-DA2D-CEF5-1CCC58C0BA27}" dt="2026-08-24T11:17:31.862" v="78" actId="20577"/>
          <ac:spMkLst>
            <pc:docMk/>
            <pc:sldMk cId="2516796906" sldId="261"/>
            <ac:spMk id="3" creationId="{372F1A30-9661-6E42-4CD6-7C5781EFED4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 t="-61000" b="-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0" y="821855"/>
            <a:ext cx="5945747" cy="895799"/>
          </a:xfrm>
        </p:spPr>
        <p:txBody>
          <a:bodyPr>
            <a:normAutofit fontScale="90000"/>
          </a:bodyPr>
          <a:lstStyle/>
          <a:p>
            <a:r>
              <a:rPr lang="fi-FI"/>
              <a:t>Huoltajienilta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964028" y="1713137"/>
            <a:ext cx="2028423" cy="38934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/>
              <a:t>26.9.2026</a:t>
            </a: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F04407B8-EFBE-165E-8717-5AA9B7051365}"/>
              </a:ext>
            </a:extLst>
          </p:cNvPr>
          <p:cNvSpPr txBox="1"/>
          <p:nvPr/>
        </p:nvSpPr>
        <p:spPr>
          <a:xfrm>
            <a:off x="7758746" y="149096"/>
            <a:ext cx="3988865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 b="1"/>
              <a:t>Ryhmäkohtainen tuki</a:t>
            </a:r>
          </a:p>
          <a:p>
            <a:pPr marL="285750" indent="-285750">
              <a:buFont typeface="Wingdings"/>
              <a:buChar char="v"/>
            </a:pPr>
            <a:r>
              <a:rPr lang="fi-FI" sz="2000"/>
              <a:t>Matematiikassa palkkitunnit: kakkosluokilla matematiikantunnit aina yhtä aikaa joustavien ryhmittelyjen vuoksi</a:t>
            </a:r>
          </a:p>
          <a:p>
            <a:pPr marL="285750" indent="-285750">
              <a:buFont typeface="Wingdings"/>
              <a:buChar char="v"/>
            </a:pPr>
            <a:r>
              <a:rPr lang="fi-FI" sz="2000"/>
              <a:t>Erityisopettajan tuki</a:t>
            </a:r>
          </a:p>
          <a:p>
            <a:pPr marL="285750" indent="-285750">
              <a:buFont typeface="Wingdings"/>
              <a:buChar char="v"/>
            </a:pPr>
            <a:r>
              <a:rPr lang="fi-FI" sz="2000"/>
              <a:t>Samanaikaisopettajina äidinkielessä Jonna Väyrynen tiistaisin kello 8-8.45 ja Ville Lantiainen keskiviikkoisin kello 12.15-13</a:t>
            </a:r>
          </a:p>
          <a:p>
            <a:pPr marL="285750" indent="-285750">
              <a:buFont typeface="Wingdings"/>
              <a:buChar char="v"/>
            </a:pPr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1CD3DFA-7195-8052-AC56-BA26881C7A0B}"/>
              </a:ext>
            </a:extLst>
          </p:cNvPr>
          <p:cNvSpPr txBox="1"/>
          <p:nvPr/>
        </p:nvSpPr>
        <p:spPr>
          <a:xfrm>
            <a:off x="1096198" y="308788"/>
            <a:ext cx="4940615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 b="1"/>
              <a:t>Työjärjestyksessä muutos viimevuotiseen</a:t>
            </a:r>
          </a:p>
          <a:p>
            <a:pPr marL="285750" indent="-285750">
              <a:buFont typeface="Wingdings"/>
              <a:buChar char="v"/>
            </a:pPr>
            <a:r>
              <a:rPr lang="fi-FI" sz="2000"/>
              <a:t>Kaksi ensimmäistä aamutuntia (klo 8-9.30) pidetään ilman välituntia, ja sen jälkeen on pitkä välitunti30 minuuttia</a:t>
            </a:r>
          </a:p>
          <a:p>
            <a:pPr marL="285750" indent="-285750">
              <a:buFont typeface="Wingdings"/>
              <a:buChar char="v"/>
            </a:pPr>
            <a:r>
              <a:rPr lang="fi-FI" sz="2000"/>
              <a:t>Ruokailu kello 10.35 paitsi uimahallipäivinä</a:t>
            </a:r>
          </a:p>
          <a:p>
            <a:pPr marL="285750" indent="-285750">
              <a:buFont typeface="Wingdings"/>
              <a:buChar char="v"/>
            </a:pPr>
            <a:r>
              <a:rPr lang="fi-FI" sz="2000"/>
              <a:t>Välitunti kello 11-11.15 alkuopetukselle</a:t>
            </a:r>
          </a:p>
          <a:p>
            <a:pPr marL="285750" indent="-285750">
              <a:buFont typeface="Wingdings"/>
              <a:buChar char="v"/>
            </a:pPr>
            <a:r>
              <a:rPr lang="fi-FI" sz="2000"/>
              <a:t>Ohjaajana Piija Vallimies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950796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C9459C9E-A100-67F9-D00E-F423EA95B48C}"/>
              </a:ext>
            </a:extLst>
          </p:cNvPr>
          <p:cNvSpPr txBox="1"/>
          <p:nvPr/>
        </p:nvSpPr>
        <p:spPr>
          <a:xfrm>
            <a:off x="729803" y="853225"/>
            <a:ext cx="6096000" cy="27794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569"/>
              </a:lnSpc>
            </a:pPr>
            <a:r>
              <a:rPr lang="fi-FI" sz="2000" b="1"/>
              <a:t>Läsnäolomalli  </a:t>
            </a:r>
            <a:r>
              <a:rPr lang="fi-FI" sz="2000"/>
              <a:t>Pedanetissä: Opiskeluhuolto -&gt; Poissaolojen ehkäisy</a:t>
            </a:r>
            <a:r>
              <a:rPr sz="2000" dirty="0"/>
              <a:t> </a:t>
            </a:r>
            <a:endParaRPr lang="fi-FI" sz="2000"/>
          </a:p>
          <a:p>
            <a:pPr>
              <a:lnSpc>
                <a:spcPts val="1569"/>
              </a:lnSpc>
            </a:pPr>
            <a:endParaRPr lang="fi-FI" sz="2000" dirty="0"/>
          </a:p>
          <a:p>
            <a:pPr algn="l" rtl="0">
              <a:lnSpc>
                <a:spcPts val="1569"/>
              </a:lnSpc>
            </a:pPr>
            <a:r>
              <a:rPr lang="fi-FI" sz="2000"/>
              <a:t>"On tärkeää kiinnittää huomiota erityisesti poissaolojen ennaltaehkäisyyn ja koululäsnäolon vahvistamiseen, sillä poissaolot lisäävät merkittävästi koulupudokkuuden ja syrjäytymisen riskiä. Poissaolojen ennaltaehkäisy on koko kouluyhteisön yhteinen asia." </a:t>
            </a:r>
            <a:endParaRPr lang="fi-FI" sz="2000" dirty="0"/>
          </a:p>
          <a:p>
            <a:pPr>
              <a:lnSpc>
                <a:spcPts val="1569"/>
              </a:lnSpc>
            </a:pPr>
            <a:endParaRPr lang="fi-FI" sz="2000" dirty="0"/>
          </a:p>
          <a:p>
            <a:pPr algn="l" rtl="0">
              <a:lnSpc>
                <a:spcPts val="1569"/>
              </a:lnSpc>
            </a:pPr>
            <a:r>
              <a:rPr lang="fi-FI" sz="2000"/>
              <a:t>Huoli puheeksi - poissaoloja alle 30h </a:t>
            </a:r>
            <a:endParaRPr lang="fi-FI" sz="2000" dirty="0"/>
          </a:p>
          <a:p>
            <a:pPr>
              <a:lnSpc>
                <a:spcPts val="1569"/>
              </a:lnSpc>
            </a:pPr>
            <a:endParaRPr lang="fi-FI" sz="2000" dirty="0"/>
          </a:p>
          <a:p>
            <a:pPr algn="l" rtl="0">
              <a:lnSpc>
                <a:spcPts val="1569"/>
              </a:lnSpc>
            </a:pPr>
            <a:endParaRPr lang="fi-FI" sz="20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9492E21B-C212-4F63-04D5-444BF1F469CD}"/>
              </a:ext>
            </a:extLst>
          </p:cNvPr>
          <p:cNvSpPr txBox="1"/>
          <p:nvPr/>
        </p:nvSpPr>
        <p:spPr>
          <a:xfrm>
            <a:off x="957244" y="4446554"/>
            <a:ext cx="2732777" cy="2115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4887DA5A-2FA9-7637-AFCF-94E7914F57BF}"/>
              </a:ext>
            </a:extLst>
          </p:cNvPr>
          <p:cNvSpPr txBox="1"/>
          <p:nvPr/>
        </p:nvSpPr>
        <p:spPr>
          <a:xfrm>
            <a:off x="731111" y="3431497"/>
            <a:ext cx="3471427" cy="14978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569"/>
              </a:lnSpc>
            </a:pPr>
            <a:r>
              <a:rPr lang="fi-FI" dirty="0"/>
              <a:t> </a:t>
            </a:r>
            <a:r>
              <a:rPr lang="fi-FI" sz="2000"/>
              <a:t>"Luokanopettaja/-valvoja seuraa oppilaiden poissaoloja systemaattisesti ja jatkuvasti." </a:t>
            </a:r>
          </a:p>
          <a:p>
            <a:pPr algn="ctr"/>
            <a:endParaRPr lang="fi-FI" sz="2000" dirty="0"/>
          </a:p>
          <a:p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8A047582-48AF-FBE2-DD13-CB075BF13F48}"/>
              </a:ext>
            </a:extLst>
          </p:cNvPr>
          <p:cNvSpPr txBox="1"/>
          <p:nvPr/>
        </p:nvSpPr>
        <p:spPr>
          <a:xfrm>
            <a:off x="7518998" y="802850"/>
            <a:ext cx="392161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/>
              <a:t>Opettaja voi myöntää </a:t>
            </a:r>
            <a:r>
              <a:rPr lang="fi-FI" sz="2000">
                <a:solidFill>
                  <a:srgbClr val="0070C0"/>
                </a:solidFill>
              </a:rPr>
              <a:t>lomaa</a:t>
            </a:r>
            <a:r>
              <a:rPr lang="fi-FI" sz="2000"/>
              <a:t> 1-9 päivää.</a:t>
            </a:r>
          </a:p>
        </p:txBody>
      </p:sp>
    </p:spTree>
    <p:extLst>
      <p:ext uri="{BB962C8B-B14F-4D97-AF65-F5344CB8AC3E}">
        <p14:creationId xmlns:p14="http://schemas.microsoft.com/office/powerpoint/2010/main" val="1135604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CB49F66B-EBEA-5F7B-9077-41597922A20F}"/>
              </a:ext>
            </a:extLst>
          </p:cNvPr>
          <p:cNvSpPr txBox="1"/>
          <p:nvPr/>
        </p:nvSpPr>
        <p:spPr>
          <a:xfrm>
            <a:off x="515155" y="606380"/>
            <a:ext cx="3166058" cy="2811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ts val="1569"/>
              </a:lnSpc>
            </a:pPr>
            <a:r>
              <a:rPr lang="fi-FI" sz="2800" b="1">
                <a:solidFill>
                  <a:srgbClr val="0070C0"/>
                </a:solidFill>
              </a:rPr>
              <a:t>Tapahtumat</a:t>
            </a:r>
            <a:r>
              <a:rPr sz="2800" b="1" dirty="0">
                <a:solidFill>
                  <a:srgbClr val="0070C0"/>
                </a:solidFill>
              </a:rPr>
              <a:t> </a:t>
            </a:r>
            <a:endParaRPr lang="fi-FI" sz="2800" b="1" dirty="0">
              <a:solidFill>
                <a:srgbClr val="0070C0"/>
              </a:solidFill>
            </a:endParaRPr>
          </a:p>
          <a:p>
            <a:pPr algn="l">
              <a:lnSpc>
                <a:spcPts val="1569"/>
              </a:lnSpc>
            </a:pPr>
            <a:endParaRPr lang="fi-FI" sz="2800" b="1" dirty="0">
              <a:solidFill>
                <a:srgbClr val="0070C0"/>
              </a:solidFill>
            </a:endParaRPr>
          </a:p>
          <a:p>
            <a:pPr>
              <a:lnSpc>
                <a:spcPts val="1569"/>
              </a:lnSpc>
            </a:pPr>
            <a:endParaRPr lang="fi-FI" sz="2000" b="1" dirty="0">
              <a:solidFill>
                <a:srgbClr val="0070C0"/>
              </a:solidFill>
            </a:endParaRPr>
          </a:p>
          <a:p>
            <a:pPr>
              <a:lnSpc>
                <a:spcPts val="1569"/>
              </a:lnSpc>
            </a:pPr>
            <a:r>
              <a:rPr lang="fi-FI" sz="2000" b="1"/>
              <a:t>Uinti</a:t>
            </a:r>
            <a:r>
              <a:rPr lang="fi-FI" sz="2000" dirty="0"/>
              <a:t> </a:t>
            </a:r>
          </a:p>
          <a:p>
            <a:pPr algn="l">
              <a:lnSpc>
                <a:spcPts val="1569"/>
              </a:lnSpc>
            </a:pPr>
            <a:endParaRPr/>
          </a:p>
          <a:p>
            <a:pPr>
              <a:lnSpc>
                <a:spcPts val="1221"/>
              </a:lnSpc>
            </a:pPr>
            <a:r>
              <a:rPr lang="fi-FI" sz="2000"/>
              <a:t>ke 2.9. kello 10-11.30</a:t>
            </a:r>
          </a:p>
          <a:p>
            <a:pPr algn="l">
              <a:lnSpc>
                <a:spcPts val="1221"/>
              </a:lnSpc>
            </a:pPr>
            <a:endParaRPr/>
          </a:p>
          <a:p>
            <a:pPr>
              <a:lnSpc>
                <a:spcPts val="1221"/>
              </a:lnSpc>
            </a:pPr>
            <a:r>
              <a:rPr lang="fi-FI" sz="2000"/>
              <a:t>ti 8.9. kello 9-10.30</a:t>
            </a:r>
            <a:endParaRPr lang="fi-FI" sz="2000" dirty="0"/>
          </a:p>
          <a:p>
            <a:pPr algn="l">
              <a:lnSpc>
                <a:spcPts val="1221"/>
              </a:lnSpc>
            </a:pPr>
            <a:endParaRPr lang="fi-FI" sz="2000"/>
          </a:p>
          <a:p>
            <a:pPr algn="l" rtl="0">
              <a:lnSpc>
                <a:spcPts val="1221"/>
              </a:lnSpc>
            </a:pPr>
            <a:r>
              <a:rPr lang="fi-FI" sz="2000"/>
              <a:t>ma 14.9. kello 11-12.30</a:t>
            </a:r>
            <a:r>
              <a:rPr sz="2000" dirty="0"/>
              <a:t> </a:t>
            </a:r>
          </a:p>
          <a:p>
            <a:pPr>
              <a:lnSpc>
                <a:spcPts val="1221"/>
              </a:lnSpc>
            </a:pPr>
            <a:endParaRPr lang="fi-FI" sz="2000" dirty="0"/>
          </a:p>
          <a:p>
            <a:pPr algn="l" rtl="0">
              <a:lnSpc>
                <a:spcPts val="1221"/>
              </a:lnSpc>
            </a:pPr>
            <a:r>
              <a:rPr lang="fi-FI" sz="2000"/>
              <a:t>ma 28.9. kello 11-12.30</a:t>
            </a:r>
            <a:r>
              <a:rPr sz="2000" dirty="0"/>
              <a:t> </a:t>
            </a:r>
          </a:p>
          <a:p>
            <a:pPr>
              <a:lnSpc>
                <a:spcPts val="1221"/>
              </a:lnSpc>
            </a:pPr>
            <a:endParaRPr lang="fi-FI" sz="2000" dirty="0"/>
          </a:p>
          <a:p>
            <a:pPr algn="l" rtl="0">
              <a:lnSpc>
                <a:spcPts val="1221"/>
              </a:lnSpc>
            </a:pPr>
            <a:r>
              <a:rPr lang="fi-FI" sz="2000"/>
              <a:t>ke 7.10. kello 11.-12.30</a:t>
            </a:r>
            <a:r>
              <a:rPr sz="2000" dirty="0"/>
              <a:t> </a:t>
            </a:r>
          </a:p>
          <a:p>
            <a:pPr algn="ctr"/>
            <a:endParaRPr lang="fi-FI" sz="2000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BE1253A2-AFE3-181D-7C43-F5098919F4F9}"/>
              </a:ext>
            </a:extLst>
          </p:cNvPr>
          <p:cNvSpPr txBox="1"/>
          <p:nvPr/>
        </p:nvSpPr>
        <p:spPr>
          <a:xfrm>
            <a:off x="519666" y="3700763"/>
            <a:ext cx="290261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 b="1"/>
              <a:t>EM-kisat</a:t>
            </a:r>
            <a:r>
              <a:rPr lang="fi-FI" sz="2000"/>
              <a:t> 17.9. Ahmolla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33B202A-BE0F-DA6E-6435-B313EF638B0A}"/>
              </a:ext>
            </a:extLst>
          </p:cNvPr>
          <p:cNvSpPr txBox="1"/>
          <p:nvPr/>
        </p:nvSpPr>
        <p:spPr>
          <a:xfrm>
            <a:off x="6483062" y="914313"/>
            <a:ext cx="5095009" cy="5745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569"/>
              </a:lnSpc>
            </a:pPr>
            <a:r>
              <a:rPr lang="fi-FI" b="1"/>
              <a:t>T</a:t>
            </a:r>
            <a:r>
              <a:rPr lang="fi-FI" sz="2000" b="1"/>
              <a:t>eatteri</a:t>
            </a:r>
            <a:r>
              <a:rPr lang="fi-FI" sz="2000"/>
              <a:t> Kuopiossa 17.11. Molli ja maan ääri</a:t>
            </a:r>
            <a:r>
              <a:rPr lang="en-US" dirty="0"/>
              <a:t> </a:t>
            </a:r>
            <a:endParaRPr lang="fi-FI"/>
          </a:p>
          <a:p>
            <a:pPr algn="l"/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958F66B-6F28-C303-170E-D12AB48AFD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495"/>
          <a:stretch>
            <a:fillRect/>
          </a:stretch>
        </p:blipFill>
        <p:spPr>
          <a:xfrm>
            <a:off x="9399700" y="1387498"/>
            <a:ext cx="2182450" cy="3095625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245E5C89-992D-A338-667A-FF38EAFED600}"/>
              </a:ext>
            </a:extLst>
          </p:cNvPr>
          <p:cNvSpPr txBox="1"/>
          <p:nvPr/>
        </p:nvSpPr>
        <p:spPr>
          <a:xfrm>
            <a:off x="519718" y="4472277"/>
            <a:ext cx="3057005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sz="2000" b="1" dirty="0">
                <a:solidFill>
                  <a:srgbClr val="00B0F0"/>
                </a:solidFill>
              </a:rPr>
              <a:t>Kodin ja koulun </a:t>
            </a:r>
            <a:r>
              <a:rPr lang="fi-FI" sz="2000" b="1">
                <a:solidFill>
                  <a:srgbClr val="00B0F0"/>
                </a:solidFill>
              </a:rPr>
              <a:t>päivä </a:t>
            </a:r>
            <a:r>
              <a:rPr lang="fi-FI" sz="2000" b="1"/>
              <a:t>lauantaina </a:t>
            </a:r>
            <a:r>
              <a:rPr lang="fi-FI" sz="2000" b="1" dirty="0"/>
              <a:t>26.9.2026 klo 9-12</a:t>
            </a:r>
            <a:r>
              <a:rPr lang="fi-FI" sz="2000" dirty="0"/>
              <a:t>. Mukaan kutsutaan oppilaan mukana yksi kotipiirin aikuinen.</a:t>
            </a:r>
          </a:p>
        </p:txBody>
      </p:sp>
    </p:spTree>
    <p:extLst>
      <p:ext uri="{BB962C8B-B14F-4D97-AF65-F5344CB8AC3E}">
        <p14:creationId xmlns:p14="http://schemas.microsoft.com/office/powerpoint/2010/main" val="2187176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B33D76E0-355B-A08E-829F-01AC9822A38F}"/>
              </a:ext>
            </a:extLst>
          </p:cNvPr>
          <p:cNvSpPr txBox="1"/>
          <p:nvPr/>
        </p:nvSpPr>
        <p:spPr>
          <a:xfrm>
            <a:off x="1266032" y="540379"/>
            <a:ext cx="2362231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sz="2000" b="1"/>
              <a:t>Tuntijako</a:t>
            </a:r>
          </a:p>
          <a:p>
            <a:r>
              <a:rPr lang="fi-FI" sz="2000"/>
              <a:t>ÄI 7</a:t>
            </a:r>
          </a:p>
          <a:p>
            <a:r>
              <a:rPr lang="fi-FI" sz="2000"/>
              <a:t>MA 4</a:t>
            </a:r>
          </a:p>
          <a:p>
            <a:r>
              <a:rPr lang="fi-FI" sz="2000"/>
              <a:t>YM 2</a:t>
            </a:r>
          </a:p>
          <a:p>
            <a:r>
              <a:rPr lang="fi-FI" sz="2000"/>
              <a:t>KU 1</a:t>
            </a:r>
            <a:endParaRPr lang="fi-FI" sz="2000" dirty="0"/>
          </a:p>
          <a:p>
            <a:r>
              <a:rPr lang="fi-FI" sz="2000"/>
              <a:t>KS 2</a:t>
            </a:r>
          </a:p>
          <a:p>
            <a:r>
              <a:rPr lang="fi-FI" sz="2000"/>
              <a:t>LI 2</a:t>
            </a:r>
            <a:endParaRPr lang="fi-FI" sz="2000" dirty="0"/>
          </a:p>
          <a:p>
            <a:r>
              <a:rPr lang="fi-FI" sz="2000"/>
              <a:t>EN 1</a:t>
            </a:r>
            <a:endParaRPr lang="fi-FI" sz="2000" dirty="0"/>
          </a:p>
          <a:p>
            <a:r>
              <a:rPr lang="fi-FI" sz="2000"/>
              <a:t>UE/ET 1</a:t>
            </a:r>
          </a:p>
          <a:p>
            <a:r>
              <a:rPr lang="fi-FI" sz="2000"/>
              <a:t>MU 1</a:t>
            </a:r>
            <a:endParaRPr lang="fi-FI" sz="2000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20054BC1-9045-C1A0-A5EA-99558A6C69DB}"/>
              </a:ext>
            </a:extLst>
          </p:cNvPr>
          <p:cNvSpPr txBox="1"/>
          <p:nvPr/>
        </p:nvSpPr>
        <p:spPr>
          <a:xfrm>
            <a:off x="3659142" y="679334"/>
            <a:ext cx="7133013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sz="2000" b="1"/>
              <a:t>Äidinkieli</a:t>
            </a:r>
          </a:p>
          <a:p>
            <a:pPr marL="342900" indent="-342900">
              <a:buFont typeface="Wingdings"/>
              <a:buChar char="v"/>
            </a:pPr>
            <a:r>
              <a:rPr lang="fi-FI" sz="2000"/>
              <a:t>Lukutaidon varmentaminen</a:t>
            </a:r>
          </a:p>
          <a:p>
            <a:pPr marL="342900" indent="-342900">
              <a:buFont typeface="Wingdings"/>
              <a:buChar char="v"/>
            </a:pPr>
            <a:r>
              <a:rPr lang="fi-FI" sz="2000"/>
              <a:t>Käsitteiden harjoittelu: esim. Virke, iso alkukirjain, lopetusmerkki, otsikko, kertomus </a:t>
            </a:r>
          </a:p>
          <a:p>
            <a:pPr marL="342900" indent="-342900">
              <a:buFont typeface="Wingdings"/>
              <a:buChar char="v"/>
            </a:pPr>
            <a:r>
              <a:rPr lang="fi-FI" sz="2000"/>
              <a:t>Erilaiset tekstityypit</a:t>
            </a:r>
          </a:p>
          <a:p>
            <a:pPr marL="342900" indent="-342900">
              <a:buFont typeface="Wingdings"/>
              <a:buChar char="v"/>
            </a:pPr>
            <a:r>
              <a:rPr lang="fi-FI" sz="2000"/>
              <a:t>Tekstin tuottaminen</a:t>
            </a:r>
          </a:p>
          <a:p>
            <a:pPr marL="342900" indent="-342900">
              <a:buFont typeface="Wingdings"/>
              <a:buChar char="v"/>
            </a:pPr>
            <a:r>
              <a:rPr lang="fi-FI" sz="2000"/>
              <a:t>Oikeinkirjoitus</a:t>
            </a:r>
          </a:p>
          <a:p>
            <a:pPr marL="342900" indent="-342900">
              <a:buFont typeface="Wingdings"/>
              <a:buChar char="v"/>
            </a:pPr>
            <a:r>
              <a:rPr lang="fi-FI" sz="2000"/>
              <a:t>Lukudiplomi Siilinjärven kirjaston laatimaa kirjavalikoimaa hyväksi käyttäen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A359F4F-BBBE-B838-6CA1-08CABDF9FD46}"/>
              </a:ext>
            </a:extLst>
          </p:cNvPr>
          <p:cNvSpPr txBox="1"/>
          <p:nvPr/>
        </p:nvSpPr>
        <p:spPr>
          <a:xfrm>
            <a:off x="7734973" y="3388154"/>
            <a:ext cx="429428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v"/>
            </a:pPr>
            <a:r>
              <a:rPr lang="fi-FI" sz="2000" b="1">
                <a:solidFill>
                  <a:srgbClr val="0070C0"/>
                </a:solidFill>
              </a:rPr>
              <a:t>1000 kirjaa</a:t>
            </a:r>
            <a:r>
              <a:rPr lang="fi-FI" sz="2000"/>
              <a:t> kampanja 2. luokille yhdessä</a:t>
            </a:r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42A8BE4-74FA-8539-861D-4A41CA42EAE0}"/>
              </a:ext>
            </a:extLst>
          </p:cNvPr>
          <p:cNvSpPr txBox="1"/>
          <p:nvPr/>
        </p:nvSpPr>
        <p:spPr>
          <a:xfrm>
            <a:off x="9320982" y="4265987"/>
            <a:ext cx="2470307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 b="1">
                <a:solidFill>
                  <a:schemeClr val="accent5">
                    <a:lumMod val="60000"/>
                    <a:lumOff val="40000"/>
                  </a:schemeClr>
                </a:solidFill>
              </a:rPr>
              <a:t>Aino-open ohje: </a:t>
            </a:r>
            <a:endParaRPr lang="fi-FI" b="1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fi-FI" sz="2000"/>
              <a:t>l-kirjaimen saa tehdä ihan suorana, unohtakaa käännös!</a:t>
            </a:r>
            <a:endParaRPr lang="fi-FI"/>
          </a:p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404BA23B-0287-32D6-FF10-26C0966ED163}"/>
              </a:ext>
            </a:extLst>
          </p:cNvPr>
          <p:cNvSpPr txBox="1"/>
          <p:nvPr/>
        </p:nvSpPr>
        <p:spPr>
          <a:xfrm>
            <a:off x="818289" y="4122325"/>
            <a:ext cx="2933490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400" b="1" dirty="0">
                <a:solidFill>
                  <a:srgbClr val="0070C0"/>
                </a:solidFill>
              </a:rPr>
              <a:t>Lukuläksy</a:t>
            </a:r>
            <a:r>
              <a:rPr lang="fi-FI" sz="2400" dirty="0">
                <a:solidFill>
                  <a:srgbClr val="0070C0"/>
                </a:solidFill>
              </a:rPr>
              <a:t> on </a:t>
            </a:r>
            <a:r>
              <a:rPr lang="fi-FI" sz="2400">
                <a:solidFill>
                  <a:srgbClr val="0070C0"/>
                </a:solidFill>
              </a:rPr>
              <a:t>tärkeä!</a:t>
            </a:r>
            <a:r>
              <a:rPr lang="fi-FI" sz="2000" dirty="0"/>
              <a:t> </a:t>
            </a:r>
            <a:endParaRPr lang="fi-FI" dirty="0"/>
          </a:p>
          <a:p>
            <a:r>
              <a:rPr lang="fi-FI" sz="2000"/>
              <a:t>Läksyjä annetaan joka päivä.</a:t>
            </a:r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5DF8C493-5D2B-83FC-DD98-8C0E1FEA2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5592" y="4314422"/>
            <a:ext cx="643944" cy="643944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646D71A9-4C70-1C91-8242-633C10BFF7F1}"/>
              </a:ext>
            </a:extLst>
          </p:cNvPr>
          <p:cNvSpPr txBox="1"/>
          <p:nvPr/>
        </p:nvSpPr>
        <p:spPr>
          <a:xfrm>
            <a:off x="771893" y="5666463"/>
            <a:ext cx="304156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/>
              <a:t>Kysy läksyjä kaverilta!</a:t>
            </a:r>
          </a:p>
        </p:txBody>
      </p:sp>
    </p:spTree>
    <p:extLst>
      <p:ext uri="{BB962C8B-B14F-4D97-AF65-F5344CB8AC3E}">
        <p14:creationId xmlns:p14="http://schemas.microsoft.com/office/powerpoint/2010/main" val="1324905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960B24A7-7AE3-D332-96F6-84C94AEFCEEE}"/>
              </a:ext>
            </a:extLst>
          </p:cNvPr>
          <p:cNvSpPr txBox="1"/>
          <p:nvPr/>
        </p:nvSpPr>
        <p:spPr>
          <a:xfrm>
            <a:off x="890789" y="906887"/>
            <a:ext cx="6096000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fi-FI" sz="2000" b="1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Matematiikka</a:t>
            </a:r>
            <a:r>
              <a:rPr lang="fi-FI" sz="2000" b="1" i="0">
                <a:solidFill>
                  <a:srgbClr val="000000"/>
                </a:solidFill>
                <a:latin typeface="Aptos"/>
                <a:ea typeface="Arial"/>
                <a:cs typeface="Arial"/>
              </a:rPr>
              <a:t>​</a:t>
            </a:r>
          </a:p>
          <a:p>
            <a:pPr marL="342900" lvl="0" indent="-342900" algn="l" rtl="0">
              <a:buFont typeface="Wingdings"/>
              <a:buChar char="v"/>
            </a:pPr>
            <a:r>
              <a:rPr lang="fi-FI" sz="20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Lukujen </a:t>
            </a:r>
            <a:r>
              <a:rPr lang="fi-FI" sz="2000">
                <a:solidFill>
                  <a:srgbClr val="000000"/>
                </a:solidFill>
                <a:latin typeface="Aptos"/>
                <a:ea typeface="Arial"/>
                <a:cs typeface="Arial"/>
              </a:rPr>
              <a:t>hajotelmat</a:t>
            </a:r>
            <a:r>
              <a:rPr lang="fi-FI" sz="20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, kymppiparit</a:t>
            </a:r>
            <a:r>
              <a:rPr lang="fi-FI" sz="2000" b="0" i="0">
                <a:solidFill>
                  <a:srgbClr val="000000"/>
                </a:solidFill>
                <a:latin typeface="Aptos"/>
                <a:ea typeface="Arial"/>
                <a:cs typeface="Arial"/>
              </a:rPr>
              <a:t>​</a:t>
            </a:r>
          </a:p>
          <a:p>
            <a:pPr marL="342900" lvl="0" indent="-342900" algn="l" rtl="0">
              <a:buFont typeface="Wingdings"/>
              <a:buChar char="v"/>
            </a:pPr>
            <a:r>
              <a:rPr lang="fi-FI" sz="20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Lukualue 0-1000 tutuksi</a:t>
            </a:r>
            <a:r>
              <a:rPr lang="fi-FI" sz="2000" b="0" i="0">
                <a:solidFill>
                  <a:srgbClr val="000000"/>
                </a:solidFill>
                <a:latin typeface="Aptos"/>
                <a:ea typeface="Arial"/>
                <a:cs typeface="Arial"/>
              </a:rPr>
              <a:t>​</a:t>
            </a:r>
          </a:p>
          <a:p>
            <a:pPr marL="342900" lvl="0" indent="-342900" algn="l" rtl="0">
              <a:buFont typeface="Wingdings"/>
              <a:buChar char="v"/>
            </a:pPr>
            <a:r>
              <a:rPr lang="fi-FI" sz="20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Yhteen- ja </a:t>
            </a:r>
            <a:r>
              <a:rPr lang="fi-FI" sz="2000">
                <a:solidFill>
                  <a:srgbClr val="000000"/>
                </a:solidFill>
                <a:latin typeface="Aptos"/>
                <a:ea typeface="Arial"/>
                <a:cs typeface="Arial"/>
              </a:rPr>
              <a:t>vähennyslaskutaitojen</a:t>
            </a:r>
            <a:r>
              <a:rPr lang="fi-FI" sz="2000" b="0" i="0" u="none" strike="noStrike" baseline="0">
                <a:solidFill>
                  <a:srgbClr val="000000"/>
                </a:solidFill>
                <a:latin typeface="Aptos"/>
                <a:ea typeface="Arial"/>
                <a:cs typeface="Arial"/>
              </a:rPr>
              <a:t> harjoittelu lukualueella </a:t>
            </a:r>
            <a:r>
              <a:rPr lang="fi-FI" sz="2000" b="0" i="0" u="none" strike="noStrike" baseline="0" dirty="0">
                <a:solidFill>
                  <a:srgbClr val="000000"/>
                </a:solidFill>
                <a:latin typeface="Aptos"/>
                <a:ea typeface="Arial"/>
                <a:cs typeface="Arial"/>
              </a:rPr>
              <a:t>0-100</a:t>
            </a:r>
            <a:r>
              <a:rPr lang="fi-FI" sz="2000" b="0" i="0" dirty="0">
                <a:solidFill>
                  <a:srgbClr val="000000"/>
                </a:solidFill>
                <a:latin typeface="Aptos"/>
                <a:ea typeface="Arial"/>
                <a:cs typeface="Arial"/>
              </a:rPr>
              <a:t>​</a:t>
            </a:r>
          </a:p>
          <a:p>
            <a:pPr marL="342900" indent="-342900">
              <a:buFont typeface="Wingdings"/>
              <a:buChar char="v"/>
            </a:pPr>
            <a:r>
              <a:rPr lang="fi-FI" sz="2000">
                <a:cs typeface="Arial"/>
              </a:rPr>
              <a:t>Kertotaulut 1-5 ja 10, ulkoa opettelu kotona</a:t>
            </a:r>
            <a:endParaRPr lang="fi-FI" sz="2000" dirty="0">
              <a:cs typeface="Arial"/>
            </a:endParaRPr>
          </a:p>
          <a:p>
            <a:pPr marL="342900" indent="-342900">
              <a:buFont typeface="Wingdings"/>
              <a:buChar char="v"/>
            </a:pPr>
            <a:r>
              <a:rPr lang="fi-FI" sz="2000">
                <a:cs typeface="Arial"/>
              </a:rPr>
              <a:t>Aika</a:t>
            </a:r>
            <a:endParaRPr lang="fi-FI" sz="2000" dirty="0">
              <a:cs typeface="Arial"/>
            </a:endParaRPr>
          </a:p>
          <a:p>
            <a:pPr marL="342900" indent="-342900">
              <a:buFont typeface="Wingdings"/>
              <a:buChar char="v"/>
            </a:pPr>
            <a:r>
              <a:rPr lang="fi-FI" sz="2000">
                <a:cs typeface="Arial"/>
              </a:rPr>
              <a:t>Matikkadiplomi vapaaehtoisesti: monistenivaska omaan tahtiin</a:t>
            </a:r>
            <a:endParaRPr lang="fi-FI" sz="2000" dirty="0">
              <a:cs typeface="Arial"/>
            </a:endParaRPr>
          </a:p>
          <a:p>
            <a:pPr algn="ctr"/>
            <a:endParaRPr lang="fi-FI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372F1A30-9661-6E42-4CD6-7C5781EFED48}"/>
              </a:ext>
            </a:extLst>
          </p:cNvPr>
          <p:cNvSpPr txBox="1"/>
          <p:nvPr/>
        </p:nvSpPr>
        <p:spPr>
          <a:xfrm>
            <a:off x="7682444" y="1103120"/>
            <a:ext cx="3847788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sz="2000" b="1">
                <a:solidFill>
                  <a:srgbClr val="0070C0"/>
                </a:solidFill>
              </a:rPr>
              <a:t>Kokeet</a:t>
            </a:r>
          </a:p>
          <a:p>
            <a:pPr marL="342900" indent="-342900">
              <a:buFont typeface="Wingdings"/>
              <a:buChar char="v"/>
            </a:pPr>
            <a:r>
              <a:rPr lang="fi-FI" sz="2000"/>
              <a:t>Matematiikka, ilmoitetaan etukäteen</a:t>
            </a:r>
          </a:p>
          <a:p>
            <a:pPr marL="342900" indent="-342900">
              <a:buFont typeface="Wingdings"/>
              <a:buChar char="v"/>
            </a:pPr>
            <a:r>
              <a:rPr lang="fi-FI" sz="2000"/>
              <a:t>Äidinkieli, ei tarpeellista ilmoittaa etukäteen (luetunymmärtäminen, sanelut ym. osiot)</a:t>
            </a:r>
          </a:p>
          <a:p>
            <a:pPr marL="342900" indent="-342900">
              <a:buFont typeface="Wingdings"/>
              <a:buChar char="v"/>
            </a:pPr>
            <a:r>
              <a:rPr lang="fi-FI" sz="2000"/>
              <a:t>Keväällä ympäristöoppi, ilmoitetaan</a:t>
            </a:r>
          </a:p>
        </p:txBody>
      </p:sp>
    </p:spTree>
    <p:extLst>
      <p:ext uri="{BB962C8B-B14F-4D97-AF65-F5344CB8AC3E}">
        <p14:creationId xmlns:p14="http://schemas.microsoft.com/office/powerpoint/2010/main" val="2516796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2FF0DBAA-DDFC-56F3-2FBF-D504C40BCF49}"/>
              </a:ext>
            </a:extLst>
          </p:cNvPr>
          <p:cNvSpPr txBox="1"/>
          <p:nvPr/>
        </p:nvSpPr>
        <p:spPr>
          <a:xfrm>
            <a:off x="911863" y="756346"/>
            <a:ext cx="5187645" cy="34470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 b="1">
                <a:solidFill>
                  <a:srgbClr val="0070C0"/>
                </a:solidFill>
              </a:rPr>
              <a:t>Liikunta</a:t>
            </a:r>
            <a:r>
              <a:rPr lang="fi-FI" sz="2000" b="1" dirty="0"/>
              <a:t> </a:t>
            </a:r>
            <a:endParaRPr lang="fi-FI" b="1"/>
          </a:p>
          <a:p>
            <a:pPr marL="342900" indent="-342900">
              <a:buFont typeface="Wingdings"/>
              <a:buChar char="v"/>
            </a:pPr>
            <a:r>
              <a:rPr lang="fi-FI" sz="2000"/>
              <a:t>Maanantaisin ja tiistaisin sali varattu, </a:t>
            </a:r>
            <a:r>
              <a:rPr lang="fi-FI" sz="2000" dirty="0"/>
              <a:t>uintiviikoilla ei ole muuta liikuntaa ellei toisin ilmoiteta</a:t>
            </a:r>
            <a:endParaRPr lang="fi-FI"/>
          </a:p>
          <a:p>
            <a:pPr marL="342900" indent="-342900">
              <a:buFont typeface="Wingdings"/>
              <a:buChar char="v"/>
            </a:pPr>
            <a:r>
              <a:rPr lang="fi-FI" sz="2000"/>
              <a:t>Liikkuva luokka  - kehitteillä yhteisesti alkuopettajien kanssa</a:t>
            </a:r>
            <a:endParaRPr lang="fi-FI" sz="2000" dirty="0"/>
          </a:p>
          <a:p>
            <a:pPr marL="342900" indent="-342900">
              <a:buFont typeface="Wingdings"/>
              <a:buChar char="v"/>
            </a:pPr>
            <a:r>
              <a:rPr lang="fi-FI" sz="2000"/>
              <a:t>Liikkuva elämäntapa MOKO-aiheena</a:t>
            </a:r>
            <a:endParaRPr lang="fi-FI" sz="2000" dirty="0"/>
          </a:p>
          <a:p>
            <a:pPr marL="342900" indent="-342900">
              <a:buFont typeface="Wingdings"/>
              <a:buChar char="v"/>
            </a:pPr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2E879D7-523F-0CE2-37DE-B201FAA8D1AE}"/>
              </a:ext>
            </a:extLst>
          </p:cNvPr>
          <p:cNvSpPr txBox="1"/>
          <p:nvPr/>
        </p:nvSpPr>
        <p:spPr>
          <a:xfrm>
            <a:off x="6096000" y="756634"/>
            <a:ext cx="4936903" cy="12819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</a:rPr>
              <a:t>Sisäkengät</a:t>
            </a:r>
            <a:r>
              <a:rPr lang="en-US" sz="2000" dirty="0"/>
              <a:t> </a:t>
            </a:r>
            <a:r>
              <a:rPr lang="en-US" sz="2000" dirty="0" err="1"/>
              <a:t>koulussa</a:t>
            </a:r>
            <a:r>
              <a:rPr lang="en-US" sz="2000" dirty="0"/>
              <a:t> </a:t>
            </a:r>
            <a:r>
              <a:rPr lang="en-US" sz="2000" dirty="0" err="1"/>
              <a:t>kaikille</a:t>
            </a:r>
            <a:r>
              <a:rPr lang="en-US" sz="2000" dirty="0"/>
              <a:t> -</a:t>
            </a:r>
            <a:r>
              <a:rPr lang="en-US" sz="2000" dirty="0" err="1"/>
              <a:t>turvallisuuskysymys</a:t>
            </a:r>
            <a:r>
              <a:rPr lang="en-US" sz="2000" dirty="0"/>
              <a:t> </a:t>
            </a:r>
            <a:r>
              <a:rPr lang="en-US" sz="2000" dirty="0" err="1"/>
              <a:t>ruokalassa</a:t>
            </a:r>
            <a:r>
              <a:rPr lang="en-US" sz="2000" dirty="0"/>
              <a:t>, </a:t>
            </a:r>
            <a:endParaRPr lang="fi-FI" sz="2000" dirty="0"/>
          </a:p>
          <a:p>
            <a:r>
              <a:rPr lang="en-US" sz="2000" dirty="0" err="1"/>
              <a:t>poistumisharjoituksissa</a:t>
            </a:r>
            <a:r>
              <a:rPr lang="en-US" sz="2000" dirty="0"/>
              <a:t> ...</a:t>
            </a:r>
            <a:endParaRPr lang="fi-FI" sz="2000" dirty="0"/>
          </a:p>
          <a:p>
            <a:pPr algn="ctr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81D0E3ED-0391-7421-339E-D4439E26B9EC}"/>
              </a:ext>
            </a:extLst>
          </p:cNvPr>
          <p:cNvSpPr txBox="1"/>
          <p:nvPr/>
        </p:nvSpPr>
        <p:spPr>
          <a:xfrm>
            <a:off x="912254" y="3246549"/>
            <a:ext cx="314459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/>
              <a:t>Esiinnymme </a:t>
            </a:r>
            <a:r>
              <a:rPr lang="fi-FI" sz="2000">
                <a:solidFill>
                  <a:srgbClr val="0070C0"/>
                </a:solidFill>
              </a:rPr>
              <a:t>joulujuhlassa.</a:t>
            </a:r>
            <a:endParaRPr lang="fi-FI" sz="2000" dirty="0">
              <a:solidFill>
                <a:srgbClr val="0070C0"/>
              </a:solidFill>
            </a:endParaRPr>
          </a:p>
          <a:p>
            <a:pPr algn="ctr"/>
            <a:endParaRPr lang="fi-FI" sz="20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F232CC26-35EC-4CE1-3857-D09429E030DA}"/>
              </a:ext>
            </a:extLst>
          </p:cNvPr>
          <p:cNvSpPr txBox="1"/>
          <p:nvPr/>
        </p:nvSpPr>
        <p:spPr>
          <a:xfrm>
            <a:off x="915066" y="4138331"/>
            <a:ext cx="37209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 b="1">
                <a:solidFill>
                  <a:srgbClr val="0070C0"/>
                </a:solidFill>
              </a:rPr>
              <a:t>Arviointikeskustelut</a:t>
            </a:r>
            <a:r>
              <a:rPr lang="fi-FI" sz="2000"/>
              <a:t> pidetään marras- tammikuussa.</a:t>
            </a:r>
          </a:p>
        </p:txBody>
      </p:sp>
    </p:spTree>
    <p:extLst>
      <p:ext uri="{BB962C8B-B14F-4D97-AF65-F5344CB8AC3E}">
        <p14:creationId xmlns:p14="http://schemas.microsoft.com/office/powerpoint/2010/main" val="2226869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3716533F-B850-A4B0-E2A6-108BEEA3E426}"/>
              </a:ext>
            </a:extLst>
          </p:cNvPr>
          <p:cNvSpPr txBox="1"/>
          <p:nvPr/>
        </p:nvSpPr>
        <p:spPr>
          <a:xfrm>
            <a:off x="1590260" y="1034441"/>
            <a:ext cx="463182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/>
              <a:t>Vanhemmat voivat perustaa </a:t>
            </a:r>
            <a:r>
              <a:rPr lang="fi-FI" sz="2000">
                <a:solidFill>
                  <a:srgbClr val="0070C0"/>
                </a:solidFill>
              </a:rPr>
              <a:t>luokkatoimikunnan.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32C8849B-F0B0-A70B-1972-0A32E28D85AC}"/>
              </a:ext>
            </a:extLst>
          </p:cNvPr>
          <p:cNvSpPr txBox="1"/>
          <p:nvPr/>
        </p:nvSpPr>
        <p:spPr>
          <a:xfrm>
            <a:off x="1590260" y="2269594"/>
            <a:ext cx="4755342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 dirty="0"/>
              <a:t>Koulussamme toimii </a:t>
            </a:r>
            <a:r>
              <a:rPr lang="fi-FI" sz="2000" dirty="0">
                <a:solidFill>
                  <a:srgbClr val="0070C0"/>
                </a:solidFill>
              </a:rPr>
              <a:t>vanhempainyhdistys</a:t>
            </a:r>
            <a:r>
              <a:rPr lang="fi-FI" sz="2000" dirty="0"/>
              <a:t>, johon pääsee </a:t>
            </a:r>
            <a:r>
              <a:rPr lang="fi-FI" sz="2000"/>
              <a:t>mukaan. Kysy Terhi Ailungalta, jos olet </a:t>
            </a:r>
            <a:r>
              <a:rPr lang="fi-FI" sz="2000" dirty="0"/>
              <a:t>kiinnostunut.</a:t>
            </a:r>
          </a:p>
        </p:txBody>
      </p:sp>
    </p:spTree>
    <p:extLst>
      <p:ext uri="{BB962C8B-B14F-4D97-AF65-F5344CB8AC3E}">
        <p14:creationId xmlns:p14="http://schemas.microsoft.com/office/powerpoint/2010/main" val="1815638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E0581551-B432-425A-81B9-36BBF93F88C6}"/>
              </a:ext>
            </a:extLst>
          </p:cNvPr>
          <p:cNvSpPr txBox="1"/>
          <p:nvPr/>
        </p:nvSpPr>
        <p:spPr>
          <a:xfrm>
            <a:off x="729803" y="660043"/>
            <a:ext cx="3906593" cy="23832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ts val="1569"/>
              </a:lnSpc>
            </a:pPr>
            <a:r>
              <a:rPr lang="fi-FI" sz="2800" b="1">
                <a:solidFill>
                  <a:srgbClr val="0070C0"/>
                </a:solidFill>
              </a:rPr>
              <a:t>Lukuvuosi 2026-2027 </a:t>
            </a:r>
          </a:p>
          <a:p>
            <a:pPr>
              <a:lnSpc>
                <a:spcPts val="1569"/>
              </a:lnSpc>
            </a:pPr>
            <a:endParaRPr lang="fi-FI" sz="2800" b="1" dirty="0">
              <a:solidFill>
                <a:srgbClr val="0070C0"/>
              </a:solidFill>
            </a:endParaRPr>
          </a:p>
          <a:p>
            <a:pPr algn="l" rtl="0">
              <a:lnSpc>
                <a:spcPts val="1569"/>
              </a:lnSpc>
            </a:pPr>
            <a:r>
              <a:rPr lang="fi-FI" sz="2000"/>
              <a:t>Syyslukukausi 12.8.-22.12.2026 </a:t>
            </a:r>
            <a:endParaRPr lang="fi-FI" sz="2000" dirty="0"/>
          </a:p>
          <a:p>
            <a:pPr>
              <a:lnSpc>
                <a:spcPts val="1569"/>
              </a:lnSpc>
            </a:pPr>
            <a:endParaRPr lang="fi-FI" sz="2000" dirty="0"/>
          </a:p>
          <a:p>
            <a:pPr marL="342900" indent="-342900" algn="l" rtl="0">
              <a:lnSpc>
                <a:spcPts val="1569"/>
              </a:lnSpc>
              <a:buFont typeface="Wingdings"/>
              <a:buChar char="v"/>
            </a:pPr>
            <a:r>
              <a:rPr lang="fi-FI" sz="2000"/>
              <a:t>Kodin ja koulun päivä 26.9. </a:t>
            </a:r>
            <a:endParaRPr lang="fi-FI" sz="2000" dirty="0"/>
          </a:p>
          <a:p>
            <a:pPr>
              <a:lnSpc>
                <a:spcPts val="1569"/>
              </a:lnSpc>
            </a:pPr>
            <a:endParaRPr lang="fi-FI" sz="2000" dirty="0"/>
          </a:p>
          <a:p>
            <a:pPr algn="l" rtl="0">
              <a:lnSpc>
                <a:spcPts val="1569"/>
              </a:lnSpc>
            </a:pPr>
            <a:r>
              <a:rPr lang="fi-FI" sz="2000"/>
              <a:t>Kevätlukukausi 7.1.-5.6.2027 </a:t>
            </a:r>
            <a:endParaRPr lang="fi-FI" sz="2000" dirty="0"/>
          </a:p>
          <a:p>
            <a:pPr>
              <a:lnSpc>
                <a:spcPts val="1569"/>
              </a:lnSpc>
            </a:pPr>
            <a:endParaRPr lang="fi-FI" sz="2000" b="1" dirty="0">
              <a:solidFill>
                <a:srgbClr val="0070C0"/>
              </a:solidFill>
            </a:endParaRPr>
          </a:p>
          <a:p>
            <a:pPr algn="l" rtl="0">
              <a:lnSpc>
                <a:spcPts val="1569"/>
              </a:lnSpc>
            </a:pPr>
            <a:endParaRPr lang="fi-FI" sz="2000" dirty="0"/>
          </a:p>
          <a:p>
            <a:pPr>
              <a:lnSpc>
                <a:spcPts val="1569"/>
              </a:lnSpc>
            </a:pPr>
            <a:endParaRPr lang="fi-FI" sz="2000" dirty="0"/>
          </a:p>
          <a:p>
            <a:pPr>
              <a:lnSpc>
                <a:spcPts val="1569"/>
              </a:lnSpc>
            </a:pPr>
            <a:endParaRPr lang="fi-FI" sz="240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BF3BFB1-F28C-5199-B380-00BD2C806CC9}"/>
              </a:ext>
            </a:extLst>
          </p:cNvPr>
          <p:cNvSpPr txBox="1"/>
          <p:nvPr/>
        </p:nvSpPr>
        <p:spPr>
          <a:xfrm>
            <a:off x="4989003" y="656551"/>
            <a:ext cx="5697889" cy="29237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ts val="968"/>
              </a:lnSpc>
            </a:pPr>
            <a:r>
              <a:rPr lang="fi-FI" sz="2400" b="1">
                <a:solidFill>
                  <a:srgbClr val="0070C0"/>
                </a:solidFill>
              </a:rPr>
              <a:t>Loma-ajat 2026-2027 ​</a:t>
            </a:r>
          </a:p>
          <a:p>
            <a:pPr>
              <a:lnSpc>
                <a:spcPts val="968"/>
              </a:lnSpc>
            </a:pPr>
            <a:endParaRPr lang="fi-FI" sz="2400" b="1" dirty="0">
              <a:solidFill>
                <a:srgbClr val="0070C0"/>
              </a:solidFill>
            </a:endParaRPr>
          </a:p>
          <a:p>
            <a:pPr algn="l" rtl="0">
              <a:lnSpc>
                <a:spcPts val="968"/>
              </a:lnSpc>
            </a:pPr>
            <a:r>
              <a:rPr lang="fi-FI"/>
              <a:t>​</a:t>
            </a:r>
          </a:p>
          <a:p>
            <a:pPr algn="l" rtl="0">
              <a:lnSpc>
                <a:spcPts val="968"/>
              </a:lnSpc>
            </a:pPr>
            <a:r>
              <a:rPr lang="fi-FI" sz="2000"/>
              <a:t>Syysloma 12.-18.10.2026 ​</a:t>
            </a:r>
            <a:endParaRPr lang="fi-FI" sz="2000" dirty="0"/>
          </a:p>
          <a:p>
            <a:pPr algn="l" rtl="0">
              <a:lnSpc>
                <a:spcPts val="968"/>
              </a:lnSpc>
            </a:pPr>
            <a:r>
              <a:rPr lang="fi-FI" sz="2000"/>
              <a:t>​</a:t>
            </a:r>
            <a:endParaRPr lang="fi-FI" sz="2000" dirty="0"/>
          </a:p>
          <a:p>
            <a:pPr algn="l" rtl="0">
              <a:lnSpc>
                <a:spcPts val="968"/>
              </a:lnSpc>
            </a:pPr>
            <a:r>
              <a:rPr lang="fi-FI" sz="2000"/>
              <a:t>Joululoma 23.12.2026-6.1.2027​</a:t>
            </a:r>
            <a:endParaRPr lang="fi-FI" sz="2000" dirty="0"/>
          </a:p>
          <a:p>
            <a:pPr algn="l" rtl="0">
              <a:lnSpc>
                <a:spcPts val="968"/>
              </a:lnSpc>
            </a:pPr>
            <a:r>
              <a:rPr lang="fi-FI" sz="2000"/>
              <a:t>​</a:t>
            </a:r>
            <a:endParaRPr lang="fi-FI" sz="2000" dirty="0"/>
          </a:p>
          <a:p>
            <a:pPr>
              <a:lnSpc>
                <a:spcPts val="968"/>
              </a:lnSpc>
            </a:pPr>
            <a:r>
              <a:rPr lang="fi-FI" sz="2000"/>
              <a:t>Talviloma 8.-14.3.2027​ viikko 10</a:t>
            </a:r>
            <a:endParaRPr lang="fi-FI" sz="2000" dirty="0"/>
          </a:p>
          <a:p>
            <a:pPr algn="l" rtl="0">
              <a:lnSpc>
                <a:spcPts val="968"/>
              </a:lnSpc>
            </a:pPr>
            <a:r>
              <a:rPr lang="fi-FI" sz="2000"/>
              <a:t>​</a:t>
            </a:r>
            <a:endParaRPr lang="fi-FI" sz="2000" dirty="0"/>
          </a:p>
          <a:p>
            <a:pPr algn="l" rtl="0">
              <a:lnSpc>
                <a:spcPts val="968"/>
              </a:lnSpc>
            </a:pPr>
            <a:r>
              <a:rPr lang="fi-FI" sz="2000"/>
              <a:t>Vapaapäivä 7.5.2027 ​</a:t>
            </a:r>
            <a:endParaRPr lang="fi-FI" sz="2000" dirty="0"/>
          </a:p>
          <a:p>
            <a:pPr algn="l" rtl="0">
              <a:lnSpc>
                <a:spcPts val="968"/>
              </a:lnSpc>
            </a:pPr>
            <a:r>
              <a:rPr lang="fi-FI" sz="2000"/>
              <a:t>​</a:t>
            </a:r>
            <a:endParaRPr lang="fi-FI" sz="2000" dirty="0"/>
          </a:p>
          <a:p>
            <a:pPr algn="l" rtl="0">
              <a:lnSpc>
                <a:spcPts val="968"/>
              </a:lnSpc>
            </a:pPr>
            <a:r>
              <a:rPr lang="fi-FI" sz="2000"/>
              <a:t>​Kodin- ja koulun päivää korvaava vapaapäivä 10.5.​</a:t>
            </a:r>
            <a:endParaRPr lang="fi-FI" sz="2000" dirty="0"/>
          </a:p>
          <a:p>
            <a:pPr algn="l" rtl="0">
              <a:lnSpc>
                <a:spcPts val="1500"/>
              </a:lnSpc>
            </a:pPr>
            <a:r>
              <a:rPr lang="fi-FI" sz="2000"/>
              <a:t>​</a:t>
            </a:r>
            <a:endParaRPr lang="fi-FI" sz="2000" dirty="0"/>
          </a:p>
          <a:p>
            <a:pPr>
              <a:lnSpc>
                <a:spcPts val="1500"/>
              </a:lnSpc>
            </a:pPr>
            <a:r>
              <a:rPr lang="fi-FI" sz="2000"/>
              <a:t>Toukokuussa on näin ollen viiden päivän</a:t>
            </a:r>
            <a:endParaRPr lang="fi-FI" sz="2000" dirty="0"/>
          </a:p>
          <a:p>
            <a:r>
              <a:rPr lang="fi-FI" sz="2000"/>
              <a:t>vapaa helatorstaista 6.5. alkaen.</a:t>
            </a:r>
            <a:endParaRPr lang="fi-FI" sz="2000" dirty="0"/>
          </a:p>
          <a:p>
            <a:pPr>
              <a:lnSpc>
                <a:spcPts val="1500"/>
              </a:lnSpc>
            </a:pPr>
            <a:endParaRPr lang="fi-FI" sz="2000" dirty="0"/>
          </a:p>
          <a:p>
            <a:pPr>
              <a:lnSpc>
                <a:spcPts val="1500"/>
              </a:lnSpc>
            </a:pPr>
            <a:endParaRPr lang="fi-FI" sz="2000"/>
          </a:p>
          <a:p>
            <a:pPr>
              <a:lnSpc>
                <a:spcPts val="1500"/>
              </a:lnSpc>
            </a:pPr>
            <a:endParaRPr lang="fi-FI" sz="2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D96D7B1-C037-52F6-D9F9-C1AF55321C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97251" y="2370786"/>
            <a:ext cx="678288" cy="67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373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9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0" baseType="lpstr">
      <vt:lpstr>Office-teema</vt:lpstr>
      <vt:lpstr>Huoltajienilta 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549</cp:revision>
  <dcterms:created xsi:type="dcterms:W3CDTF">2026-08-23T11:53:22Z</dcterms:created>
  <dcterms:modified xsi:type="dcterms:W3CDTF">2026-08-26T15:43:03Z</dcterms:modified>
</cp:coreProperties>
</file>