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6" r:id="rId4"/>
  </p:sldMasterIdLst>
  <p:notesMasterIdLst>
    <p:notesMasterId r:id="rId16"/>
  </p:notesMasterIdLst>
  <p:sldIdLst>
    <p:sldId id="10649" r:id="rId5"/>
    <p:sldId id="10650" r:id="rId6"/>
    <p:sldId id="10683" r:id="rId7"/>
    <p:sldId id="10741" r:id="rId8"/>
    <p:sldId id="10740" r:id="rId9"/>
    <p:sldId id="10746" r:id="rId10"/>
    <p:sldId id="10747" r:id="rId11"/>
    <p:sldId id="10744" r:id="rId12"/>
    <p:sldId id="10748" r:id="rId13"/>
    <p:sldId id="10750" r:id="rId14"/>
    <p:sldId id="265" r:id="rId15"/>
  </p:sldIdLst>
  <p:sldSz cx="12192000" cy="6858000"/>
  <p:notesSz cx="7102475" cy="10234613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84753"/>
    <a:srgbClr val="A9B4BB"/>
    <a:srgbClr val="019ED9"/>
    <a:srgbClr val="E88300"/>
    <a:srgbClr val="DB4D69"/>
    <a:srgbClr val="3E9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9" autoAdjust="0"/>
    <p:restoredTop sz="96064" autoAdjust="0"/>
  </p:normalViewPr>
  <p:slideViewPr>
    <p:cSldViewPr snapToGrid="0">
      <p:cViewPr varScale="1">
        <p:scale>
          <a:sx n="75" d="100"/>
          <a:sy n="75" d="100"/>
        </p:scale>
        <p:origin x="77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22EF803E-966B-4E54-BA3F-D20B34D0985D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2E6BF9D1-7EC6-4CDC-992E-B15A55314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24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F9D1-7EC6-4CDC-992E-B15A5531405A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68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1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2386800"/>
            <a:ext cx="8908800" cy="27000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5407200"/>
            <a:ext cx="8908800" cy="720000"/>
          </a:xfrm>
        </p:spPr>
        <p:txBody>
          <a:bodyPr>
            <a:normAutofit/>
          </a:bodyPr>
          <a:lstStyle>
            <a:lvl1pPr marL="0" indent="0" algn="l">
              <a:buNone/>
              <a:defRPr sz="22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281D7D-441E-453D-98F1-A5087DC3EDC0}"/>
              </a:ext>
            </a:extLst>
          </p:cNvPr>
          <p:cNvCxnSpPr>
            <a:cxnSpLocks/>
          </p:cNvCxnSpPr>
          <p:nvPr/>
        </p:nvCxnSpPr>
        <p:spPr>
          <a:xfrm>
            <a:off x="371474" y="5244506"/>
            <a:ext cx="4276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>
            <a:extLst>
              <a:ext uri="{FF2B5EF4-FFF2-40B4-BE49-F238E27FC236}">
                <a16:creationId xmlns:a16="http://schemas.microsoft.com/office/drawing/2014/main" id="{37331F6C-596F-4752-B253-99922C994060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392111" y="436563"/>
            <a:ext cx="2044700" cy="527050"/>
            <a:chOff x="256" y="275"/>
            <a:chExt cx="1288" cy="332"/>
          </a:xfrm>
          <a:solidFill>
            <a:schemeClr val="accent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C1B39EC0-5C8C-4305-A760-F869FAC148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61" y="275"/>
              <a:ext cx="158" cy="332"/>
            </a:xfrm>
            <a:custGeom>
              <a:avLst/>
              <a:gdLst>
                <a:gd name="T0" fmla="*/ 0 w 158"/>
                <a:gd name="T1" fmla="*/ 0 h 332"/>
                <a:gd name="T2" fmla="*/ 158 w 158"/>
                <a:gd name="T3" fmla="*/ 0 h 332"/>
                <a:gd name="T4" fmla="*/ 158 w 158"/>
                <a:gd name="T5" fmla="*/ 332 h 332"/>
                <a:gd name="T6" fmla="*/ 0 w 158"/>
                <a:gd name="T7" fmla="*/ 332 h 332"/>
                <a:gd name="T8" fmla="*/ 0 w 158"/>
                <a:gd name="T9" fmla="*/ 0 h 332"/>
                <a:gd name="T10" fmla="*/ 0 w 158"/>
                <a:gd name="T1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332">
                  <a:moveTo>
                    <a:pt x="0" y="0"/>
                  </a:moveTo>
                  <a:lnTo>
                    <a:pt x="158" y="0"/>
                  </a:lnTo>
                  <a:lnTo>
                    <a:pt x="158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606BE43-E001-407C-AFF2-98497CE0B56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103" y="275"/>
              <a:ext cx="202" cy="145"/>
            </a:xfrm>
            <a:custGeom>
              <a:avLst/>
              <a:gdLst>
                <a:gd name="T0" fmla="*/ 200 w 231"/>
                <a:gd name="T1" fmla="*/ 40 h 166"/>
                <a:gd name="T2" fmla="*/ 147 w 231"/>
                <a:gd name="T3" fmla="*/ 163 h 166"/>
                <a:gd name="T4" fmla="*/ 147 w 231"/>
                <a:gd name="T5" fmla="*/ 166 h 166"/>
                <a:gd name="T6" fmla="*/ 133 w 231"/>
                <a:gd name="T7" fmla="*/ 163 h 166"/>
                <a:gd name="T8" fmla="*/ 0 w 231"/>
                <a:gd name="T9" fmla="*/ 163 h 166"/>
                <a:gd name="T10" fmla="*/ 0 w 231"/>
                <a:gd name="T11" fmla="*/ 0 h 166"/>
                <a:gd name="T12" fmla="*/ 158 w 231"/>
                <a:gd name="T13" fmla="*/ 0 h 166"/>
                <a:gd name="T14" fmla="*/ 231 w 231"/>
                <a:gd name="T15" fmla="*/ 16 h 166"/>
                <a:gd name="T16" fmla="*/ 200 w 231"/>
                <a:gd name="T17" fmla="*/ 4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166">
                  <a:moveTo>
                    <a:pt x="200" y="40"/>
                  </a:moveTo>
                  <a:cubicBezTo>
                    <a:pt x="170" y="70"/>
                    <a:pt x="152" y="111"/>
                    <a:pt x="147" y="163"/>
                  </a:cubicBezTo>
                  <a:cubicBezTo>
                    <a:pt x="147" y="164"/>
                    <a:pt x="147" y="165"/>
                    <a:pt x="147" y="166"/>
                  </a:cubicBezTo>
                  <a:cubicBezTo>
                    <a:pt x="142" y="163"/>
                    <a:pt x="136" y="163"/>
                    <a:pt x="133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83" y="0"/>
                    <a:pt x="207" y="5"/>
                    <a:pt x="231" y="16"/>
                  </a:cubicBezTo>
                  <a:cubicBezTo>
                    <a:pt x="219" y="23"/>
                    <a:pt x="209" y="31"/>
                    <a:pt x="20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0084969C-3BCA-47FF-B61F-3B8DFD1CEED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52" y="275"/>
              <a:ext cx="292" cy="331"/>
            </a:xfrm>
            <a:custGeom>
              <a:avLst/>
              <a:gdLst>
                <a:gd name="T0" fmla="*/ 30 w 334"/>
                <a:gd name="T1" fmla="*/ 84 h 379"/>
                <a:gd name="T2" fmla="*/ 30 w 334"/>
                <a:gd name="T3" fmla="*/ 84 h 379"/>
                <a:gd name="T4" fmla="*/ 0 w 334"/>
                <a:gd name="T5" fmla="*/ 177 h 379"/>
                <a:gd name="T6" fmla="*/ 0 w 334"/>
                <a:gd name="T7" fmla="*/ 379 h 379"/>
                <a:gd name="T8" fmla="*/ 161 w 334"/>
                <a:gd name="T9" fmla="*/ 379 h 379"/>
                <a:gd name="T10" fmla="*/ 161 w 334"/>
                <a:gd name="T11" fmla="*/ 203 h 379"/>
                <a:gd name="T12" fmla="*/ 210 w 334"/>
                <a:gd name="T13" fmla="*/ 150 h 379"/>
                <a:gd name="T14" fmla="*/ 334 w 334"/>
                <a:gd name="T15" fmla="*/ 150 h 379"/>
                <a:gd name="T16" fmla="*/ 334 w 334"/>
                <a:gd name="T17" fmla="*/ 0 h 379"/>
                <a:gd name="T18" fmla="*/ 178 w 334"/>
                <a:gd name="T19" fmla="*/ 0 h 379"/>
                <a:gd name="T20" fmla="*/ 48 w 334"/>
                <a:gd name="T21" fmla="*/ 60 h 379"/>
                <a:gd name="T22" fmla="*/ 30 w 334"/>
                <a:gd name="T23" fmla="*/ 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379">
                  <a:moveTo>
                    <a:pt x="30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2" y="113"/>
                    <a:pt x="2" y="145"/>
                    <a:pt x="0" y="17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161" y="379"/>
                    <a:pt x="161" y="379"/>
                    <a:pt x="161" y="379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3" y="171"/>
                    <a:pt x="180" y="150"/>
                    <a:pt x="210" y="150"/>
                  </a:cubicBezTo>
                  <a:cubicBezTo>
                    <a:pt x="238" y="150"/>
                    <a:pt x="334" y="150"/>
                    <a:pt x="334" y="15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21" y="3"/>
                    <a:pt x="78" y="23"/>
                    <a:pt x="48" y="60"/>
                  </a:cubicBezTo>
                  <a:cubicBezTo>
                    <a:pt x="41" y="68"/>
                    <a:pt x="36" y="76"/>
                    <a:pt x="3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01294C9-C97E-4D8B-B9B9-E33CB7CC8E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42" y="275"/>
              <a:ext cx="258" cy="207"/>
            </a:xfrm>
            <a:custGeom>
              <a:avLst/>
              <a:gdLst>
                <a:gd name="T0" fmla="*/ 35 w 295"/>
                <a:gd name="T1" fmla="*/ 134 h 237"/>
                <a:gd name="T2" fmla="*/ 0 w 295"/>
                <a:gd name="T3" fmla="*/ 95 h 237"/>
                <a:gd name="T4" fmla="*/ 89 w 295"/>
                <a:gd name="T5" fmla="*/ 0 h 237"/>
                <a:gd name="T6" fmla="*/ 295 w 295"/>
                <a:gd name="T7" fmla="*/ 0 h 237"/>
                <a:gd name="T8" fmla="*/ 122 w 295"/>
                <a:gd name="T9" fmla="*/ 185 h 237"/>
                <a:gd name="T10" fmla="*/ 85 w 295"/>
                <a:gd name="T11" fmla="*/ 237 h 237"/>
                <a:gd name="T12" fmla="*/ 57 w 295"/>
                <a:gd name="T13" fmla="*/ 164 h 237"/>
                <a:gd name="T14" fmla="*/ 35 w 295"/>
                <a:gd name="T15" fmla="*/ 1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237">
                  <a:moveTo>
                    <a:pt x="35" y="134"/>
                  </a:moveTo>
                  <a:cubicBezTo>
                    <a:pt x="24" y="121"/>
                    <a:pt x="13" y="108"/>
                    <a:pt x="0" y="95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95" y="0"/>
                    <a:pt x="136" y="169"/>
                    <a:pt x="122" y="185"/>
                  </a:cubicBezTo>
                  <a:cubicBezTo>
                    <a:pt x="108" y="201"/>
                    <a:pt x="86" y="227"/>
                    <a:pt x="85" y="237"/>
                  </a:cubicBezTo>
                  <a:cubicBezTo>
                    <a:pt x="81" y="212"/>
                    <a:pt x="72" y="185"/>
                    <a:pt x="57" y="164"/>
                  </a:cubicBezTo>
                  <a:cubicBezTo>
                    <a:pt x="50" y="154"/>
                    <a:pt x="43" y="144"/>
                    <a:pt x="35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684B5C9-EA3B-4A61-9B13-CED485B91C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256" y="275"/>
              <a:ext cx="346" cy="332"/>
            </a:xfrm>
            <a:custGeom>
              <a:avLst/>
              <a:gdLst>
                <a:gd name="T0" fmla="*/ 226 w 396"/>
                <a:gd name="T1" fmla="*/ 380 h 380"/>
                <a:gd name="T2" fmla="*/ 226 w 396"/>
                <a:gd name="T3" fmla="*/ 293 h 380"/>
                <a:gd name="T4" fmla="*/ 184 w 396"/>
                <a:gd name="T5" fmla="*/ 196 h 380"/>
                <a:gd name="T6" fmla="*/ 0 w 396"/>
                <a:gd name="T7" fmla="*/ 0 h 380"/>
                <a:gd name="T8" fmla="*/ 202 w 396"/>
                <a:gd name="T9" fmla="*/ 0 h 380"/>
                <a:gd name="T10" fmla="*/ 328 w 396"/>
                <a:gd name="T11" fmla="*/ 136 h 380"/>
                <a:gd name="T12" fmla="*/ 362 w 396"/>
                <a:gd name="T13" fmla="*/ 179 h 380"/>
                <a:gd name="T14" fmla="*/ 396 w 396"/>
                <a:gd name="T15" fmla="*/ 292 h 380"/>
                <a:gd name="T16" fmla="*/ 396 w 396"/>
                <a:gd name="T17" fmla="*/ 337 h 380"/>
                <a:gd name="T18" fmla="*/ 396 w 396"/>
                <a:gd name="T19" fmla="*/ 380 h 380"/>
                <a:gd name="T20" fmla="*/ 226 w 396"/>
                <a:gd name="T2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380">
                  <a:moveTo>
                    <a:pt x="226" y="380"/>
                  </a:moveTo>
                  <a:cubicBezTo>
                    <a:pt x="226" y="293"/>
                    <a:pt x="226" y="293"/>
                    <a:pt x="226" y="293"/>
                  </a:cubicBezTo>
                  <a:cubicBezTo>
                    <a:pt x="226" y="257"/>
                    <a:pt x="211" y="223"/>
                    <a:pt x="184" y="1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41" y="150"/>
                    <a:pt x="352" y="164"/>
                    <a:pt x="362" y="179"/>
                  </a:cubicBezTo>
                  <a:cubicBezTo>
                    <a:pt x="383" y="213"/>
                    <a:pt x="394" y="251"/>
                    <a:pt x="396" y="292"/>
                  </a:cubicBezTo>
                  <a:cubicBezTo>
                    <a:pt x="396" y="307"/>
                    <a:pt x="396" y="322"/>
                    <a:pt x="396" y="337"/>
                  </a:cubicBezTo>
                  <a:cubicBezTo>
                    <a:pt x="396" y="351"/>
                    <a:pt x="396" y="365"/>
                    <a:pt x="396" y="380"/>
                  </a:cubicBezTo>
                  <a:lnTo>
                    <a:pt x="226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9670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ny-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55C8268-FBBF-48B0-8474-DDA6A12E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3484" y="446662"/>
            <a:ext cx="1619581" cy="421200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5" indent="0">
              <a:buNone/>
              <a:defRPr sz="1800"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648800" y="6152400"/>
            <a:ext cx="1422000" cy="73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37B9F23-F256-9F4C-B0FC-E5476EA9D0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13483" y="1009001"/>
            <a:ext cx="1619582" cy="421200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5" indent="0">
              <a:buNone/>
              <a:defRPr sz="1800"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A2039F0-F391-0649-AFCF-EA87E8ADA9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3483" y="1571340"/>
            <a:ext cx="1619582" cy="421200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5" indent="0">
              <a:buNone/>
              <a:defRPr sz="1800"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22746AA-ECEC-2E42-8982-338969AF4B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13483" y="2133679"/>
            <a:ext cx="1619582" cy="421200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5" indent="0">
              <a:buNone/>
              <a:defRPr sz="1800"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7720449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binar-welco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7061" y="2343048"/>
            <a:ext cx="4724401" cy="295275"/>
          </a:xfrm>
        </p:spPr>
        <p:txBody>
          <a:bodyPr>
            <a:normAutofit/>
          </a:bodyPr>
          <a:lstStyle>
            <a:lvl1pPr marL="0" indent="0" algn="l">
              <a:buNone/>
              <a:defRPr sz="1400" b="1" cap="all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97061" y="2638323"/>
            <a:ext cx="4724402" cy="115024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64200" y="0"/>
            <a:ext cx="6525399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DD5C2C4-2181-412C-8883-0242D70840F1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392111" y="436563"/>
            <a:ext cx="2044700" cy="527050"/>
            <a:chOff x="256" y="275"/>
            <a:chExt cx="1288" cy="332"/>
          </a:xfrm>
          <a:solidFill>
            <a:srgbClr val="FFFFFF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D88BED8-ABEC-49AB-93A0-4C0B1DC8E34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61" y="275"/>
              <a:ext cx="158" cy="332"/>
            </a:xfrm>
            <a:custGeom>
              <a:avLst/>
              <a:gdLst>
                <a:gd name="T0" fmla="*/ 0 w 158"/>
                <a:gd name="T1" fmla="*/ 0 h 332"/>
                <a:gd name="T2" fmla="*/ 158 w 158"/>
                <a:gd name="T3" fmla="*/ 0 h 332"/>
                <a:gd name="T4" fmla="*/ 158 w 158"/>
                <a:gd name="T5" fmla="*/ 332 h 332"/>
                <a:gd name="T6" fmla="*/ 0 w 158"/>
                <a:gd name="T7" fmla="*/ 332 h 332"/>
                <a:gd name="T8" fmla="*/ 0 w 158"/>
                <a:gd name="T9" fmla="*/ 0 h 332"/>
                <a:gd name="T10" fmla="*/ 0 w 158"/>
                <a:gd name="T1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332">
                  <a:moveTo>
                    <a:pt x="0" y="0"/>
                  </a:moveTo>
                  <a:lnTo>
                    <a:pt x="158" y="0"/>
                  </a:lnTo>
                  <a:lnTo>
                    <a:pt x="158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57F690-6511-4510-9D90-09F63EDF3BD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103" y="275"/>
              <a:ext cx="202" cy="145"/>
            </a:xfrm>
            <a:custGeom>
              <a:avLst/>
              <a:gdLst>
                <a:gd name="T0" fmla="*/ 200 w 231"/>
                <a:gd name="T1" fmla="*/ 40 h 166"/>
                <a:gd name="T2" fmla="*/ 147 w 231"/>
                <a:gd name="T3" fmla="*/ 163 h 166"/>
                <a:gd name="T4" fmla="*/ 147 w 231"/>
                <a:gd name="T5" fmla="*/ 166 h 166"/>
                <a:gd name="T6" fmla="*/ 133 w 231"/>
                <a:gd name="T7" fmla="*/ 163 h 166"/>
                <a:gd name="T8" fmla="*/ 0 w 231"/>
                <a:gd name="T9" fmla="*/ 163 h 166"/>
                <a:gd name="T10" fmla="*/ 0 w 231"/>
                <a:gd name="T11" fmla="*/ 0 h 166"/>
                <a:gd name="T12" fmla="*/ 158 w 231"/>
                <a:gd name="T13" fmla="*/ 0 h 166"/>
                <a:gd name="T14" fmla="*/ 231 w 231"/>
                <a:gd name="T15" fmla="*/ 16 h 166"/>
                <a:gd name="T16" fmla="*/ 200 w 231"/>
                <a:gd name="T17" fmla="*/ 4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166">
                  <a:moveTo>
                    <a:pt x="200" y="40"/>
                  </a:moveTo>
                  <a:cubicBezTo>
                    <a:pt x="170" y="70"/>
                    <a:pt x="152" y="111"/>
                    <a:pt x="147" y="163"/>
                  </a:cubicBezTo>
                  <a:cubicBezTo>
                    <a:pt x="147" y="164"/>
                    <a:pt x="147" y="165"/>
                    <a:pt x="147" y="166"/>
                  </a:cubicBezTo>
                  <a:cubicBezTo>
                    <a:pt x="142" y="163"/>
                    <a:pt x="136" y="163"/>
                    <a:pt x="133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83" y="0"/>
                    <a:pt x="207" y="5"/>
                    <a:pt x="231" y="16"/>
                  </a:cubicBezTo>
                  <a:cubicBezTo>
                    <a:pt x="219" y="23"/>
                    <a:pt x="209" y="31"/>
                    <a:pt x="20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19D27B4-1231-4825-B38C-5E0CE0A18F8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52" y="275"/>
              <a:ext cx="292" cy="331"/>
            </a:xfrm>
            <a:custGeom>
              <a:avLst/>
              <a:gdLst>
                <a:gd name="T0" fmla="*/ 30 w 334"/>
                <a:gd name="T1" fmla="*/ 84 h 379"/>
                <a:gd name="T2" fmla="*/ 30 w 334"/>
                <a:gd name="T3" fmla="*/ 84 h 379"/>
                <a:gd name="T4" fmla="*/ 0 w 334"/>
                <a:gd name="T5" fmla="*/ 177 h 379"/>
                <a:gd name="T6" fmla="*/ 0 w 334"/>
                <a:gd name="T7" fmla="*/ 379 h 379"/>
                <a:gd name="T8" fmla="*/ 161 w 334"/>
                <a:gd name="T9" fmla="*/ 379 h 379"/>
                <a:gd name="T10" fmla="*/ 161 w 334"/>
                <a:gd name="T11" fmla="*/ 203 h 379"/>
                <a:gd name="T12" fmla="*/ 210 w 334"/>
                <a:gd name="T13" fmla="*/ 150 h 379"/>
                <a:gd name="T14" fmla="*/ 334 w 334"/>
                <a:gd name="T15" fmla="*/ 150 h 379"/>
                <a:gd name="T16" fmla="*/ 334 w 334"/>
                <a:gd name="T17" fmla="*/ 0 h 379"/>
                <a:gd name="T18" fmla="*/ 178 w 334"/>
                <a:gd name="T19" fmla="*/ 0 h 379"/>
                <a:gd name="T20" fmla="*/ 48 w 334"/>
                <a:gd name="T21" fmla="*/ 60 h 379"/>
                <a:gd name="T22" fmla="*/ 30 w 334"/>
                <a:gd name="T23" fmla="*/ 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379">
                  <a:moveTo>
                    <a:pt x="30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2" y="113"/>
                    <a:pt x="2" y="145"/>
                    <a:pt x="0" y="17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161" y="379"/>
                    <a:pt x="161" y="379"/>
                    <a:pt x="161" y="379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3" y="171"/>
                    <a:pt x="180" y="150"/>
                    <a:pt x="210" y="150"/>
                  </a:cubicBezTo>
                  <a:cubicBezTo>
                    <a:pt x="238" y="150"/>
                    <a:pt x="334" y="150"/>
                    <a:pt x="334" y="15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21" y="3"/>
                    <a:pt x="78" y="23"/>
                    <a:pt x="48" y="60"/>
                  </a:cubicBezTo>
                  <a:cubicBezTo>
                    <a:pt x="41" y="68"/>
                    <a:pt x="36" y="76"/>
                    <a:pt x="3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90FE642-0BB5-4CF8-AA53-9E9DDF7C561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42" y="275"/>
              <a:ext cx="258" cy="207"/>
            </a:xfrm>
            <a:custGeom>
              <a:avLst/>
              <a:gdLst>
                <a:gd name="T0" fmla="*/ 35 w 295"/>
                <a:gd name="T1" fmla="*/ 134 h 237"/>
                <a:gd name="T2" fmla="*/ 0 w 295"/>
                <a:gd name="T3" fmla="*/ 95 h 237"/>
                <a:gd name="T4" fmla="*/ 89 w 295"/>
                <a:gd name="T5" fmla="*/ 0 h 237"/>
                <a:gd name="T6" fmla="*/ 295 w 295"/>
                <a:gd name="T7" fmla="*/ 0 h 237"/>
                <a:gd name="T8" fmla="*/ 122 w 295"/>
                <a:gd name="T9" fmla="*/ 185 h 237"/>
                <a:gd name="T10" fmla="*/ 85 w 295"/>
                <a:gd name="T11" fmla="*/ 237 h 237"/>
                <a:gd name="T12" fmla="*/ 57 w 295"/>
                <a:gd name="T13" fmla="*/ 164 h 237"/>
                <a:gd name="T14" fmla="*/ 35 w 295"/>
                <a:gd name="T15" fmla="*/ 1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237">
                  <a:moveTo>
                    <a:pt x="35" y="134"/>
                  </a:moveTo>
                  <a:cubicBezTo>
                    <a:pt x="24" y="121"/>
                    <a:pt x="13" y="108"/>
                    <a:pt x="0" y="95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95" y="0"/>
                    <a:pt x="136" y="169"/>
                    <a:pt x="122" y="185"/>
                  </a:cubicBezTo>
                  <a:cubicBezTo>
                    <a:pt x="108" y="201"/>
                    <a:pt x="86" y="227"/>
                    <a:pt x="85" y="237"/>
                  </a:cubicBezTo>
                  <a:cubicBezTo>
                    <a:pt x="81" y="212"/>
                    <a:pt x="72" y="185"/>
                    <a:pt x="57" y="164"/>
                  </a:cubicBezTo>
                  <a:cubicBezTo>
                    <a:pt x="50" y="154"/>
                    <a:pt x="43" y="144"/>
                    <a:pt x="35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DF4F7FD-1998-475B-8407-E035ADC9E333}"/>
                </a:ext>
              </a:extLst>
            </p:cNvPr>
            <p:cNvSpPr>
              <a:spLocks/>
            </p:cNvSpPr>
            <p:nvPr/>
          </p:nvSpPr>
          <p:spPr bwMode="black">
            <a:xfrm>
              <a:off x="256" y="275"/>
              <a:ext cx="346" cy="332"/>
            </a:xfrm>
            <a:custGeom>
              <a:avLst/>
              <a:gdLst>
                <a:gd name="T0" fmla="*/ 226 w 396"/>
                <a:gd name="T1" fmla="*/ 380 h 380"/>
                <a:gd name="T2" fmla="*/ 226 w 396"/>
                <a:gd name="T3" fmla="*/ 293 h 380"/>
                <a:gd name="T4" fmla="*/ 184 w 396"/>
                <a:gd name="T5" fmla="*/ 196 h 380"/>
                <a:gd name="T6" fmla="*/ 0 w 396"/>
                <a:gd name="T7" fmla="*/ 0 h 380"/>
                <a:gd name="T8" fmla="*/ 202 w 396"/>
                <a:gd name="T9" fmla="*/ 0 h 380"/>
                <a:gd name="T10" fmla="*/ 328 w 396"/>
                <a:gd name="T11" fmla="*/ 136 h 380"/>
                <a:gd name="T12" fmla="*/ 362 w 396"/>
                <a:gd name="T13" fmla="*/ 179 h 380"/>
                <a:gd name="T14" fmla="*/ 396 w 396"/>
                <a:gd name="T15" fmla="*/ 292 h 380"/>
                <a:gd name="T16" fmla="*/ 396 w 396"/>
                <a:gd name="T17" fmla="*/ 337 h 380"/>
                <a:gd name="T18" fmla="*/ 396 w 396"/>
                <a:gd name="T19" fmla="*/ 380 h 380"/>
                <a:gd name="T20" fmla="*/ 226 w 396"/>
                <a:gd name="T2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380">
                  <a:moveTo>
                    <a:pt x="226" y="380"/>
                  </a:moveTo>
                  <a:cubicBezTo>
                    <a:pt x="226" y="293"/>
                    <a:pt x="226" y="293"/>
                    <a:pt x="226" y="293"/>
                  </a:cubicBezTo>
                  <a:cubicBezTo>
                    <a:pt x="226" y="257"/>
                    <a:pt x="211" y="223"/>
                    <a:pt x="184" y="1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41" y="150"/>
                    <a:pt x="352" y="164"/>
                    <a:pt x="362" y="179"/>
                  </a:cubicBezTo>
                  <a:cubicBezTo>
                    <a:pt x="383" y="213"/>
                    <a:pt x="394" y="251"/>
                    <a:pt x="396" y="292"/>
                  </a:cubicBezTo>
                  <a:cubicBezTo>
                    <a:pt x="396" y="307"/>
                    <a:pt x="396" y="322"/>
                    <a:pt x="396" y="337"/>
                  </a:cubicBezTo>
                  <a:cubicBezTo>
                    <a:pt x="396" y="351"/>
                    <a:pt x="396" y="365"/>
                    <a:pt x="396" y="380"/>
                  </a:cubicBezTo>
                  <a:lnTo>
                    <a:pt x="226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6" name="Picture 1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F3F38D4-3F46-D442-AD46-E3F9D41C7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62" y="5383599"/>
            <a:ext cx="1505975" cy="65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484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san ylätunniste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ew">
            <a:extLst>
              <a:ext uri="{FF2B5EF4-FFF2-40B4-BE49-F238E27FC236}">
                <a16:creationId xmlns:a16="http://schemas.microsoft.com/office/drawing/2014/main" id="{8849D350-03B7-4ED8-BD8E-D38383932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59" r="-745" b="18640"/>
          <a:stretch/>
        </p:blipFill>
        <p:spPr bwMode="gray">
          <a:xfrm>
            <a:off x="4205427" y="-29013"/>
            <a:ext cx="7998000" cy="61130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BAB8F7-3158-41CD-B522-8B6F9D04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3636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rgbClr val="019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w">
            <a:extLst>
              <a:ext uri="{FF2B5EF4-FFF2-40B4-BE49-F238E27FC236}">
                <a16:creationId xmlns:a16="http://schemas.microsoft.com/office/drawing/2014/main" id="{5E0CB84D-7DA4-4C9F-A2A5-99C85A74F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b="15686"/>
          <a:stretch/>
        </p:blipFill>
        <p:spPr bwMode="invGray">
          <a:xfrm>
            <a:off x="4294800" y="-14288"/>
            <a:ext cx="7897200" cy="60983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1966A7-F725-419A-98C0-255673691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5986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3">
    <p:bg>
      <p:bgPr>
        <a:solidFill>
          <a:srgbClr val="DB4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ew">
            <a:extLst>
              <a:ext uri="{FF2B5EF4-FFF2-40B4-BE49-F238E27FC236}">
                <a16:creationId xmlns:a16="http://schemas.microsoft.com/office/drawing/2014/main" id="{A39CB1F4-A2C3-4A1C-BA64-EB655A630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4" b="1080"/>
          <a:stretch/>
        </p:blipFill>
        <p:spPr bwMode="invGray">
          <a:xfrm>
            <a:off x="4205427" y="0"/>
            <a:ext cx="7986574" cy="608401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9AA3F7-0652-42CC-9EA2-5C68680CE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916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4">
    <p:bg>
      <p:bgPr>
        <a:solidFill>
          <a:srgbClr val="E8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ew">
            <a:extLst>
              <a:ext uri="{FF2B5EF4-FFF2-40B4-BE49-F238E27FC236}">
                <a16:creationId xmlns:a16="http://schemas.microsoft.com/office/drawing/2014/main" id="{308A3FDF-A117-4B70-BE35-9CB3B7796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838"/>
          <a:stretch/>
        </p:blipFill>
        <p:spPr bwMode="invGray">
          <a:xfrm>
            <a:off x="4205427" y="0"/>
            <a:ext cx="7986574" cy="61010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45C53A-E220-4C1F-9315-84A70BE74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6195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5">
    <p:bg>
      <p:bgPr>
        <a:solidFill>
          <a:srgbClr val="3E9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w">
            <a:extLst>
              <a:ext uri="{FF2B5EF4-FFF2-40B4-BE49-F238E27FC236}">
                <a16:creationId xmlns:a16="http://schemas.microsoft.com/office/drawing/2014/main" id="{5E0CB84D-7DA4-4C9F-A2A5-99C85A74F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b="15289"/>
          <a:stretch/>
        </p:blipFill>
        <p:spPr bwMode="invGray">
          <a:xfrm>
            <a:off x="4294800" y="-14288"/>
            <a:ext cx="7897200" cy="61270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5F7ACD-503C-43A4-8054-BE793C196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7735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4620-45F3-46D0-B426-86869BDB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2EF6A-6238-4767-A094-1130025DE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414800"/>
            <a:ext cx="5547600" cy="4762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6E2BD-F86C-4846-9508-21B5517E2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602" y="1414800"/>
            <a:ext cx="5547600" cy="4762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05ED6-93D1-43DC-ACB8-9053E253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A516-EB7A-4301-AC46-13D9B684B942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EF893-0654-456D-94AE-C47DA484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E8695-4718-4A43-AD42-188170AD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370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F04C0EEF-07B1-409B-AC05-427ED5FDD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763"/>
            <a:ext cx="12192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A8930A-98DF-4135-9396-48390B57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6DD87A-AD48-44B0-9E5F-5596DF230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414800"/>
            <a:ext cx="5547600" cy="3049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97B7D57-8C9C-412E-B08E-5C77413E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602" y="1414800"/>
            <a:ext cx="5547600" cy="3049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46267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346400"/>
            <a:ext cx="5472000" cy="57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2008800"/>
            <a:ext cx="5472000" cy="415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0400" y="1346400"/>
            <a:ext cx="5472000" cy="57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0400" y="2008800"/>
            <a:ext cx="5472000" cy="415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3176-0B16-451F-8AB7-40547D7F4707}" type="datetime1">
              <a:rPr lang="en-GB" smtClean="0"/>
              <a:t>21/05/2025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A48C55-9AF8-4200-99E4-5A291DA4F9D3}"/>
              </a:ext>
            </a:extLst>
          </p:cNvPr>
          <p:cNvCxnSpPr/>
          <p:nvPr/>
        </p:nvCxnSpPr>
        <p:spPr>
          <a:xfrm>
            <a:off x="6096000" y="1347073"/>
            <a:ext cx="0" cy="4818777"/>
          </a:xfrm>
          <a:prstGeom prst="line">
            <a:avLst/>
          </a:prstGeom>
          <a:ln w="12700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89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370C-3CE3-48E1-A358-A08C326AFFF4}" type="datetime1">
              <a:rPr lang="en-GB" smtClean="0"/>
              <a:t>21/05/2025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04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0BB414-78B8-449F-B2B9-6F752C2558F4}"/>
              </a:ext>
            </a:extLst>
          </p:cNvPr>
          <p:cNvSpPr/>
          <p:nvPr/>
        </p:nvSpPr>
        <p:spPr bwMode="hidden">
          <a:xfrm>
            <a:off x="0" y="5347446"/>
            <a:ext cx="12191999" cy="817200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346400"/>
            <a:ext cx="5472000" cy="57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2008800"/>
            <a:ext cx="5472000" cy="3250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EBB40B-60A4-47A6-A777-81C236BD6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800" y="5508000"/>
            <a:ext cx="5472000" cy="46672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0400" y="1346400"/>
            <a:ext cx="5472000" cy="57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0400" y="2008800"/>
            <a:ext cx="5472000" cy="3250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DD683B5-2B83-4DAA-B666-8F9E6EF7BC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400" y="5508000"/>
            <a:ext cx="5472000" cy="46672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A48C55-9AF8-4200-99E4-5A291DA4F9D3}"/>
              </a:ext>
            </a:extLst>
          </p:cNvPr>
          <p:cNvCxnSpPr/>
          <p:nvPr/>
        </p:nvCxnSpPr>
        <p:spPr>
          <a:xfrm>
            <a:off x="6096000" y="1347073"/>
            <a:ext cx="0" cy="3909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C99EB-02D0-48C2-B7D8-AD7D6E0B7E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88F9BB-FF83-4A05-B310-F5E69DF1CF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8565E2C-52BC-4CBD-8B80-C6C19F5429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00759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0BB414-78B8-449F-B2B9-6F752C2558F4}"/>
              </a:ext>
            </a:extLst>
          </p:cNvPr>
          <p:cNvSpPr/>
          <p:nvPr/>
        </p:nvSpPr>
        <p:spPr bwMode="hidden">
          <a:xfrm>
            <a:off x="0" y="5347446"/>
            <a:ext cx="12191999" cy="817200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346400"/>
            <a:ext cx="3621600" cy="8496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2250000"/>
            <a:ext cx="3621600" cy="300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EBB40B-60A4-47A6-A777-81C236BD6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800" y="5508000"/>
            <a:ext cx="3621600" cy="466725"/>
          </a:xfrm>
        </p:spPr>
        <p:txBody>
          <a:bodyPr>
            <a:normAutofit/>
          </a:bodyPr>
          <a:lstStyle>
            <a:lvl1pPr marL="0" indent="0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1600" y="1346400"/>
            <a:ext cx="3621600" cy="8496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1600" y="2250000"/>
            <a:ext cx="3621600" cy="300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DD683B5-2B83-4DAA-B666-8F9E6EF7BC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1600" y="5508000"/>
            <a:ext cx="3621600" cy="466725"/>
          </a:xfrm>
        </p:spPr>
        <p:txBody>
          <a:bodyPr>
            <a:normAutofit/>
          </a:bodyPr>
          <a:lstStyle>
            <a:lvl1pPr marL="0" indent="0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4CF8F-0AA7-4B44-A9A0-EBBA064DA896}"/>
              </a:ext>
            </a:extLst>
          </p:cNvPr>
          <p:cNvCxnSpPr/>
          <p:nvPr/>
        </p:nvCxnSpPr>
        <p:spPr>
          <a:xfrm>
            <a:off x="4114800" y="1347073"/>
            <a:ext cx="0" cy="3910727"/>
          </a:xfrm>
          <a:prstGeom prst="line">
            <a:avLst/>
          </a:prstGeom>
          <a:ln w="12700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479DA0-83B9-4035-93C9-BE2818C66359}"/>
              </a:ext>
            </a:extLst>
          </p:cNvPr>
          <p:cNvCxnSpPr/>
          <p:nvPr/>
        </p:nvCxnSpPr>
        <p:spPr>
          <a:xfrm>
            <a:off x="8013700" y="1347073"/>
            <a:ext cx="0" cy="3910727"/>
          </a:xfrm>
          <a:prstGeom prst="line">
            <a:avLst/>
          </a:prstGeom>
          <a:ln w="12700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1D5A3E2-3533-48F1-9D09-4C7F89104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2800" y="1324810"/>
            <a:ext cx="3621600" cy="8496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45CB6FE-6A7E-480F-BA0B-B2CE237F44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82800" y="2250000"/>
            <a:ext cx="3621600" cy="300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2109684-4E6D-4E3B-8F42-1B8F914B47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2800" y="5486410"/>
            <a:ext cx="3621600" cy="466725"/>
          </a:xfrm>
        </p:spPr>
        <p:txBody>
          <a:bodyPr>
            <a:normAutofit/>
          </a:bodyPr>
          <a:lstStyle>
            <a:lvl1pPr marL="0" indent="0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FBE2B-C81B-4E41-949A-CBDB2AEF374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2CED35-8D30-49F3-A86D-BCD18DC52B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AF3EF6-F3B6-4E56-9682-5C350E94D2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3013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1404000"/>
            <a:ext cx="3711600" cy="4762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359600" y="1404000"/>
            <a:ext cx="7462800" cy="47628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7E4EB-FE93-478D-8784-87C4023C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3528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9" y="367200"/>
            <a:ext cx="5724000" cy="8172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00000" y="367200"/>
            <a:ext cx="5518800" cy="57960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1404000"/>
            <a:ext cx="5547600" cy="4762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371475" y="1186775"/>
            <a:ext cx="57240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52EB765-DCDF-4A28-B65C-D21C08908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33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B33711-C70E-43D7-953D-8A82D5CEC66D}"/>
              </a:ext>
            </a:extLst>
          </p:cNvPr>
          <p:cNvSpPr/>
          <p:nvPr/>
        </p:nvSpPr>
        <p:spPr bwMode="hidden">
          <a:xfrm>
            <a:off x="6301047" y="4605250"/>
            <a:ext cx="5519478" cy="1560599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9" y="367200"/>
            <a:ext cx="5724000" cy="8172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1404000"/>
            <a:ext cx="5547600" cy="4762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00000" y="367200"/>
            <a:ext cx="5518800" cy="42480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371475" y="1186775"/>
            <a:ext cx="57240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3AC26-6991-4EDC-AAD2-8133ACA481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4000" y="4788000"/>
            <a:ext cx="5036400" cy="11628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307510-9201-49D4-996D-A0660729C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8934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B33711-C70E-43D7-953D-8A82D5CEC66D}"/>
              </a:ext>
            </a:extLst>
          </p:cNvPr>
          <p:cNvSpPr/>
          <p:nvPr/>
        </p:nvSpPr>
        <p:spPr bwMode="hidden">
          <a:xfrm>
            <a:off x="0" y="3333599"/>
            <a:ext cx="12200399" cy="3517849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9" y="367200"/>
            <a:ext cx="5724000" cy="8172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799" y="1404000"/>
            <a:ext cx="5723999" cy="1713600"/>
          </a:xfrm>
        </p:spPr>
        <p:txBody>
          <a:bodyPr tIns="46800" bIns="468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C8825D-0222-414D-830F-9F8F0745DE6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0800" y="3429001"/>
            <a:ext cx="5723999" cy="27377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00000" y="367199"/>
            <a:ext cx="5518800" cy="5799593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371475" y="1186775"/>
            <a:ext cx="57240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45B4B-2231-4014-B75C-AFDA752AA2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1AEDD-28B3-40A6-91AC-B45CF19A48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26169-A680-470D-BC75-2334E41CD7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41B9EA-46AC-41A9-B6E4-892B7D2EB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9471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800" y="367200"/>
            <a:ext cx="5547600" cy="8172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4800" y="1404000"/>
            <a:ext cx="5547600" cy="4762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0123" y="386058"/>
            <a:ext cx="5518800" cy="57960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6284595" y="1186775"/>
            <a:ext cx="55476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30BB084-2A2B-4871-A14C-26EC7EB9E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6283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800" y="367200"/>
            <a:ext cx="5547600" cy="8172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4800" y="1404000"/>
            <a:ext cx="5547600" cy="4762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0123" y="386058"/>
            <a:ext cx="5518800" cy="42480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6284595" y="1186775"/>
            <a:ext cx="55476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9E6A462-FF33-4DEE-8101-6BAE482D7415}"/>
              </a:ext>
            </a:extLst>
          </p:cNvPr>
          <p:cNvSpPr/>
          <p:nvPr/>
        </p:nvSpPr>
        <p:spPr bwMode="hidden">
          <a:xfrm>
            <a:off x="369445" y="4606201"/>
            <a:ext cx="5519478" cy="1560599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375CA00-A805-423F-A23F-C2119593F5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398" y="4788951"/>
            <a:ext cx="5036400" cy="11628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087E7B-7A9E-476C-B06C-26CA586BC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416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4C4ED4B-EB5A-451B-8278-0DB38B2A9B6E}"/>
              </a:ext>
            </a:extLst>
          </p:cNvPr>
          <p:cNvSpPr/>
          <p:nvPr/>
        </p:nvSpPr>
        <p:spPr bwMode="hidden">
          <a:xfrm>
            <a:off x="-8399" y="3344621"/>
            <a:ext cx="12200399" cy="3517200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800" y="367200"/>
            <a:ext cx="5547600" cy="8172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4800" y="1404000"/>
            <a:ext cx="5547600" cy="16897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0123" y="367200"/>
            <a:ext cx="5518800" cy="57996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6284595" y="1186775"/>
            <a:ext cx="55476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70E4F0-A4E5-4F6F-BFE5-17D3A3CC5ED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7445" y="3430800"/>
            <a:ext cx="5562861" cy="273779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1878C2-2083-4A7F-9430-4769E59D0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9364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ltGray">
          <a:xfrm>
            <a:off x="358774" y="368300"/>
            <a:ext cx="5669337" cy="2828416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49" name="Rectangle 48"/>
          <p:cNvSpPr/>
          <p:nvPr/>
        </p:nvSpPr>
        <p:spPr bwMode="ltGray">
          <a:xfrm>
            <a:off x="6163887" y="368300"/>
            <a:ext cx="5669337" cy="2828416"/>
          </a:xfrm>
          <a:prstGeom prst="rect">
            <a:avLst/>
          </a:prstGeom>
          <a:solidFill>
            <a:srgbClr val="019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50" name="Rectangle 49"/>
          <p:cNvSpPr/>
          <p:nvPr/>
        </p:nvSpPr>
        <p:spPr bwMode="ltGray">
          <a:xfrm>
            <a:off x="358773" y="3337434"/>
            <a:ext cx="5669337" cy="2828416"/>
          </a:xfrm>
          <a:prstGeom prst="rect">
            <a:avLst/>
          </a:prstGeom>
          <a:solidFill>
            <a:srgbClr val="DB4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51" name="Rectangle 50"/>
          <p:cNvSpPr/>
          <p:nvPr/>
        </p:nvSpPr>
        <p:spPr bwMode="ltGray">
          <a:xfrm>
            <a:off x="6163886" y="3337434"/>
            <a:ext cx="5669337" cy="2828416"/>
          </a:xfrm>
          <a:prstGeom prst="rect">
            <a:avLst/>
          </a:prstGeom>
          <a:solidFill>
            <a:srgbClr val="E8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53" name="Rectangle 52"/>
          <p:cNvSpPr/>
          <p:nvPr/>
        </p:nvSpPr>
        <p:spPr bwMode="white">
          <a:xfrm>
            <a:off x="5088314" y="2260360"/>
            <a:ext cx="2015372" cy="201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>
          <a:xfrm>
            <a:off x="5087938" y="2260600"/>
            <a:ext cx="2016125" cy="201453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4"/>
          </p:nvPr>
        </p:nvSpPr>
        <p:spPr>
          <a:xfrm>
            <a:off x="469900" y="482600"/>
            <a:ext cx="4508500" cy="26017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8" name="Text Placeholder 56"/>
          <p:cNvSpPr>
            <a:spLocks noGrp="1"/>
          </p:cNvSpPr>
          <p:nvPr>
            <p:ph type="body" sz="quarter" idx="15"/>
          </p:nvPr>
        </p:nvSpPr>
        <p:spPr>
          <a:xfrm>
            <a:off x="469900" y="3437092"/>
            <a:ext cx="4508500" cy="26017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9" name="Text Placeholder 56"/>
          <p:cNvSpPr>
            <a:spLocks noGrp="1"/>
          </p:cNvSpPr>
          <p:nvPr>
            <p:ph type="body" sz="quarter" idx="16"/>
          </p:nvPr>
        </p:nvSpPr>
        <p:spPr>
          <a:xfrm>
            <a:off x="7226300" y="482600"/>
            <a:ext cx="4508500" cy="26017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60" name="Text Placeholder 56"/>
          <p:cNvSpPr>
            <a:spLocks noGrp="1"/>
          </p:cNvSpPr>
          <p:nvPr>
            <p:ph type="body" sz="quarter" idx="17"/>
          </p:nvPr>
        </p:nvSpPr>
        <p:spPr>
          <a:xfrm>
            <a:off x="7226300" y="3437092"/>
            <a:ext cx="4508500" cy="26017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2FF7D-608E-4E03-BC08-F5DCB0B090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1D55-3552-4B54-8871-986F2743032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03FF4-5EDA-4A94-B337-08C6CF44AEA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4F62FAB-BBD0-450A-BEC6-9F276AD0E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7386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B38709-ADFB-4061-B6CE-02F2B936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5536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ly pl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526306" y="-3980329"/>
            <a:ext cx="295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149787" y="1285646"/>
            <a:ext cx="5670738" cy="2402403"/>
            <a:chOff x="6149787" y="1285646"/>
            <a:chExt cx="5670738" cy="2402403"/>
          </a:xfrm>
        </p:grpSpPr>
        <p:sp>
          <p:nvSpPr>
            <p:cNvPr id="10" name="Rectangle 9"/>
            <p:cNvSpPr/>
            <p:nvPr/>
          </p:nvSpPr>
          <p:spPr>
            <a:xfrm>
              <a:off x="6149787" y="1285646"/>
              <a:ext cx="5670738" cy="2402403"/>
            </a:xfrm>
            <a:prstGeom prst="rect">
              <a:avLst/>
            </a:prstGeom>
            <a:solidFill>
              <a:srgbClr val="D6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787" y="2618261"/>
              <a:ext cx="1069788" cy="10697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149787" y="3762432"/>
            <a:ext cx="5670738" cy="2403417"/>
            <a:chOff x="6149787" y="3762432"/>
            <a:chExt cx="5670738" cy="2403417"/>
          </a:xfrm>
        </p:grpSpPr>
        <p:sp>
          <p:nvSpPr>
            <p:cNvPr id="11" name="Rectangle 10"/>
            <p:cNvSpPr/>
            <p:nvPr/>
          </p:nvSpPr>
          <p:spPr>
            <a:xfrm>
              <a:off x="6149787" y="3763445"/>
              <a:ext cx="5670738" cy="2402404"/>
            </a:xfrm>
            <a:prstGeom prst="rect">
              <a:avLst/>
            </a:prstGeom>
            <a:solidFill>
              <a:srgbClr val="D6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787" y="3762432"/>
              <a:ext cx="1069788" cy="106847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71475" y="3762432"/>
            <a:ext cx="5688667" cy="2403417"/>
            <a:chOff x="371475" y="3762432"/>
            <a:chExt cx="5688667" cy="2403417"/>
          </a:xfrm>
        </p:grpSpPr>
        <p:sp>
          <p:nvSpPr>
            <p:cNvPr id="7" name="Rectangle 6"/>
            <p:cNvSpPr/>
            <p:nvPr/>
          </p:nvSpPr>
          <p:spPr>
            <a:xfrm>
              <a:off x="371475" y="3763445"/>
              <a:ext cx="5688667" cy="2402404"/>
            </a:xfrm>
            <a:prstGeom prst="rect">
              <a:avLst/>
            </a:prstGeom>
            <a:solidFill>
              <a:srgbClr val="D6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354" y="3762432"/>
              <a:ext cx="1069788" cy="106847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1475" y="1285646"/>
            <a:ext cx="5688667" cy="2402403"/>
            <a:chOff x="371475" y="1285646"/>
            <a:chExt cx="5688667" cy="2402403"/>
          </a:xfrm>
        </p:grpSpPr>
        <p:sp>
          <p:nvSpPr>
            <p:cNvPr id="6" name="Rectangle 5"/>
            <p:cNvSpPr/>
            <p:nvPr/>
          </p:nvSpPr>
          <p:spPr>
            <a:xfrm>
              <a:off x="371475" y="1285646"/>
              <a:ext cx="5688667" cy="2402403"/>
            </a:xfrm>
            <a:prstGeom prst="rect">
              <a:avLst/>
            </a:prstGeom>
            <a:solidFill>
              <a:srgbClr val="D6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354" y="2618261"/>
              <a:ext cx="1069788" cy="1069788"/>
            </a:xfrm>
            <a:prstGeom prst="rect">
              <a:avLst/>
            </a:prstGeom>
          </p:spPr>
        </p:pic>
      </p:grpSp>
      <p:sp>
        <p:nvSpPr>
          <p:cNvPr id="30" name="Content Placeholder 29"/>
          <p:cNvSpPr>
            <a:spLocks noGrp="1"/>
          </p:cNvSpPr>
          <p:nvPr>
            <p:ph sz="quarter" idx="13"/>
          </p:nvPr>
        </p:nvSpPr>
        <p:spPr>
          <a:xfrm>
            <a:off x="7309221" y="1418602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1" name="Content Placeholder 29"/>
          <p:cNvSpPr>
            <a:spLocks noGrp="1"/>
          </p:cNvSpPr>
          <p:nvPr>
            <p:ph sz="quarter" idx="14"/>
          </p:nvPr>
        </p:nvSpPr>
        <p:spPr>
          <a:xfrm>
            <a:off x="7309221" y="3922519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2" name="Content Placeholder 29"/>
          <p:cNvSpPr>
            <a:spLocks noGrp="1"/>
          </p:cNvSpPr>
          <p:nvPr>
            <p:ph sz="quarter" idx="15"/>
          </p:nvPr>
        </p:nvSpPr>
        <p:spPr>
          <a:xfrm>
            <a:off x="506768" y="1418602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3" name="Content Placeholder 29"/>
          <p:cNvSpPr>
            <a:spLocks noGrp="1"/>
          </p:cNvSpPr>
          <p:nvPr>
            <p:ph sz="quarter" idx="16"/>
          </p:nvPr>
        </p:nvSpPr>
        <p:spPr>
          <a:xfrm>
            <a:off x="506768" y="3922519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16B7601-67FE-439A-9C98-A74981CEEA1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C9A5E7F-1CFA-4CC1-9864-C1D06768C3F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FEF54C-CCAA-4968-BD9A-7E0086D6F8A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635B-2423-4BB7-B844-489B12BA5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79426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ltGray">
          <a:xfrm>
            <a:off x="0" y="0"/>
            <a:ext cx="12192000" cy="6858000"/>
          </a:xfrm>
          <a:solidFill>
            <a:srgbClr val="A9B4BB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F4EE5B6F-DB3D-4F09-A0C6-5399097EE4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847085" y="6383605"/>
            <a:ext cx="992490" cy="27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4085592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56A0E5E-E4D8-4FB5-B05D-662DF8607B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648800" y="6152400"/>
            <a:ext cx="1422000" cy="73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9307928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slide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rgbClr val="A9B4BB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F0A04F2-F2BC-434B-8B2C-43C3B53A28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370800" y="370800"/>
            <a:ext cx="3978000" cy="6037200"/>
          </a:xfrm>
          <a:solidFill>
            <a:schemeClr val="bg1"/>
          </a:solidFill>
        </p:spPr>
        <p:txBody>
          <a:bodyPr lIns="360000" tIns="1980000" rIns="360000" bIns="36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ACAB75-4CDA-476B-9411-B239DC9E07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570" y="640714"/>
            <a:ext cx="3475037" cy="1368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ED58A37-439D-426D-8641-BC77FA5417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847085" y="6383605"/>
            <a:ext cx="992490" cy="27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8778842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slide with tex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FC192A4-0B5C-4497-8DEE-D92145D1CB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370800" y="370800"/>
            <a:ext cx="3978000" cy="6037200"/>
          </a:xfrm>
          <a:solidFill>
            <a:schemeClr val="bg1"/>
          </a:solidFill>
        </p:spPr>
        <p:txBody>
          <a:bodyPr lIns="360000" tIns="1980000" rIns="360000" bIns="36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CC0256-6997-429A-90B7-69F8F18CA6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570" y="640714"/>
            <a:ext cx="3475037" cy="1368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494D678-7DA2-4F81-999E-1ADF291428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648800" y="6152400"/>
            <a:ext cx="1422000" cy="73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1145547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 bwMode="hidden">
          <a:xfrm>
            <a:off x="1853914" y="0"/>
            <a:ext cx="10368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7B9DF2-B864-4C55-9B48-85B614A5217A}"/>
              </a:ext>
            </a:extLst>
          </p:cNvPr>
          <p:cNvSpPr/>
          <p:nvPr/>
        </p:nvSpPr>
        <p:spPr bwMode="white">
          <a:xfrm>
            <a:off x="1" y="1"/>
            <a:ext cx="1857203" cy="6857999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1C029-E6E9-4C4A-88DC-273BAA2D1C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70800" y="370800"/>
            <a:ext cx="3978000" cy="6037200"/>
          </a:xfrm>
          <a:solidFill>
            <a:schemeClr val="bg1"/>
          </a:solidFill>
        </p:spPr>
        <p:txBody>
          <a:bodyPr lIns="360000" tIns="2340000" rIns="360000" bIns="36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8D4A8C-32B0-46EE-BD45-DC075F6FC7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638" y="1463675"/>
            <a:ext cx="3475037" cy="109696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2pPr>
          </a:lstStyle>
          <a:p>
            <a:pPr lvl="0"/>
            <a:r>
              <a:rPr lang="fi-FI" noProof="0"/>
              <a:t>Name</a:t>
            </a:r>
          </a:p>
          <a:p>
            <a:pPr lvl="1"/>
            <a:r>
              <a:rPr lang="fi-FI" noProof="0"/>
              <a:t>City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fi-FI" noProof="0" smtClean="0"/>
              <a:pPr/>
              <a:t>21.5.2025</a:t>
            </a:fld>
            <a:endParaRPr lang="fi-FI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C3833562-BF00-4B58-8FF8-D19FAD23B370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 bwMode="black">
          <a:xfrm>
            <a:off x="376782" y="480426"/>
            <a:ext cx="1800000" cy="92961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9830542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1C029-E6E9-4C4A-88DC-273BAA2D1C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hidden">
          <a:xfrm>
            <a:off x="0" y="370800"/>
            <a:ext cx="12192000" cy="1090800"/>
          </a:xfrm>
          <a:solidFill>
            <a:schemeClr val="bg1"/>
          </a:solidFill>
        </p:spPr>
        <p:txBody>
          <a:bodyPr lIns="6300000" tIns="216000" rIns="360000" bIns="21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8D4A8C-32B0-46EE-BD45-DC075F6FC7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92998" y="370800"/>
            <a:ext cx="3475037" cy="1090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2pPr>
          </a:lstStyle>
          <a:p>
            <a:pPr lvl="0"/>
            <a:r>
              <a:rPr lang="fi-FI" noProof="0" dirty="0" err="1"/>
              <a:t>Name</a:t>
            </a:r>
            <a:endParaRPr lang="fi-FI" noProof="0" dirty="0"/>
          </a:p>
          <a:p>
            <a:pPr lvl="1"/>
            <a:r>
              <a:rPr lang="fi-FI" noProof="0" dirty="0"/>
              <a:t>City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512DD7-9229-4C63-99DC-7781EA7E646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AF690BA-164F-40CA-A0AA-2984C3490AEA}" type="datetime1">
              <a:rPr lang="fi-FI" noProof="0" smtClean="0"/>
              <a:pPr/>
              <a:t>21.5.2025</a:t>
            </a:fld>
            <a:endParaRPr lang="fi-FI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E17C1-547A-4074-9681-1B983CECF54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22EC010-3351-4B07-88B9-4068489631B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8274E2C-0FA3-4B92-8FC0-994EB20F260F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23BAD8-B3E1-40DE-B535-3DDFDB4890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549299" y="930600"/>
            <a:ext cx="864000" cy="18000"/>
          </a:xfrm>
          <a:solidFill>
            <a:srgbClr val="284753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0909A196-E4DB-4625-8A77-108B28B4D5F6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 bwMode="black">
          <a:xfrm>
            <a:off x="18007" y="432800"/>
            <a:ext cx="1882061" cy="97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5870671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 2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1C029-E6E9-4C4A-88DC-273BAA2D1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hidden">
          <a:xfrm>
            <a:off x="0" y="370800"/>
            <a:ext cx="12192000" cy="1090800"/>
          </a:xfrm>
          <a:solidFill>
            <a:srgbClr val="284753"/>
          </a:solidFill>
        </p:spPr>
        <p:txBody>
          <a:bodyPr lIns="6300000" tIns="216000" rIns="360000" bIns="21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8D4A8C-32B0-46EE-BD45-DC075F6FC7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92998" y="370800"/>
            <a:ext cx="3475037" cy="1090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City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512DD7-9229-4C63-99DC-7781EA7E646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E17C1-547A-4074-9681-1B983CECF54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22EC010-3351-4B07-88B9-4068489631B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23BAD8-B3E1-40DE-B535-3DDFDB4890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6200000">
            <a:off x="1549299" y="930600"/>
            <a:ext cx="864000" cy="180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414D19C2-27A5-4B24-A5E8-E57DD9D605C2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 bwMode="black">
          <a:xfrm>
            <a:off x="18007" y="432800"/>
            <a:ext cx="1882061" cy="97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2054469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20C3C2-1545-4B10-BDC1-8DBF084C3E28}"/>
              </a:ext>
            </a:extLst>
          </p:cNvPr>
          <p:cNvSpPr/>
          <p:nvPr/>
        </p:nvSpPr>
        <p:spPr bwMode="white">
          <a:xfrm>
            <a:off x="0" y="-1"/>
            <a:ext cx="4365523" cy="6851465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new">
            <a:extLst>
              <a:ext uri="{FF2B5EF4-FFF2-40B4-BE49-F238E27FC236}">
                <a16:creationId xmlns:a16="http://schemas.microsoft.com/office/drawing/2014/main" id="{A52B0EC7-E9B2-4359-9CA2-FC9BC61F2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hidden">
          <a:xfrm>
            <a:off x="0" y="-1"/>
            <a:ext cx="4365523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A11B19-F43B-448A-B575-F94882A38F14}"/>
              </a:ext>
            </a:extLst>
          </p:cNvPr>
          <p:cNvSpPr/>
          <p:nvPr/>
        </p:nvSpPr>
        <p:spPr bwMode="hidden">
          <a:xfrm>
            <a:off x="370800" y="367200"/>
            <a:ext cx="3747600" cy="5891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00" y="558000"/>
            <a:ext cx="3420000" cy="100080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6A64E-E107-4249-8CB2-525C07BFF7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400" y="1645200"/>
            <a:ext cx="3420000" cy="45165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Picture Placeholder 30">
            <a:extLst>
              <a:ext uri="{FF2B5EF4-FFF2-40B4-BE49-F238E27FC236}">
                <a16:creationId xmlns:a16="http://schemas.microsoft.com/office/drawing/2014/main" id="{559FA1A1-63CD-4D3F-B4A8-79435D9369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151" y="368300"/>
            <a:ext cx="7156374" cy="2980956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18" name="Picture Placeholder 31">
            <a:extLst>
              <a:ext uri="{FF2B5EF4-FFF2-40B4-BE49-F238E27FC236}">
                <a16:creationId xmlns:a16="http://schemas.microsoft.com/office/drawing/2014/main" id="{2E2E0802-C3B8-4AE2-A090-52A5FB3C75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64152" y="3508743"/>
            <a:ext cx="2443274" cy="2663899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19" name="Picture Placeholder 32">
            <a:extLst>
              <a:ext uri="{FF2B5EF4-FFF2-40B4-BE49-F238E27FC236}">
                <a16:creationId xmlns:a16="http://schemas.microsoft.com/office/drawing/2014/main" id="{3302AB5D-E9E2-49C6-BB9D-28491BBAFAC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80426" y="3508743"/>
            <a:ext cx="4540099" cy="2663899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EB753FC-CC54-422F-8389-022E4855D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9743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8891B1-A18C-49AC-B557-70BEE27AE15E}"/>
              </a:ext>
            </a:extLst>
          </p:cNvPr>
          <p:cNvSpPr/>
          <p:nvPr/>
        </p:nvSpPr>
        <p:spPr bwMode="hidden">
          <a:xfrm>
            <a:off x="0" y="3434664"/>
            <a:ext cx="12191999" cy="3420000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1A22FF-D827-4DD6-B431-7FE5E73A1412}"/>
              </a:ext>
            </a:extLst>
          </p:cNvPr>
          <p:cNvSpPr/>
          <p:nvPr/>
        </p:nvSpPr>
        <p:spPr bwMode="hidden">
          <a:xfrm>
            <a:off x="371475" y="3420442"/>
            <a:ext cx="5635920" cy="243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6FB325-1C01-4681-8245-9D4518DF3835}"/>
              </a:ext>
            </a:extLst>
          </p:cNvPr>
          <p:cNvSpPr/>
          <p:nvPr/>
        </p:nvSpPr>
        <p:spPr bwMode="hidden">
          <a:xfrm>
            <a:off x="6184800" y="3420442"/>
            <a:ext cx="5635920" cy="243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7CE6C-076F-4ED4-B30E-7F59B8B3B4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2768E-FD76-40C4-A32A-D30B67F6A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79DFD-52DC-4E5C-AB95-3A12EFC9754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Picture Placeholder 30">
            <a:extLst>
              <a:ext uri="{FF2B5EF4-FFF2-40B4-BE49-F238E27FC236}">
                <a16:creationId xmlns:a16="http://schemas.microsoft.com/office/drawing/2014/main" id="{C06B11F2-4257-4974-8212-DB3326B6C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800" y="367200"/>
            <a:ext cx="5637600" cy="3060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B50E665B-D4E7-434A-841E-BC489D594DE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5600" y="3588288"/>
            <a:ext cx="5342400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808AC876-F9A8-4C78-B1B9-4EA1ECFFEC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5600" y="4315488"/>
            <a:ext cx="5342400" cy="13644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8" name="Picture Placeholder 30">
            <a:extLst>
              <a:ext uri="{FF2B5EF4-FFF2-40B4-BE49-F238E27FC236}">
                <a16:creationId xmlns:a16="http://schemas.microsoft.com/office/drawing/2014/main" id="{F9F07D42-2084-451A-8145-18FC0DC55B0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84800" y="367200"/>
            <a:ext cx="5637600" cy="3060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2CA4DE55-E3E6-4B57-98A2-453941C54F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46800" y="3588288"/>
            <a:ext cx="5342400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2EC1C095-FC28-4BAA-9970-8BBEE11419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46800" y="4315488"/>
            <a:ext cx="5342400" cy="13644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AE8984-E59B-457A-8929-246597930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90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">
            <a:extLst>
              <a:ext uri="{FF2B5EF4-FFF2-40B4-BE49-F238E27FC236}">
                <a16:creationId xmlns:a16="http://schemas.microsoft.com/office/drawing/2014/main" id="{27708ED9-4010-4ABD-85D1-AC06CCC00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 r="5179" b="1000"/>
          <a:stretch/>
        </p:blipFill>
        <p:spPr bwMode="hidden">
          <a:xfrm>
            <a:off x="6196426" y="0"/>
            <a:ext cx="5995574" cy="61791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3C08FA-95AE-4A3A-B631-EA50FCB83B1E}"/>
              </a:ext>
            </a:extLst>
          </p:cNvPr>
          <p:cNvSpPr/>
          <p:nvPr/>
        </p:nvSpPr>
        <p:spPr bwMode="hidden">
          <a:xfrm>
            <a:off x="0" y="6169204"/>
            <a:ext cx="12192000" cy="69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A11B19-F43B-448A-B575-F94882A38F14}"/>
              </a:ext>
            </a:extLst>
          </p:cNvPr>
          <p:cNvSpPr/>
          <p:nvPr/>
        </p:nvSpPr>
        <p:spPr bwMode="hidden">
          <a:xfrm>
            <a:off x="371475" y="368300"/>
            <a:ext cx="7473812" cy="541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370800" y="367290"/>
            <a:ext cx="7473812" cy="5412102"/>
          </a:xfrm>
          <a:solidFill>
            <a:schemeClr val="bg1"/>
          </a:solidFill>
        </p:spPr>
        <p:txBody>
          <a:bodyPr lIns="324000" tIns="972000" rIns="360000" bIns="360000"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615600"/>
            <a:ext cx="6861600" cy="5724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4C46BD-1445-4C1C-8F32-CC363EE07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68728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0CE3E9-1435-4A53-B9FF-B080F682E055}"/>
              </a:ext>
            </a:extLst>
          </p:cNvPr>
          <p:cNvSpPr/>
          <p:nvPr/>
        </p:nvSpPr>
        <p:spPr bwMode="white">
          <a:xfrm>
            <a:off x="371475" y="368300"/>
            <a:ext cx="2808000" cy="2576781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D2D4BF-D91B-4E85-AA06-2896ACB9C3D5}"/>
              </a:ext>
            </a:extLst>
          </p:cNvPr>
          <p:cNvSpPr/>
          <p:nvPr/>
        </p:nvSpPr>
        <p:spPr bwMode="white">
          <a:xfrm>
            <a:off x="371475" y="3206503"/>
            <a:ext cx="2808000" cy="2576781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990A93-2748-4255-A9E4-BAE137392839}"/>
              </a:ext>
            </a:extLst>
          </p:cNvPr>
          <p:cNvSpPr/>
          <p:nvPr/>
        </p:nvSpPr>
        <p:spPr bwMode="white">
          <a:xfrm>
            <a:off x="9018431" y="368300"/>
            <a:ext cx="2808000" cy="2576781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FF866C-D460-4DF3-88C7-F62CE96A715F}"/>
              </a:ext>
            </a:extLst>
          </p:cNvPr>
          <p:cNvSpPr/>
          <p:nvPr/>
        </p:nvSpPr>
        <p:spPr bwMode="white">
          <a:xfrm>
            <a:off x="9018431" y="3206503"/>
            <a:ext cx="2808000" cy="2576781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7CE6C-076F-4ED4-B30E-7F59B8B3B4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2768E-FD76-40C4-A32A-D30B67F6A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79DFD-52DC-4E5C-AB95-3A12EFC9754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Picture Placeholder 30">
            <a:extLst>
              <a:ext uri="{FF2B5EF4-FFF2-40B4-BE49-F238E27FC236}">
                <a16:creationId xmlns:a16="http://schemas.microsoft.com/office/drawing/2014/main" id="{C06B11F2-4257-4974-8212-DB3326B6C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5200" y="368301"/>
            <a:ext cx="2808000" cy="257678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6C45688B-BB5E-4AF8-9918-5CFA2B35B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6357" y="534262"/>
            <a:ext cx="2480698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A7E6C7B0-DD4F-4122-A502-E8F25CF64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6357" y="1262810"/>
            <a:ext cx="2480698" cy="1539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Picture Placeholder 30">
            <a:extLst>
              <a:ext uri="{FF2B5EF4-FFF2-40B4-BE49-F238E27FC236}">
                <a16:creationId xmlns:a16="http://schemas.microsoft.com/office/drawing/2014/main" id="{F9F07D42-2084-451A-8145-18FC0DC55B0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10000" y="368301"/>
            <a:ext cx="2808000" cy="257678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2CA4DE55-E3E6-4B57-98A2-453941C54F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5766" y="534262"/>
            <a:ext cx="2480698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2EC1C095-FC28-4BAA-9970-8BBEE11419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15766" y="1262810"/>
            <a:ext cx="2480698" cy="1539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Picture Placeholder 30">
            <a:extLst>
              <a:ext uri="{FF2B5EF4-FFF2-40B4-BE49-F238E27FC236}">
                <a16:creationId xmlns:a16="http://schemas.microsoft.com/office/drawing/2014/main" id="{6524EC63-E816-41B2-AC88-A864CE364E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75200" y="3206504"/>
            <a:ext cx="2808000" cy="257678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6FB30E76-F302-4740-B922-049DDC4DF2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6357" y="3372465"/>
            <a:ext cx="2480698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4305ED43-A63E-4D1B-B006-71B77736D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6357" y="4101013"/>
            <a:ext cx="2480698" cy="1539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Picture Placeholder 30">
            <a:extLst>
              <a:ext uri="{FF2B5EF4-FFF2-40B4-BE49-F238E27FC236}">
                <a16:creationId xmlns:a16="http://schemas.microsoft.com/office/drawing/2014/main" id="{F4F4CF6E-84CF-42B0-AA6A-FAD7A69540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10000" y="3206504"/>
            <a:ext cx="2808000" cy="257678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763E4EA2-0139-4F0C-B2F2-D2E016E896A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766" y="3372465"/>
            <a:ext cx="2480698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AD1AEB59-872C-49C1-8E97-770BDB89AB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15766" y="4101013"/>
            <a:ext cx="2480698" cy="1539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6CE68F2-02C6-4C69-9EB4-60BF32EE7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5440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715BE8-E47B-4C2C-AD6A-E44E3AEA43AF}"/>
              </a:ext>
            </a:extLst>
          </p:cNvPr>
          <p:cNvSpPr/>
          <p:nvPr/>
        </p:nvSpPr>
        <p:spPr bwMode="hidden">
          <a:xfrm>
            <a:off x="0" y="-1"/>
            <a:ext cx="4365523" cy="6851465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new">
            <a:extLst>
              <a:ext uri="{FF2B5EF4-FFF2-40B4-BE49-F238E27FC236}">
                <a16:creationId xmlns:a16="http://schemas.microsoft.com/office/drawing/2014/main" id="{440F49A9-640C-4881-9BE2-382E6F3F4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hidden">
          <a:xfrm>
            <a:off x="0" y="-1"/>
            <a:ext cx="4365523" cy="685800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0000" y="644400"/>
            <a:ext cx="5486399" cy="486095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5303" y="810752"/>
            <a:ext cx="5235224" cy="8184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4753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584950" y="1771013"/>
            <a:ext cx="5235575" cy="9191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284753"/>
                </a:solidFill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Unit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84950" y="2987848"/>
            <a:ext cx="5235575" cy="23262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Members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6585301" y="5611779"/>
            <a:ext cx="5235224" cy="5478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rgbClr val="28475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8C9453-C008-4EC6-B4C5-5D5D4204145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CD5AEE-DB3D-4519-9D77-5234A1D2386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313008-8E3A-4E9E-AC02-FD54076DF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78AACD-07F1-406E-B455-61E169D65DF9}"/>
              </a:ext>
            </a:extLst>
          </p:cNvPr>
          <p:cNvCxnSpPr/>
          <p:nvPr/>
        </p:nvCxnSpPr>
        <p:spPr>
          <a:xfrm>
            <a:off x="6584950" y="5505357"/>
            <a:ext cx="5256000" cy="0"/>
          </a:xfrm>
          <a:prstGeom prst="line">
            <a:avLst/>
          </a:prstGeom>
          <a:ln w="12700">
            <a:solidFill>
              <a:srgbClr val="2847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A448A2B-C11D-4A81-9B27-0880695EF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1215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715BE8-E47B-4C2C-AD6A-E44E3AEA43AF}"/>
              </a:ext>
            </a:extLst>
          </p:cNvPr>
          <p:cNvSpPr/>
          <p:nvPr/>
        </p:nvSpPr>
        <p:spPr bwMode="hidden">
          <a:xfrm>
            <a:off x="0" y="-1"/>
            <a:ext cx="4365523" cy="6851465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new">
            <a:extLst>
              <a:ext uri="{FF2B5EF4-FFF2-40B4-BE49-F238E27FC236}">
                <a16:creationId xmlns:a16="http://schemas.microsoft.com/office/drawing/2014/main" id="{A99FBF7B-BE45-4420-A55F-7028A3D2B0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hidden">
          <a:xfrm>
            <a:off x="0" y="-1"/>
            <a:ext cx="4365523" cy="685800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689200" y="774000"/>
            <a:ext cx="3351600" cy="3189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5303" y="810752"/>
            <a:ext cx="5235224" cy="8184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4753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584950" y="1771013"/>
            <a:ext cx="5235575" cy="9191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284753"/>
                </a:solidFill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Title, Unit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8C9453-C008-4EC6-B4C5-5D5D4204145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CD5AEE-DB3D-4519-9D77-5234A1D2386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313008-8E3A-4E9E-AC02-FD54076DF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36FA90-56FC-4DAE-B1F6-F662EA933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01" y="3106635"/>
            <a:ext cx="643461" cy="644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492739-9D8D-48A6-991C-60F59CFCD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01" y="3908578"/>
            <a:ext cx="643461" cy="644730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26CAE5A-D685-4822-9E2D-3195B83FE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4703" y="3191596"/>
            <a:ext cx="4485823" cy="450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email@yitgroup.com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FDBDB81-FEC3-469E-88CE-F352443691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4703" y="4005800"/>
            <a:ext cx="4485823" cy="450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+35844 123 4567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F76ADA43-7FF0-497C-80C6-B0FBC7B6F5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301" y="4981476"/>
            <a:ext cx="5235224" cy="8858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rgbClr val="28475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Company address and contact information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F97EE2-EE8D-4006-9E40-81E8FE4F3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3440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9D02C0-BD32-4A29-8BA2-FBC4A70AAAA2}"/>
              </a:ext>
            </a:extLst>
          </p:cNvPr>
          <p:cNvSpPr/>
          <p:nvPr/>
        </p:nvSpPr>
        <p:spPr bwMode="hidden">
          <a:xfrm>
            <a:off x="-2" y="-2"/>
            <a:ext cx="12192001" cy="2698233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pic>
        <p:nvPicPr>
          <p:cNvPr id="26" name="new">
            <a:extLst>
              <a:ext uri="{FF2B5EF4-FFF2-40B4-BE49-F238E27FC236}">
                <a16:creationId xmlns:a16="http://schemas.microsoft.com/office/drawing/2014/main" id="{16F51F0E-3859-427B-B3CA-6E8CCC821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26982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F3D34BD-2F95-4326-BB8D-BDCE05D6C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3" y="4739001"/>
            <a:ext cx="549414" cy="5504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CE69FD-CFE1-4CF5-A1D5-EDBE67CF2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3" y="5417128"/>
            <a:ext cx="549414" cy="5504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4B47E4-7CC3-479F-9F60-404591A0F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33" y="4739001"/>
            <a:ext cx="549414" cy="5504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699FBE3-C716-4C37-8D59-1F09B12BB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33" y="5417128"/>
            <a:ext cx="549414" cy="550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3430800"/>
            <a:ext cx="5475600" cy="6624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284753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70800" y="4172400"/>
            <a:ext cx="5475600" cy="345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284753"/>
                </a:solidFill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Title, Unit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ABB872F8-0245-41E8-9A26-E9DFC3D7E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3" y="368303"/>
            <a:ext cx="2948005" cy="2802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12053FF4-1B27-4527-B096-878E14D87A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45833" y="368303"/>
            <a:ext cx="2948005" cy="2802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686C5C-409C-4A7B-A731-5EEEB6217869}"/>
              </a:ext>
            </a:extLst>
          </p:cNvPr>
          <p:cNvCxnSpPr/>
          <p:nvPr/>
        </p:nvCxnSpPr>
        <p:spPr>
          <a:xfrm>
            <a:off x="6096000" y="2878111"/>
            <a:ext cx="0" cy="3287739"/>
          </a:xfrm>
          <a:prstGeom prst="line">
            <a:avLst/>
          </a:prstGeom>
          <a:ln>
            <a:solidFill>
              <a:srgbClr val="2847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7094EF3-4FC1-4D8B-ABE4-1020E95B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82" y="4847167"/>
            <a:ext cx="4860000" cy="3944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firstname.lastname@yitgroup.com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35BCD7-20AA-4054-98FA-F706550DD7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3781" y="5543840"/>
            <a:ext cx="4860000" cy="3960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+35844 123 4567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BAB55CD-7749-44D4-988A-643EF3DCDF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5833" y="4172400"/>
            <a:ext cx="5475600" cy="34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Title, Unit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738BEAC-D10C-48E5-A859-46F3DDCDBD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48142" y="4847167"/>
            <a:ext cx="4860000" cy="3944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firstname.lastname@yitgroup.com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17BD2BB-9471-47FB-8F14-864B93FD84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8141" y="5543840"/>
            <a:ext cx="4860000" cy="3960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+35844 123 4567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CD890F39-0F20-48A7-8CFC-1A44E7153BD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5237" y="3430800"/>
            <a:ext cx="5475600" cy="66240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28475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2DA1D-AB46-4B27-B542-2E2D03E64F4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B41B880-EFEE-4206-8DDD-B647A76F789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D67A0B-88B8-43E0-833F-6CA5A9C0A90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25F75CF-15DF-4142-99A9-EE883F1BF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5357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374F-D3A5-45D1-AB5D-4DED5621BF4D}" type="datetime1">
              <a:rPr lang="en-GB" smtClean="0"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644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7E18C7-FCFD-4B0D-A8E7-D3D82A754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87867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3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8">
            <a:extLst>
              <a:ext uri="{FF2B5EF4-FFF2-40B4-BE49-F238E27FC236}">
                <a16:creationId xmlns:a16="http://schemas.microsoft.com/office/drawing/2014/main" id="{FFB256BF-22B2-4911-9074-54A9C49A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15628"/>
            <a:ext cx="12192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60F2B-08B2-41D7-9F8F-1684E1C4D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3C15914-1D76-448B-A771-0550CA750AEE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10850567" y="6391271"/>
            <a:ext cx="984250" cy="254000"/>
            <a:chOff x="6835" y="4026"/>
            <a:chExt cx="620" cy="160"/>
          </a:xfrm>
          <a:solidFill>
            <a:srgbClr val="FFFFFF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35F181D-7D77-498D-A504-7097F2FA784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126" y="4026"/>
              <a:ext cx="76" cy="160"/>
            </a:xfrm>
            <a:custGeom>
              <a:avLst/>
              <a:gdLst>
                <a:gd name="T0" fmla="*/ 0 w 76"/>
                <a:gd name="T1" fmla="*/ 0 h 160"/>
                <a:gd name="T2" fmla="*/ 76 w 76"/>
                <a:gd name="T3" fmla="*/ 0 h 160"/>
                <a:gd name="T4" fmla="*/ 76 w 76"/>
                <a:gd name="T5" fmla="*/ 160 h 160"/>
                <a:gd name="T6" fmla="*/ 0 w 76"/>
                <a:gd name="T7" fmla="*/ 160 h 160"/>
                <a:gd name="T8" fmla="*/ 0 w 76"/>
                <a:gd name="T9" fmla="*/ 0 h 160"/>
                <a:gd name="T10" fmla="*/ 0 w 76"/>
                <a:gd name="T1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160">
                  <a:moveTo>
                    <a:pt x="0" y="0"/>
                  </a:moveTo>
                  <a:lnTo>
                    <a:pt x="76" y="0"/>
                  </a:lnTo>
                  <a:lnTo>
                    <a:pt x="76" y="160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35E2BF9-70E7-49C5-9B73-0B1C93152B0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243" y="4026"/>
              <a:ext cx="97" cy="70"/>
            </a:xfrm>
            <a:custGeom>
              <a:avLst/>
              <a:gdLst>
                <a:gd name="T0" fmla="*/ 200 w 231"/>
                <a:gd name="T1" fmla="*/ 40 h 166"/>
                <a:gd name="T2" fmla="*/ 147 w 231"/>
                <a:gd name="T3" fmla="*/ 163 h 166"/>
                <a:gd name="T4" fmla="*/ 147 w 231"/>
                <a:gd name="T5" fmla="*/ 166 h 166"/>
                <a:gd name="T6" fmla="*/ 133 w 231"/>
                <a:gd name="T7" fmla="*/ 163 h 166"/>
                <a:gd name="T8" fmla="*/ 0 w 231"/>
                <a:gd name="T9" fmla="*/ 163 h 166"/>
                <a:gd name="T10" fmla="*/ 0 w 231"/>
                <a:gd name="T11" fmla="*/ 0 h 166"/>
                <a:gd name="T12" fmla="*/ 158 w 231"/>
                <a:gd name="T13" fmla="*/ 0 h 166"/>
                <a:gd name="T14" fmla="*/ 231 w 231"/>
                <a:gd name="T15" fmla="*/ 16 h 166"/>
                <a:gd name="T16" fmla="*/ 200 w 231"/>
                <a:gd name="T17" fmla="*/ 4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166">
                  <a:moveTo>
                    <a:pt x="200" y="40"/>
                  </a:moveTo>
                  <a:cubicBezTo>
                    <a:pt x="170" y="70"/>
                    <a:pt x="152" y="111"/>
                    <a:pt x="147" y="163"/>
                  </a:cubicBezTo>
                  <a:cubicBezTo>
                    <a:pt x="147" y="164"/>
                    <a:pt x="147" y="165"/>
                    <a:pt x="147" y="166"/>
                  </a:cubicBezTo>
                  <a:cubicBezTo>
                    <a:pt x="142" y="163"/>
                    <a:pt x="136" y="163"/>
                    <a:pt x="133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83" y="0"/>
                    <a:pt x="207" y="5"/>
                    <a:pt x="231" y="16"/>
                  </a:cubicBezTo>
                  <a:cubicBezTo>
                    <a:pt x="219" y="23"/>
                    <a:pt x="209" y="31"/>
                    <a:pt x="20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6C211A7-9C6C-42DB-9CAA-F5466F4A735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14" y="4026"/>
              <a:ext cx="141" cy="160"/>
            </a:xfrm>
            <a:custGeom>
              <a:avLst/>
              <a:gdLst>
                <a:gd name="T0" fmla="*/ 30 w 334"/>
                <a:gd name="T1" fmla="*/ 84 h 379"/>
                <a:gd name="T2" fmla="*/ 30 w 334"/>
                <a:gd name="T3" fmla="*/ 84 h 379"/>
                <a:gd name="T4" fmla="*/ 0 w 334"/>
                <a:gd name="T5" fmla="*/ 177 h 379"/>
                <a:gd name="T6" fmla="*/ 0 w 334"/>
                <a:gd name="T7" fmla="*/ 379 h 379"/>
                <a:gd name="T8" fmla="*/ 161 w 334"/>
                <a:gd name="T9" fmla="*/ 379 h 379"/>
                <a:gd name="T10" fmla="*/ 161 w 334"/>
                <a:gd name="T11" fmla="*/ 203 h 379"/>
                <a:gd name="T12" fmla="*/ 210 w 334"/>
                <a:gd name="T13" fmla="*/ 150 h 379"/>
                <a:gd name="T14" fmla="*/ 334 w 334"/>
                <a:gd name="T15" fmla="*/ 150 h 379"/>
                <a:gd name="T16" fmla="*/ 334 w 334"/>
                <a:gd name="T17" fmla="*/ 0 h 379"/>
                <a:gd name="T18" fmla="*/ 178 w 334"/>
                <a:gd name="T19" fmla="*/ 0 h 379"/>
                <a:gd name="T20" fmla="*/ 48 w 334"/>
                <a:gd name="T21" fmla="*/ 60 h 379"/>
                <a:gd name="T22" fmla="*/ 30 w 334"/>
                <a:gd name="T23" fmla="*/ 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379">
                  <a:moveTo>
                    <a:pt x="30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2" y="113"/>
                    <a:pt x="2" y="145"/>
                    <a:pt x="0" y="17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161" y="379"/>
                    <a:pt x="161" y="379"/>
                    <a:pt x="161" y="379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3" y="171"/>
                    <a:pt x="180" y="150"/>
                    <a:pt x="210" y="150"/>
                  </a:cubicBezTo>
                  <a:cubicBezTo>
                    <a:pt x="238" y="150"/>
                    <a:pt x="334" y="150"/>
                    <a:pt x="334" y="15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21" y="3"/>
                    <a:pt x="78" y="23"/>
                    <a:pt x="48" y="60"/>
                  </a:cubicBezTo>
                  <a:cubicBezTo>
                    <a:pt x="41" y="68"/>
                    <a:pt x="36" y="76"/>
                    <a:pt x="3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FE8AED7-BB12-4432-8B31-B9AD393C483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973" y="4026"/>
              <a:ext cx="124" cy="100"/>
            </a:xfrm>
            <a:custGeom>
              <a:avLst/>
              <a:gdLst>
                <a:gd name="T0" fmla="*/ 35 w 295"/>
                <a:gd name="T1" fmla="*/ 134 h 237"/>
                <a:gd name="T2" fmla="*/ 0 w 295"/>
                <a:gd name="T3" fmla="*/ 95 h 237"/>
                <a:gd name="T4" fmla="*/ 89 w 295"/>
                <a:gd name="T5" fmla="*/ 0 h 237"/>
                <a:gd name="T6" fmla="*/ 295 w 295"/>
                <a:gd name="T7" fmla="*/ 0 h 237"/>
                <a:gd name="T8" fmla="*/ 122 w 295"/>
                <a:gd name="T9" fmla="*/ 185 h 237"/>
                <a:gd name="T10" fmla="*/ 85 w 295"/>
                <a:gd name="T11" fmla="*/ 237 h 237"/>
                <a:gd name="T12" fmla="*/ 57 w 295"/>
                <a:gd name="T13" fmla="*/ 164 h 237"/>
                <a:gd name="T14" fmla="*/ 35 w 295"/>
                <a:gd name="T15" fmla="*/ 1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237">
                  <a:moveTo>
                    <a:pt x="35" y="134"/>
                  </a:moveTo>
                  <a:cubicBezTo>
                    <a:pt x="24" y="121"/>
                    <a:pt x="13" y="108"/>
                    <a:pt x="0" y="95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95" y="0"/>
                    <a:pt x="136" y="169"/>
                    <a:pt x="122" y="185"/>
                  </a:cubicBezTo>
                  <a:cubicBezTo>
                    <a:pt x="108" y="201"/>
                    <a:pt x="86" y="227"/>
                    <a:pt x="85" y="237"/>
                  </a:cubicBezTo>
                  <a:cubicBezTo>
                    <a:pt x="81" y="212"/>
                    <a:pt x="72" y="185"/>
                    <a:pt x="57" y="164"/>
                  </a:cubicBezTo>
                  <a:cubicBezTo>
                    <a:pt x="50" y="154"/>
                    <a:pt x="43" y="144"/>
                    <a:pt x="35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82287B9-5581-4087-AE40-250C0A37B9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6835" y="4026"/>
              <a:ext cx="167" cy="160"/>
            </a:xfrm>
            <a:custGeom>
              <a:avLst/>
              <a:gdLst>
                <a:gd name="T0" fmla="*/ 226 w 396"/>
                <a:gd name="T1" fmla="*/ 380 h 380"/>
                <a:gd name="T2" fmla="*/ 226 w 396"/>
                <a:gd name="T3" fmla="*/ 293 h 380"/>
                <a:gd name="T4" fmla="*/ 184 w 396"/>
                <a:gd name="T5" fmla="*/ 196 h 380"/>
                <a:gd name="T6" fmla="*/ 0 w 396"/>
                <a:gd name="T7" fmla="*/ 0 h 380"/>
                <a:gd name="T8" fmla="*/ 202 w 396"/>
                <a:gd name="T9" fmla="*/ 0 h 380"/>
                <a:gd name="T10" fmla="*/ 328 w 396"/>
                <a:gd name="T11" fmla="*/ 136 h 380"/>
                <a:gd name="T12" fmla="*/ 362 w 396"/>
                <a:gd name="T13" fmla="*/ 179 h 380"/>
                <a:gd name="T14" fmla="*/ 396 w 396"/>
                <a:gd name="T15" fmla="*/ 292 h 380"/>
                <a:gd name="T16" fmla="*/ 396 w 396"/>
                <a:gd name="T17" fmla="*/ 337 h 380"/>
                <a:gd name="T18" fmla="*/ 396 w 396"/>
                <a:gd name="T19" fmla="*/ 380 h 380"/>
                <a:gd name="T20" fmla="*/ 226 w 396"/>
                <a:gd name="T2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380">
                  <a:moveTo>
                    <a:pt x="226" y="380"/>
                  </a:moveTo>
                  <a:cubicBezTo>
                    <a:pt x="226" y="293"/>
                    <a:pt x="226" y="293"/>
                    <a:pt x="226" y="293"/>
                  </a:cubicBezTo>
                  <a:cubicBezTo>
                    <a:pt x="226" y="257"/>
                    <a:pt x="211" y="223"/>
                    <a:pt x="184" y="1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41" y="150"/>
                    <a:pt x="352" y="164"/>
                    <a:pt x="362" y="179"/>
                  </a:cubicBezTo>
                  <a:cubicBezTo>
                    <a:pt x="383" y="213"/>
                    <a:pt x="394" y="251"/>
                    <a:pt x="396" y="292"/>
                  </a:cubicBezTo>
                  <a:cubicBezTo>
                    <a:pt x="396" y="307"/>
                    <a:pt x="396" y="322"/>
                    <a:pt x="396" y="337"/>
                  </a:cubicBezTo>
                  <a:cubicBezTo>
                    <a:pt x="396" y="351"/>
                    <a:pt x="396" y="365"/>
                    <a:pt x="396" y="380"/>
                  </a:cubicBezTo>
                  <a:lnTo>
                    <a:pt x="226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34933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4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64470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D4F9B-32BF-491C-97B2-3E7067A0B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888031" y="2385391"/>
            <a:ext cx="4439618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45070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2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ogan_nega.png">
            <a:extLst>
              <a:ext uri="{FF2B5EF4-FFF2-40B4-BE49-F238E27FC236}">
                <a16:creationId xmlns:a16="http://schemas.microsoft.com/office/drawing/2014/main" id="{C8ED950D-D9BE-4EB2-891D-EB85E8055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898809" y="2385391"/>
            <a:ext cx="4420886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4837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430800"/>
            <a:ext cx="4276800" cy="167760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5407200"/>
            <a:ext cx="4276800" cy="756000"/>
          </a:xfrm>
        </p:spPr>
        <p:txBody>
          <a:bodyPr>
            <a:normAutofit/>
          </a:bodyPr>
          <a:lstStyle>
            <a:lvl1pPr marL="0" indent="0" algn="l">
              <a:buNone/>
              <a:defRPr sz="22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227994" y="0"/>
            <a:ext cx="696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A839C3-1263-49C0-9B47-00CD2916BB09}"/>
              </a:ext>
            </a:extLst>
          </p:cNvPr>
          <p:cNvCxnSpPr/>
          <p:nvPr/>
        </p:nvCxnSpPr>
        <p:spPr>
          <a:xfrm>
            <a:off x="371475" y="5244506"/>
            <a:ext cx="42751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4">
            <a:extLst>
              <a:ext uri="{FF2B5EF4-FFF2-40B4-BE49-F238E27FC236}">
                <a16:creationId xmlns:a16="http://schemas.microsoft.com/office/drawing/2014/main" id="{1BC79BEC-DFC2-4D75-8D69-3E2DC3178D64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392111" y="436563"/>
            <a:ext cx="2044700" cy="527050"/>
            <a:chOff x="256" y="275"/>
            <a:chExt cx="1288" cy="332"/>
          </a:xfrm>
          <a:solidFill>
            <a:schemeClr val="accent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0F96845-0767-4BBB-805B-143BFF5372C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61" y="275"/>
              <a:ext cx="158" cy="332"/>
            </a:xfrm>
            <a:custGeom>
              <a:avLst/>
              <a:gdLst>
                <a:gd name="T0" fmla="*/ 0 w 158"/>
                <a:gd name="T1" fmla="*/ 0 h 332"/>
                <a:gd name="T2" fmla="*/ 158 w 158"/>
                <a:gd name="T3" fmla="*/ 0 h 332"/>
                <a:gd name="T4" fmla="*/ 158 w 158"/>
                <a:gd name="T5" fmla="*/ 332 h 332"/>
                <a:gd name="T6" fmla="*/ 0 w 158"/>
                <a:gd name="T7" fmla="*/ 332 h 332"/>
                <a:gd name="T8" fmla="*/ 0 w 158"/>
                <a:gd name="T9" fmla="*/ 0 h 332"/>
                <a:gd name="T10" fmla="*/ 0 w 158"/>
                <a:gd name="T1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332">
                  <a:moveTo>
                    <a:pt x="0" y="0"/>
                  </a:moveTo>
                  <a:lnTo>
                    <a:pt x="158" y="0"/>
                  </a:lnTo>
                  <a:lnTo>
                    <a:pt x="158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CAF3AEA-5CD3-4532-9442-E579233585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103" y="275"/>
              <a:ext cx="202" cy="145"/>
            </a:xfrm>
            <a:custGeom>
              <a:avLst/>
              <a:gdLst>
                <a:gd name="T0" fmla="*/ 200 w 231"/>
                <a:gd name="T1" fmla="*/ 40 h 166"/>
                <a:gd name="T2" fmla="*/ 147 w 231"/>
                <a:gd name="T3" fmla="*/ 163 h 166"/>
                <a:gd name="T4" fmla="*/ 147 w 231"/>
                <a:gd name="T5" fmla="*/ 166 h 166"/>
                <a:gd name="T6" fmla="*/ 133 w 231"/>
                <a:gd name="T7" fmla="*/ 163 h 166"/>
                <a:gd name="T8" fmla="*/ 0 w 231"/>
                <a:gd name="T9" fmla="*/ 163 h 166"/>
                <a:gd name="T10" fmla="*/ 0 w 231"/>
                <a:gd name="T11" fmla="*/ 0 h 166"/>
                <a:gd name="T12" fmla="*/ 158 w 231"/>
                <a:gd name="T13" fmla="*/ 0 h 166"/>
                <a:gd name="T14" fmla="*/ 231 w 231"/>
                <a:gd name="T15" fmla="*/ 16 h 166"/>
                <a:gd name="T16" fmla="*/ 200 w 231"/>
                <a:gd name="T17" fmla="*/ 4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166">
                  <a:moveTo>
                    <a:pt x="200" y="40"/>
                  </a:moveTo>
                  <a:cubicBezTo>
                    <a:pt x="170" y="70"/>
                    <a:pt x="152" y="111"/>
                    <a:pt x="147" y="163"/>
                  </a:cubicBezTo>
                  <a:cubicBezTo>
                    <a:pt x="147" y="164"/>
                    <a:pt x="147" y="165"/>
                    <a:pt x="147" y="166"/>
                  </a:cubicBezTo>
                  <a:cubicBezTo>
                    <a:pt x="142" y="163"/>
                    <a:pt x="136" y="163"/>
                    <a:pt x="133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83" y="0"/>
                    <a:pt x="207" y="5"/>
                    <a:pt x="231" y="16"/>
                  </a:cubicBezTo>
                  <a:cubicBezTo>
                    <a:pt x="219" y="23"/>
                    <a:pt x="209" y="31"/>
                    <a:pt x="20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E140961-9AD0-4E74-98D0-6BC90E09175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52" y="275"/>
              <a:ext cx="292" cy="331"/>
            </a:xfrm>
            <a:custGeom>
              <a:avLst/>
              <a:gdLst>
                <a:gd name="T0" fmla="*/ 30 w 334"/>
                <a:gd name="T1" fmla="*/ 84 h 379"/>
                <a:gd name="T2" fmla="*/ 30 w 334"/>
                <a:gd name="T3" fmla="*/ 84 h 379"/>
                <a:gd name="T4" fmla="*/ 0 w 334"/>
                <a:gd name="T5" fmla="*/ 177 h 379"/>
                <a:gd name="T6" fmla="*/ 0 w 334"/>
                <a:gd name="T7" fmla="*/ 379 h 379"/>
                <a:gd name="T8" fmla="*/ 161 w 334"/>
                <a:gd name="T9" fmla="*/ 379 h 379"/>
                <a:gd name="T10" fmla="*/ 161 w 334"/>
                <a:gd name="T11" fmla="*/ 203 h 379"/>
                <a:gd name="T12" fmla="*/ 210 w 334"/>
                <a:gd name="T13" fmla="*/ 150 h 379"/>
                <a:gd name="T14" fmla="*/ 334 w 334"/>
                <a:gd name="T15" fmla="*/ 150 h 379"/>
                <a:gd name="T16" fmla="*/ 334 w 334"/>
                <a:gd name="T17" fmla="*/ 0 h 379"/>
                <a:gd name="T18" fmla="*/ 178 w 334"/>
                <a:gd name="T19" fmla="*/ 0 h 379"/>
                <a:gd name="T20" fmla="*/ 48 w 334"/>
                <a:gd name="T21" fmla="*/ 60 h 379"/>
                <a:gd name="T22" fmla="*/ 30 w 334"/>
                <a:gd name="T23" fmla="*/ 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379">
                  <a:moveTo>
                    <a:pt x="30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2" y="113"/>
                    <a:pt x="2" y="145"/>
                    <a:pt x="0" y="17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161" y="379"/>
                    <a:pt x="161" y="379"/>
                    <a:pt x="161" y="379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3" y="171"/>
                    <a:pt x="180" y="150"/>
                    <a:pt x="210" y="150"/>
                  </a:cubicBezTo>
                  <a:cubicBezTo>
                    <a:pt x="238" y="150"/>
                    <a:pt x="334" y="150"/>
                    <a:pt x="334" y="15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21" y="3"/>
                    <a:pt x="78" y="23"/>
                    <a:pt x="48" y="60"/>
                  </a:cubicBezTo>
                  <a:cubicBezTo>
                    <a:pt x="41" y="68"/>
                    <a:pt x="36" y="76"/>
                    <a:pt x="3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273BE20-51C3-4AB5-846F-E0A5615907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42" y="275"/>
              <a:ext cx="258" cy="207"/>
            </a:xfrm>
            <a:custGeom>
              <a:avLst/>
              <a:gdLst>
                <a:gd name="T0" fmla="*/ 35 w 295"/>
                <a:gd name="T1" fmla="*/ 134 h 237"/>
                <a:gd name="T2" fmla="*/ 0 w 295"/>
                <a:gd name="T3" fmla="*/ 95 h 237"/>
                <a:gd name="T4" fmla="*/ 89 w 295"/>
                <a:gd name="T5" fmla="*/ 0 h 237"/>
                <a:gd name="T6" fmla="*/ 295 w 295"/>
                <a:gd name="T7" fmla="*/ 0 h 237"/>
                <a:gd name="T8" fmla="*/ 122 w 295"/>
                <a:gd name="T9" fmla="*/ 185 h 237"/>
                <a:gd name="T10" fmla="*/ 85 w 295"/>
                <a:gd name="T11" fmla="*/ 237 h 237"/>
                <a:gd name="T12" fmla="*/ 57 w 295"/>
                <a:gd name="T13" fmla="*/ 164 h 237"/>
                <a:gd name="T14" fmla="*/ 35 w 295"/>
                <a:gd name="T15" fmla="*/ 1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237">
                  <a:moveTo>
                    <a:pt x="35" y="134"/>
                  </a:moveTo>
                  <a:cubicBezTo>
                    <a:pt x="24" y="121"/>
                    <a:pt x="13" y="108"/>
                    <a:pt x="0" y="95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95" y="0"/>
                    <a:pt x="136" y="169"/>
                    <a:pt x="122" y="185"/>
                  </a:cubicBezTo>
                  <a:cubicBezTo>
                    <a:pt x="108" y="201"/>
                    <a:pt x="86" y="227"/>
                    <a:pt x="85" y="237"/>
                  </a:cubicBezTo>
                  <a:cubicBezTo>
                    <a:pt x="81" y="212"/>
                    <a:pt x="72" y="185"/>
                    <a:pt x="57" y="164"/>
                  </a:cubicBezTo>
                  <a:cubicBezTo>
                    <a:pt x="50" y="154"/>
                    <a:pt x="43" y="144"/>
                    <a:pt x="35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11FB0B2-308D-4C2D-A510-050CFED13A8B}"/>
                </a:ext>
              </a:extLst>
            </p:cNvPr>
            <p:cNvSpPr>
              <a:spLocks/>
            </p:cNvSpPr>
            <p:nvPr/>
          </p:nvSpPr>
          <p:spPr bwMode="black">
            <a:xfrm>
              <a:off x="256" y="275"/>
              <a:ext cx="346" cy="332"/>
            </a:xfrm>
            <a:custGeom>
              <a:avLst/>
              <a:gdLst>
                <a:gd name="T0" fmla="*/ 226 w 396"/>
                <a:gd name="T1" fmla="*/ 380 h 380"/>
                <a:gd name="T2" fmla="*/ 226 w 396"/>
                <a:gd name="T3" fmla="*/ 293 h 380"/>
                <a:gd name="T4" fmla="*/ 184 w 396"/>
                <a:gd name="T5" fmla="*/ 196 h 380"/>
                <a:gd name="T6" fmla="*/ 0 w 396"/>
                <a:gd name="T7" fmla="*/ 0 h 380"/>
                <a:gd name="T8" fmla="*/ 202 w 396"/>
                <a:gd name="T9" fmla="*/ 0 h 380"/>
                <a:gd name="T10" fmla="*/ 328 w 396"/>
                <a:gd name="T11" fmla="*/ 136 h 380"/>
                <a:gd name="T12" fmla="*/ 362 w 396"/>
                <a:gd name="T13" fmla="*/ 179 h 380"/>
                <a:gd name="T14" fmla="*/ 396 w 396"/>
                <a:gd name="T15" fmla="*/ 292 h 380"/>
                <a:gd name="T16" fmla="*/ 396 w 396"/>
                <a:gd name="T17" fmla="*/ 337 h 380"/>
                <a:gd name="T18" fmla="*/ 396 w 396"/>
                <a:gd name="T19" fmla="*/ 380 h 380"/>
                <a:gd name="T20" fmla="*/ 226 w 396"/>
                <a:gd name="T2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380">
                  <a:moveTo>
                    <a:pt x="226" y="380"/>
                  </a:moveTo>
                  <a:cubicBezTo>
                    <a:pt x="226" y="293"/>
                    <a:pt x="226" y="293"/>
                    <a:pt x="226" y="293"/>
                  </a:cubicBezTo>
                  <a:cubicBezTo>
                    <a:pt x="226" y="257"/>
                    <a:pt x="211" y="223"/>
                    <a:pt x="184" y="1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41" y="150"/>
                    <a:pt x="352" y="164"/>
                    <a:pt x="362" y="179"/>
                  </a:cubicBezTo>
                  <a:cubicBezTo>
                    <a:pt x="383" y="213"/>
                    <a:pt x="394" y="251"/>
                    <a:pt x="396" y="292"/>
                  </a:cubicBezTo>
                  <a:cubicBezTo>
                    <a:pt x="396" y="307"/>
                    <a:pt x="396" y="322"/>
                    <a:pt x="396" y="337"/>
                  </a:cubicBezTo>
                  <a:cubicBezTo>
                    <a:pt x="396" y="351"/>
                    <a:pt x="396" y="365"/>
                    <a:pt x="396" y="380"/>
                  </a:cubicBezTo>
                  <a:lnTo>
                    <a:pt x="226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6651668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3">
    <p:bg>
      <p:bgPr>
        <a:solidFill>
          <a:srgbClr val="019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>
            <a:extLst>
              <a:ext uri="{FF2B5EF4-FFF2-40B4-BE49-F238E27FC236}">
                <a16:creationId xmlns:a16="http://schemas.microsoft.com/office/drawing/2014/main" id="{90BECAAB-C9E5-4FF5-841E-54A502281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898809" y="2385391"/>
            <a:ext cx="4420886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2316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3F0B-D334-49AE-B8D4-41F580B5A055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5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rgbClr val="019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430800"/>
            <a:ext cx="4276800" cy="167760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5407200"/>
            <a:ext cx="4276800" cy="756000"/>
          </a:xfrm>
        </p:spPr>
        <p:txBody>
          <a:bodyPr>
            <a:normAutofit/>
          </a:bodyPr>
          <a:lstStyle>
            <a:lvl1pPr marL="0" indent="0" algn="l">
              <a:buNone/>
              <a:defRPr sz="22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223600" y="0"/>
            <a:ext cx="696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A839C3-1263-49C0-9B47-00CD2916BB09}"/>
              </a:ext>
            </a:extLst>
          </p:cNvPr>
          <p:cNvCxnSpPr/>
          <p:nvPr/>
        </p:nvCxnSpPr>
        <p:spPr>
          <a:xfrm>
            <a:off x="371475" y="5244506"/>
            <a:ext cx="42751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>
            <a:extLst>
              <a:ext uri="{FF2B5EF4-FFF2-40B4-BE49-F238E27FC236}">
                <a16:creationId xmlns:a16="http://schemas.microsoft.com/office/drawing/2014/main" id="{FDD5C2C4-2181-412C-8883-0242D70840F1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392111" y="436563"/>
            <a:ext cx="2044700" cy="527050"/>
            <a:chOff x="256" y="275"/>
            <a:chExt cx="1288" cy="332"/>
          </a:xfrm>
          <a:solidFill>
            <a:srgbClr val="FFFFFF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D88BED8-ABEC-49AB-93A0-4C0B1DC8E34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61" y="275"/>
              <a:ext cx="158" cy="332"/>
            </a:xfrm>
            <a:custGeom>
              <a:avLst/>
              <a:gdLst>
                <a:gd name="T0" fmla="*/ 0 w 158"/>
                <a:gd name="T1" fmla="*/ 0 h 332"/>
                <a:gd name="T2" fmla="*/ 158 w 158"/>
                <a:gd name="T3" fmla="*/ 0 h 332"/>
                <a:gd name="T4" fmla="*/ 158 w 158"/>
                <a:gd name="T5" fmla="*/ 332 h 332"/>
                <a:gd name="T6" fmla="*/ 0 w 158"/>
                <a:gd name="T7" fmla="*/ 332 h 332"/>
                <a:gd name="T8" fmla="*/ 0 w 158"/>
                <a:gd name="T9" fmla="*/ 0 h 332"/>
                <a:gd name="T10" fmla="*/ 0 w 158"/>
                <a:gd name="T1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332">
                  <a:moveTo>
                    <a:pt x="0" y="0"/>
                  </a:moveTo>
                  <a:lnTo>
                    <a:pt x="158" y="0"/>
                  </a:lnTo>
                  <a:lnTo>
                    <a:pt x="158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57F690-6511-4510-9D90-09F63EDF3BD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103" y="275"/>
              <a:ext cx="202" cy="145"/>
            </a:xfrm>
            <a:custGeom>
              <a:avLst/>
              <a:gdLst>
                <a:gd name="T0" fmla="*/ 200 w 231"/>
                <a:gd name="T1" fmla="*/ 40 h 166"/>
                <a:gd name="T2" fmla="*/ 147 w 231"/>
                <a:gd name="T3" fmla="*/ 163 h 166"/>
                <a:gd name="T4" fmla="*/ 147 w 231"/>
                <a:gd name="T5" fmla="*/ 166 h 166"/>
                <a:gd name="T6" fmla="*/ 133 w 231"/>
                <a:gd name="T7" fmla="*/ 163 h 166"/>
                <a:gd name="T8" fmla="*/ 0 w 231"/>
                <a:gd name="T9" fmla="*/ 163 h 166"/>
                <a:gd name="T10" fmla="*/ 0 w 231"/>
                <a:gd name="T11" fmla="*/ 0 h 166"/>
                <a:gd name="T12" fmla="*/ 158 w 231"/>
                <a:gd name="T13" fmla="*/ 0 h 166"/>
                <a:gd name="T14" fmla="*/ 231 w 231"/>
                <a:gd name="T15" fmla="*/ 16 h 166"/>
                <a:gd name="T16" fmla="*/ 200 w 231"/>
                <a:gd name="T17" fmla="*/ 4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166">
                  <a:moveTo>
                    <a:pt x="200" y="40"/>
                  </a:moveTo>
                  <a:cubicBezTo>
                    <a:pt x="170" y="70"/>
                    <a:pt x="152" y="111"/>
                    <a:pt x="147" y="163"/>
                  </a:cubicBezTo>
                  <a:cubicBezTo>
                    <a:pt x="147" y="164"/>
                    <a:pt x="147" y="165"/>
                    <a:pt x="147" y="166"/>
                  </a:cubicBezTo>
                  <a:cubicBezTo>
                    <a:pt x="142" y="163"/>
                    <a:pt x="136" y="163"/>
                    <a:pt x="133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83" y="0"/>
                    <a:pt x="207" y="5"/>
                    <a:pt x="231" y="16"/>
                  </a:cubicBezTo>
                  <a:cubicBezTo>
                    <a:pt x="219" y="23"/>
                    <a:pt x="209" y="31"/>
                    <a:pt x="20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19D27B4-1231-4825-B38C-5E0CE0A18F8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52" y="275"/>
              <a:ext cx="292" cy="331"/>
            </a:xfrm>
            <a:custGeom>
              <a:avLst/>
              <a:gdLst>
                <a:gd name="T0" fmla="*/ 30 w 334"/>
                <a:gd name="T1" fmla="*/ 84 h 379"/>
                <a:gd name="T2" fmla="*/ 30 w 334"/>
                <a:gd name="T3" fmla="*/ 84 h 379"/>
                <a:gd name="T4" fmla="*/ 0 w 334"/>
                <a:gd name="T5" fmla="*/ 177 h 379"/>
                <a:gd name="T6" fmla="*/ 0 w 334"/>
                <a:gd name="T7" fmla="*/ 379 h 379"/>
                <a:gd name="T8" fmla="*/ 161 w 334"/>
                <a:gd name="T9" fmla="*/ 379 h 379"/>
                <a:gd name="T10" fmla="*/ 161 w 334"/>
                <a:gd name="T11" fmla="*/ 203 h 379"/>
                <a:gd name="T12" fmla="*/ 210 w 334"/>
                <a:gd name="T13" fmla="*/ 150 h 379"/>
                <a:gd name="T14" fmla="*/ 334 w 334"/>
                <a:gd name="T15" fmla="*/ 150 h 379"/>
                <a:gd name="T16" fmla="*/ 334 w 334"/>
                <a:gd name="T17" fmla="*/ 0 h 379"/>
                <a:gd name="T18" fmla="*/ 178 w 334"/>
                <a:gd name="T19" fmla="*/ 0 h 379"/>
                <a:gd name="T20" fmla="*/ 48 w 334"/>
                <a:gd name="T21" fmla="*/ 60 h 379"/>
                <a:gd name="T22" fmla="*/ 30 w 334"/>
                <a:gd name="T23" fmla="*/ 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379">
                  <a:moveTo>
                    <a:pt x="30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2" y="113"/>
                    <a:pt x="2" y="145"/>
                    <a:pt x="0" y="17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161" y="379"/>
                    <a:pt x="161" y="379"/>
                    <a:pt x="161" y="379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3" y="171"/>
                    <a:pt x="180" y="150"/>
                    <a:pt x="210" y="150"/>
                  </a:cubicBezTo>
                  <a:cubicBezTo>
                    <a:pt x="238" y="150"/>
                    <a:pt x="334" y="150"/>
                    <a:pt x="334" y="15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21" y="3"/>
                    <a:pt x="78" y="23"/>
                    <a:pt x="48" y="60"/>
                  </a:cubicBezTo>
                  <a:cubicBezTo>
                    <a:pt x="41" y="68"/>
                    <a:pt x="36" y="76"/>
                    <a:pt x="3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90FE642-0BB5-4CF8-AA53-9E9DDF7C561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42" y="275"/>
              <a:ext cx="258" cy="207"/>
            </a:xfrm>
            <a:custGeom>
              <a:avLst/>
              <a:gdLst>
                <a:gd name="T0" fmla="*/ 35 w 295"/>
                <a:gd name="T1" fmla="*/ 134 h 237"/>
                <a:gd name="T2" fmla="*/ 0 w 295"/>
                <a:gd name="T3" fmla="*/ 95 h 237"/>
                <a:gd name="T4" fmla="*/ 89 w 295"/>
                <a:gd name="T5" fmla="*/ 0 h 237"/>
                <a:gd name="T6" fmla="*/ 295 w 295"/>
                <a:gd name="T7" fmla="*/ 0 h 237"/>
                <a:gd name="T8" fmla="*/ 122 w 295"/>
                <a:gd name="T9" fmla="*/ 185 h 237"/>
                <a:gd name="T10" fmla="*/ 85 w 295"/>
                <a:gd name="T11" fmla="*/ 237 h 237"/>
                <a:gd name="T12" fmla="*/ 57 w 295"/>
                <a:gd name="T13" fmla="*/ 164 h 237"/>
                <a:gd name="T14" fmla="*/ 35 w 295"/>
                <a:gd name="T15" fmla="*/ 1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237">
                  <a:moveTo>
                    <a:pt x="35" y="134"/>
                  </a:moveTo>
                  <a:cubicBezTo>
                    <a:pt x="24" y="121"/>
                    <a:pt x="13" y="108"/>
                    <a:pt x="0" y="95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95" y="0"/>
                    <a:pt x="136" y="169"/>
                    <a:pt x="122" y="185"/>
                  </a:cubicBezTo>
                  <a:cubicBezTo>
                    <a:pt x="108" y="201"/>
                    <a:pt x="86" y="227"/>
                    <a:pt x="85" y="237"/>
                  </a:cubicBezTo>
                  <a:cubicBezTo>
                    <a:pt x="81" y="212"/>
                    <a:pt x="72" y="185"/>
                    <a:pt x="57" y="164"/>
                  </a:cubicBezTo>
                  <a:cubicBezTo>
                    <a:pt x="50" y="154"/>
                    <a:pt x="43" y="144"/>
                    <a:pt x="35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DF4F7FD-1998-475B-8407-E035ADC9E333}"/>
                </a:ext>
              </a:extLst>
            </p:cNvPr>
            <p:cNvSpPr>
              <a:spLocks/>
            </p:cNvSpPr>
            <p:nvPr/>
          </p:nvSpPr>
          <p:spPr bwMode="black">
            <a:xfrm>
              <a:off x="256" y="275"/>
              <a:ext cx="346" cy="332"/>
            </a:xfrm>
            <a:custGeom>
              <a:avLst/>
              <a:gdLst>
                <a:gd name="T0" fmla="*/ 226 w 396"/>
                <a:gd name="T1" fmla="*/ 380 h 380"/>
                <a:gd name="T2" fmla="*/ 226 w 396"/>
                <a:gd name="T3" fmla="*/ 293 h 380"/>
                <a:gd name="T4" fmla="*/ 184 w 396"/>
                <a:gd name="T5" fmla="*/ 196 h 380"/>
                <a:gd name="T6" fmla="*/ 0 w 396"/>
                <a:gd name="T7" fmla="*/ 0 h 380"/>
                <a:gd name="T8" fmla="*/ 202 w 396"/>
                <a:gd name="T9" fmla="*/ 0 h 380"/>
                <a:gd name="T10" fmla="*/ 328 w 396"/>
                <a:gd name="T11" fmla="*/ 136 h 380"/>
                <a:gd name="T12" fmla="*/ 362 w 396"/>
                <a:gd name="T13" fmla="*/ 179 h 380"/>
                <a:gd name="T14" fmla="*/ 396 w 396"/>
                <a:gd name="T15" fmla="*/ 292 h 380"/>
                <a:gd name="T16" fmla="*/ 396 w 396"/>
                <a:gd name="T17" fmla="*/ 337 h 380"/>
                <a:gd name="T18" fmla="*/ 396 w 396"/>
                <a:gd name="T19" fmla="*/ 380 h 380"/>
                <a:gd name="T20" fmla="*/ 226 w 396"/>
                <a:gd name="T2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380">
                  <a:moveTo>
                    <a:pt x="226" y="380"/>
                  </a:moveTo>
                  <a:cubicBezTo>
                    <a:pt x="226" y="293"/>
                    <a:pt x="226" y="293"/>
                    <a:pt x="226" y="293"/>
                  </a:cubicBezTo>
                  <a:cubicBezTo>
                    <a:pt x="226" y="257"/>
                    <a:pt x="211" y="223"/>
                    <a:pt x="184" y="1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41" y="150"/>
                    <a:pt x="352" y="164"/>
                    <a:pt x="362" y="179"/>
                  </a:cubicBezTo>
                  <a:cubicBezTo>
                    <a:pt x="383" y="213"/>
                    <a:pt x="394" y="251"/>
                    <a:pt x="396" y="292"/>
                  </a:cubicBezTo>
                  <a:cubicBezTo>
                    <a:pt x="396" y="307"/>
                    <a:pt x="396" y="322"/>
                    <a:pt x="396" y="337"/>
                  </a:cubicBezTo>
                  <a:cubicBezTo>
                    <a:pt x="396" y="351"/>
                    <a:pt x="396" y="365"/>
                    <a:pt x="396" y="380"/>
                  </a:cubicBezTo>
                  <a:lnTo>
                    <a:pt x="226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4521285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5047200"/>
            <a:ext cx="11448000" cy="550800"/>
          </a:xfrm>
        </p:spPr>
        <p:txBody>
          <a:bodyPr anchor="b">
            <a:no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5900400"/>
            <a:ext cx="11448000" cy="550800"/>
          </a:xfrm>
        </p:spPr>
        <p:txBody>
          <a:bodyPr>
            <a:normAutofit/>
          </a:bodyPr>
          <a:lstStyle>
            <a:lvl1pPr marL="0" indent="0" algn="ctr">
              <a:buNone/>
              <a:defRPr sz="18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407600"/>
            <a:ext cx="12193200" cy="33372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576915-6401-4E17-9338-BBF77B747833}"/>
              </a:ext>
            </a:extLst>
          </p:cNvPr>
          <p:cNvCxnSpPr/>
          <p:nvPr/>
        </p:nvCxnSpPr>
        <p:spPr>
          <a:xfrm>
            <a:off x="2535228" y="5738558"/>
            <a:ext cx="7121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4D60FC3E-B67D-46F2-9E8B-A13A10E988A0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392111" y="436563"/>
            <a:ext cx="2044700" cy="527050"/>
            <a:chOff x="256" y="275"/>
            <a:chExt cx="1288" cy="332"/>
          </a:xfrm>
          <a:solidFill>
            <a:schemeClr val="accent1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97D1BEE-FBD1-47A5-9BB1-ADEDDE17C51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61" y="275"/>
              <a:ext cx="158" cy="332"/>
            </a:xfrm>
            <a:custGeom>
              <a:avLst/>
              <a:gdLst>
                <a:gd name="T0" fmla="*/ 0 w 158"/>
                <a:gd name="T1" fmla="*/ 0 h 332"/>
                <a:gd name="T2" fmla="*/ 158 w 158"/>
                <a:gd name="T3" fmla="*/ 0 h 332"/>
                <a:gd name="T4" fmla="*/ 158 w 158"/>
                <a:gd name="T5" fmla="*/ 332 h 332"/>
                <a:gd name="T6" fmla="*/ 0 w 158"/>
                <a:gd name="T7" fmla="*/ 332 h 332"/>
                <a:gd name="T8" fmla="*/ 0 w 158"/>
                <a:gd name="T9" fmla="*/ 0 h 332"/>
                <a:gd name="T10" fmla="*/ 0 w 158"/>
                <a:gd name="T1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332">
                  <a:moveTo>
                    <a:pt x="0" y="0"/>
                  </a:moveTo>
                  <a:lnTo>
                    <a:pt x="158" y="0"/>
                  </a:lnTo>
                  <a:lnTo>
                    <a:pt x="158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E47A15D-34BA-4B74-8808-6A191C8F8D9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103" y="275"/>
              <a:ext cx="202" cy="145"/>
            </a:xfrm>
            <a:custGeom>
              <a:avLst/>
              <a:gdLst>
                <a:gd name="T0" fmla="*/ 200 w 231"/>
                <a:gd name="T1" fmla="*/ 40 h 166"/>
                <a:gd name="T2" fmla="*/ 147 w 231"/>
                <a:gd name="T3" fmla="*/ 163 h 166"/>
                <a:gd name="T4" fmla="*/ 147 w 231"/>
                <a:gd name="T5" fmla="*/ 166 h 166"/>
                <a:gd name="T6" fmla="*/ 133 w 231"/>
                <a:gd name="T7" fmla="*/ 163 h 166"/>
                <a:gd name="T8" fmla="*/ 0 w 231"/>
                <a:gd name="T9" fmla="*/ 163 h 166"/>
                <a:gd name="T10" fmla="*/ 0 w 231"/>
                <a:gd name="T11" fmla="*/ 0 h 166"/>
                <a:gd name="T12" fmla="*/ 158 w 231"/>
                <a:gd name="T13" fmla="*/ 0 h 166"/>
                <a:gd name="T14" fmla="*/ 231 w 231"/>
                <a:gd name="T15" fmla="*/ 16 h 166"/>
                <a:gd name="T16" fmla="*/ 200 w 231"/>
                <a:gd name="T17" fmla="*/ 4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166">
                  <a:moveTo>
                    <a:pt x="200" y="40"/>
                  </a:moveTo>
                  <a:cubicBezTo>
                    <a:pt x="170" y="70"/>
                    <a:pt x="152" y="111"/>
                    <a:pt x="147" y="163"/>
                  </a:cubicBezTo>
                  <a:cubicBezTo>
                    <a:pt x="147" y="164"/>
                    <a:pt x="147" y="165"/>
                    <a:pt x="147" y="166"/>
                  </a:cubicBezTo>
                  <a:cubicBezTo>
                    <a:pt x="142" y="163"/>
                    <a:pt x="136" y="163"/>
                    <a:pt x="133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83" y="0"/>
                    <a:pt x="207" y="5"/>
                    <a:pt x="231" y="16"/>
                  </a:cubicBezTo>
                  <a:cubicBezTo>
                    <a:pt x="219" y="23"/>
                    <a:pt x="209" y="31"/>
                    <a:pt x="20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6D596E4-4C19-428E-8B2C-1C7FF168430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52" y="275"/>
              <a:ext cx="292" cy="331"/>
            </a:xfrm>
            <a:custGeom>
              <a:avLst/>
              <a:gdLst>
                <a:gd name="T0" fmla="*/ 30 w 334"/>
                <a:gd name="T1" fmla="*/ 84 h 379"/>
                <a:gd name="T2" fmla="*/ 30 w 334"/>
                <a:gd name="T3" fmla="*/ 84 h 379"/>
                <a:gd name="T4" fmla="*/ 0 w 334"/>
                <a:gd name="T5" fmla="*/ 177 h 379"/>
                <a:gd name="T6" fmla="*/ 0 w 334"/>
                <a:gd name="T7" fmla="*/ 379 h 379"/>
                <a:gd name="T8" fmla="*/ 161 w 334"/>
                <a:gd name="T9" fmla="*/ 379 h 379"/>
                <a:gd name="T10" fmla="*/ 161 w 334"/>
                <a:gd name="T11" fmla="*/ 203 h 379"/>
                <a:gd name="T12" fmla="*/ 210 w 334"/>
                <a:gd name="T13" fmla="*/ 150 h 379"/>
                <a:gd name="T14" fmla="*/ 334 w 334"/>
                <a:gd name="T15" fmla="*/ 150 h 379"/>
                <a:gd name="T16" fmla="*/ 334 w 334"/>
                <a:gd name="T17" fmla="*/ 0 h 379"/>
                <a:gd name="T18" fmla="*/ 178 w 334"/>
                <a:gd name="T19" fmla="*/ 0 h 379"/>
                <a:gd name="T20" fmla="*/ 48 w 334"/>
                <a:gd name="T21" fmla="*/ 60 h 379"/>
                <a:gd name="T22" fmla="*/ 30 w 334"/>
                <a:gd name="T23" fmla="*/ 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379">
                  <a:moveTo>
                    <a:pt x="30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2" y="113"/>
                    <a:pt x="2" y="145"/>
                    <a:pt x="0" y="17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161" y="379"/>
                    <a:pt x="161" y="379"/>
                    <a:pt x="161" y="379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3" y="171"/>
                    <a:pt x="180" y="150"/>
                    <a:pt x="210" y="150"/>
                  </a:cubicBezTo>
                  <a:cubicBezTo>
                    <a:pt x="238" y="150"/>
                    <a:pt x="334" y="150"/>
                    <a:pt x="334" y="15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21" y="3"/>
                    <a:pt x="78" y="23"/>
                    <a:pt x="48" y="60"/>
                  </a:cubicBezTo>
                  <a:cubicBezTo>
                    <a:pt x="41" y="68"/>
                    <a:pt x="36" y="76"/>
                    <a:pt x="3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4D7C802B-B989-4252-A99D-94926722C19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42" y="275"/>
              <a:ext cx="258" cy="207"/>
            </a:xfrm>
            <a:custGeom>
              <a:avLst/>
              <a:gdLst>
                <a:gd name="T0" fmla="*/ 35 w 295"/>
                <a:gd name="T1" fmla="*/ 134 h 237"/>
                <a:gd name="T2" fmla="*/ 0 w 295"/>
                <a:gd name="T3" fmla="*/ 95 h 237"/>
                <a:gd name="T4" fmla="*/ 89 w 295"/>
                <a:gd name="T5" fmla="*/ 0 h 237"/>
                <a:gd name="T6" fmla="*/ 295 w 295"/>
                <a:gd name="T7" fmla="*/ 0 h 237"/>
                <a:gd name="T8" fmla="*/ 122 w 295"/>
                <a:gd name="T9" fmla="*/ 185 h 237"/>
                <a:gd name="T10" fmla="*/ 85 w 295"/>
                <a:gd name="T11" fmla="*/ 237 h 237"/>
                <a:gd name="T12" fmla="*/ 57 w 295"/>
                <a:gd name="T13" fmla="*/ 164 h 237"/>
                <a:gd name="T14" fmla="*/ 35 w 295"/>
                <a:gd name="T15" fmla="*/ 1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237">
                  <a:moveTo>
                    <a:pt x="35" y="134"/>
                  </a:moveTo>
                  <a:cubicBezTo>
                    <a:pt x="24" y="121"/>
                    <a:pt x="13" y="108"/>
                    <a:pt x="0" y="95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95" y="0"/>
                    <a:pt x="136" y="169"/>
                    <a:pt x="122" y="185"/>
                  </a:cubicBezTo>
                  <a:cubicBezTo>
                    <a:pt x="108" y="201"/>
                    <a:pt x="86" y="227"/>
                    <a:pt x="85" y="237"/>
                  </a:cubicBezTo>
                  <a:cubicBezTo>
                    <a:pt x="81" y="212"/>
                    <a:pt x="72" y="185"/>
                    <a:pt x="57" y="164"/>
                  </a:cubicBezTo>
                  <a:cubicBezTo>
                    <a:pt x="50" y="154"/>
                    <a:pt x="43" y="144"/>
                    <a:pt x="35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619EDF2C-C5C6-4A60-AC5B-BB2CD95BCE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256" y="275"/>
              <a:ext cx="346" cy="332"/>
            </a:xfrm>
            <a:custGeom>
              <a:avLst/>
              <a:gdLst>
                <a:gd name="T0" fmla="*/ 226 w 396"/>
                <a:gd name="T1" fmla="*/ 380 h 380"/>
                <a:gd name="T2" fmla="*/ 226 w 396"/>
                <a:gd name="T3" fmla="*/ 293 h 380"/>
                <a:gd name="T4" fmla="*/ 184 w 396"/>
                <a:gd name="T5" fmla="*/ 196 h 380"/>
                <a:gd name="T6" fmla="*/ 0 w 396"/>
                <a:gd name="T7" fmla="*/ 0 h 380"/>
                <a:gd name="T8" fmla="*/ 202 w 396"/>
                <a:gd name="T9" fmla="*/ 0 h 380"/>
                <a:gd name="T10" fmla="*/ 328 w 396"/>
                <a:gd name="T11" fmla="*/ 136 h 380"/>
                <a:gd name="T12" fmla="*/ 362 w 396"/>
                <a:gd name="T13" fmla="*/ 179 h 380"/>
                <a:gd name="T14" fmla="*/ 396 w 396"/>
                <a:gd name="T15" fmla="*/ 292 h 380"/>
                <a:gd name="T16" fmla="*/ 396 w 396"/>
                <a:gd name="T17" fmla="*/ 337 h 380"/>
                <a:gd name="T18" fmla="*/ 396 w 396"/>
                <a:gd name="T19" fmla="*/ 380 h 380"/>
                <a:gd name="T20" fmla="*/ 226 w 396"/>
                <a:gd name="T2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380">
                  <a:moveTo>
                    <a:pt x="226" y="380"/>
                  </a:moveTo>
                  <a:cubicBezTo>
                    <a:pt x="226" y="293"/>
                    <a:pt x="226" y="293"/>
                    <a:pt x="226" y="293"/>
                  </a:cubicBezTo>
                  <a:cubicBezTo>
                    <a:pt x="226" y="257"/>
                    <a:pt x="211" y="223"/>
                    <a:pt x="184" y="1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41" y="150"/>
                    <a:pt x="352" y="164"/>
                    <a:pt x="362" y="179"/>
                  </a:cubicBezTo>
                  <a:cubicBezTo>
                    <a:pt x="383" y="213"/>
                    <a:pt x="394" y="251"/>
                    <a:pt x="396" y="292"/>
                  </a:cubicBezTo>
                  <a:cubicBezTo>
                    <a:pt x="396" y="307"/>
                    <a:pt x="396" y="322"/>
                    <a:pt x="396" y="337"/>
                  </a:cubicBezTo>
                  <a:cubicBezTo>
                    <a:pt x="396" y="351"/>
                    <a:pt x="396" y="365"/>
                    <a:pt x="396" y="380"/>
                  </a:cubicBezTo>
                  <a:lnTo>
                    <a:pt x="226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6319753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058400"/>
            <a:ext cx="5259600" cy="235440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3300" i="1">
                <a:solidFill>
                  <a:srgbClr val="28475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68AECAF0-DEBC-4962-A002-9A6C4CFB60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200" y="3687240"/>
            <a:ext cx="3780000" cy="432000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55C8268-FBBF-48B0-8474-DDA6A12EBA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800" y="4186801"/>
            <a:ext cx="3780000" cy="17424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5" indent="0">
              <a:buNone/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648800" y="6152400"/>
            <a:ext cx="1422000" cy="73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6452F2-DD30-492E-B193-44DC01673D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0766" y="3503504"/>
            <a:ext cx="2844000" cy="18000"/>
          </a:xfrm>
          <a:solidFill>
            <a:srgbClr val="284753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2001F7-F4B6-42C6-96B1-9BACBEC230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385200" y="378000"/>
            <a:ext cx="8064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4326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rgbClr val="A9B4BB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058400"/>
            <a:ext cx="5259600" cy="235440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3300" i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68AECAF0-DEBC-4962-A002-9A6C4CFB60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200" y="3687240"/>
            <a:ext cx="3780000" cy="4320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55C8268-FBBF-48B0-8474-DDA6A12EBA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800" y="4186801"/>
            <a:ext cx="3780000" cy="1742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5" indent="0">
              <a:buNone/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863752" y="6395510"/>
            <a:ext cx="972000" cy="25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6452F2-DD30-492E-B193-44DC01673D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0766" y="3503504"/>
            <a:ext cx="2844000" cy="18000"/>
          </a:xfrm>
          <a:solidFill>
            <a:srgbClr val="FFFFFF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2001F7-F4B6-42C6-96B1-9BACBEC230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385200" y="378000"/>
            <a:ext cx="8064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3224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0800" y="367200"/>
            <a:ext cx="11448000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404000"/>
            <a:ext cx="11448000" cy="476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7878" y="6408000"/>
            <a:ext cx="4512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l">
              <a:defRPr sz="800">
                <a:solidFill>
                  <a:srgbClr val="28475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0800" y="6408000"/>
            <a:ext cx="414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ctr">
              <a:defRPr sz="800">
                <a:solidFill>
                  <a:srgbClr val="284753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97500" y="6408000"/>
            <a:ext cx="9144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>
              <a:defRPr lang="en-US" sz="800" smtClean="0">
                <a:solidFill>
                  <a:srgbClr val="284753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21/05/2025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DE99C7-2D94-48AD-9E2E-CDFF305E918B}"/>
              </a:ext>
            </a:extLst>
          </p:cNvPr>
          <p:cNvCxnSpPr/>
          <p:nvPr/>
        </p:nvCxnSpPr>
        <p:spPr>
          <a:xfrm>
            <a:off x="371475" y="1186775"/>
            <a:ext cx="1144905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0961730-9C70-4247-A1DC-6DF445FFDB8D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2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80" r:id="rId10"/>
    <p:sldLayoutId id="2147484579" r:id="rId11"/>
    <p:sldLayoutId id="2147484536" r:id="rId12"/>
    <p:sldLayoutId id="2147484537" r:id="rId13"/>
    <p:sldLayoutId id="2147484538" r:id="rId14"/>
    <p:sldLayoutId id="2147484539" r:id="rId15"/>
    <p:sldLayoutId id="2147484540" r:id="rId16"/>
    <p:sldLayoutId id="2147484541" r:id="rId17"/>
    <p:sldLayoutId id="2147484542" r:id="rId18"/>
    <p:sldLayoutId id="2147484543" r:id="rId19"/>
    <p:sldLayoutId id="2147484544" r:id="rId20"/>
    <p:sldLayoutId id="2147484545" r:id="rId21"/>
    <p:sldLayoutId id="2147484546" r:id="rId22"/>
    <p:sldLayoutId id="2147484547" r:id="rId23"/>
    <p:sldLayoutId id="2147484548" r:id="rId24"/>
    <p:sldLayoutId id="2147484549" r:id="rId25"/>
    <p:sldLayoutId id="2147484550" r:id="rId26"/>
    <p:sldLayoutId id="2147484551" r:id="rId27"/>
    <p:sldLayoutId id="2147484552" r:id="rId28"/>
    <p:sldLayoutId id="2147484553" r:id="rId29"/>
    <p:sldLayoutId id="2147484554" r:id="rId30"/>
    <p:sldLayoutId id="2147484555" r:id="rId31"/>
    <p:sldLayoutId id="2147484556" r:id="rId32"/>
    <p:sldLayoutId id="2147484557" r:id="rId33"/>
    <p:sldLayoutId id="2147484558" r:id="rId34"/>
    <p:sldLayoutId id="2147484559" r:id="rId35"/>
    <p:sldLayoutId id="2147484560" r:id="rId36"/>
    <p:sldLayoutId id="2147484561" r:id="rId37"/>
    <p:sldLayoutId id="2147484562" r:id="rId38"/>
    <p:sldLayoutId id="2147484563" r:id="rId39"/>
    <p:sldLayoutId id="2147484564" r:id="rId40"/>
    <p:sldLayoutId id="2147484565" r:id="rId41"/>
    <p:sldLayoutId id="2147484566" r:id="rId42"/>
    <p:sldLayoutId id="2147484567" r:id="rId43"/>
    <p:sldLayoutId id="2147484568" r:id="rId44"/>
    <p:sldLayoutId id="2147484569" r:id="rId45"/>
    <p:sldLayoutId id="2147484570" r:id="rId46"/>
    <p:sldLayoutId id="2147484571" r:id="rId47"/>
    <p:sldLayoutId id="2147484572" r:id="rId48"/>
    <p:sldLayoutId id="2147484573" r:id="rId49"/>
    <p:sldLayoutId id="2147484574" r:id="rId50"/>
    <p:sldLayoutId id="2147484575" r:id="rId5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284753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84753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84753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84753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84753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pos="7485">
          <p15:clr>
            <a:srgbClr val="F26B43"/>
          </p15:clr>
        </p15:guide>
        <p15:guide id="2" pos="232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3825">
          <p15:clr>
            <a:srgbClr val="F26B43"/>
          </p15:clr>
        </p15:guide>
        <p15:guide id="5" orient="horz" pos="759">
          <p15:clr>
            <a:srgbClr val="F26B43"/>
          </p15:clr>
        </p15:guide>
        <p15:guide id="6" orient="horz" pos="41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hyperlink" Target="mailto:mika.kaskela@yit.fi" TargetMode="External"/><Relationship Id="rId4" Type="http://schemas.openxmlformats.org/officeDocument/2006/relationships/image" Target="../media/image44.png"/><Relationship Id="rId9" Type="http://schemas.openxmlformats.org/officeDocument/2006/relationships/hyperlink" Target="mailto:timo.soininen@yit.f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7CE432-FF11-D941-A86E-973D58ADF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2721113"/>
            <a:ext cx="4276800" cy="1044400"/>
          </a:xfrm>
        </p:spPr>
        <p:txBody>
          <a:bodyPr/>
          <a:lstStyle/>
          <a:p>
            <a:br>
              <a:rPr lang="fi-FI" sz="3200" dirty="0"/>
            </a:br>
            <a:r>
              <a:rPr lang="fi-FI" b="1" dirty="0"/>
              <a:t>Vesseli</a:t>
            </a:r>
            <a:br>
              <a:rPr lang="fi-FI" sz="3200" dirty="0"/>
            </a:br>
            <a:br>
              <a:rPr lang="fi-FI" sz="3200" dirty="0"/>
            </a:br>
            <a:r>
              <a:rPr lang="fi-FI" sz="2000" dirty="0"/>
              <a:t>Työmaan viikkotiedote 21/2025</a:t>
            </a:r>
            <a:br>
              <a:rPr lang="fi-FI" sz="3200" dirty="0"/>
            </a:br>
            <a:endParaRPr lang="fi-FI" sz="3200" dirty="0"/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57EB4E1D-912D-4AE4-9D13-C3220F1BC945}"/>
              </a:ext>
            </a:extLst>
          </p:cNvPr>
          <p:cNvGrpSpPr>
            <a:grpSpLocks/>
          </p:cNvGrpSpPr>
          <p:nvPr/>
        </p:nvGrpSpPr>
        <p:grpSpPr bwMode="auto">
          <a:xfrm>
            <a:off x="10866438" y="5843588"/>
            <a:ext cx="1335087" cy="487362"/>
            <a:chOff x="6972497" y="5846865"/>
            <a:chExt cx="1334723" cy="486968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14506B5A-39F9-4269-8F5F-73E265A97C1B}"/>
                </a:ext>
              </a:extLst>
            </p:cNvPr>
            <p:cNvSpPr/>
            <p:nvPr/>
          </p:nvSpPr>
          <p:spPr bwMode="gray">
            <a:xfrm>
              <a:off x="7415288" y="5865900"/>
              <a:ext cx="891932" cy="4679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ADFEA4D9-7AE7-4820-83C4-2755492712FF}"/>
                </a:ext>
              </a:extLst>
            </p:cNvPr>
            <p:cNvSpPr/>
            <p:nvPr/>
          </p:nvSpPr>
          <p:spPr bwMode="gray">
            <a:xfrm>
              <a:off x="7418462" y="5846865"/>
              <a:ext cx="888758" cy="467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y</a:t>
              </a:r>
              <a:r>
                <a:rPr lang="en-US" sz="2000" u="sng"/>
                <a:t>it.fi</a:t>
              </a:r>
            </a:p>
          </p:txBody>
        </p: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B7925E13-532F-42BD-A166-D3BA478DF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2497" y="5865833"/>
              <a:ext cx="445446" cy="468000"/>
              <a:chOff x="-3349680" y="1111957"/>
              <a:chExt cx="2844000" cy="2988000"/>
            </a:xfrm>
          </p:grpSpPr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EE173B3F-3ABA-4B48-B103-CC39DD4139E3}"/>
                  </a:ext>
                </a:extLst>
              </p:cNvPr>
              <p:cNvSpPr/>
              <p:nvPr/>
            </p:nvSpPr>
            <p:spPr bwMode="gray">
              <a:xfrm>
                <a:off x="-3349680" y="1112384"/>
                <a:ext cx="2847319" cy="29875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4B845E81-99CA-4EDF-B407-4C56A2B3F4F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81682" y="1794887"/>
                <a:ext cx="1908003" cy="1655997"/>
              </a:xfrm>
              <a:custGeom>
                <a:avLst/>
                <a:gdLst>
                  <a:gd name="T0" fmla="*/ 1908003 w 60"/>
                  <a:gd name="T1" fmla="*/ 477691 h 52"/>
                  <a:gd name="T2" fmla="*/ 1431002 w 60"/>
                  <a:gd name="T3" fmla="*/ 0 h 52"/>
                  <a:gd name="T4" fmla="*/ 954002 w 60"/>
                  <a:gd name="T5" fmla="*/ 477691 h 52"/>
                  <a:gd name="T6" fmla="*/ 477001 w 60"/>
                  <a:gd name="T7" fmla="*/ 0 h 52"/>
                  <a:gd name="T8" fmla="*/ 0 w 60"/>
                  <a:gd name="T9" fmla="*/ 477691 h 52"/>
                  <a:gd name="T10" fmla="*/ 954002 w 60"/>
                  <a:gd name="T11" fmla="*/ 1655997 h 52"/>
                  <a:gd name="T12" fmla="*/ 1908003 w 60"/>
                  <a:gd name="T13" fmla="*/ 477691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52">
                    <a:moveTo>
                      <a:pt x="60" y="15"/>
                    </a:moveTo>
                    <a:cubicBezTo>
                      <a:pt x="60" y="7"/>
                      <a:pt x="53" y="0"/>
                      <a:pt x="45" y="0"/>
                    </a:cubicBezTo>
                    <a:cubicBezTo>
                      <a:pt x="36" y="0"/>
                      <a:pt x="30" y="7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33"/>
                      <a:pt x="22" y="52"/>
                      <a:pt x="30" y="52"/>
                    </a:cubicBezTo>
                    <a:cubicBezTo>
                      <a:pt x="37" y="52"/>
                      <a:pt x="60" y="34"/>
                      <a:pt x="60" y="15"/>
                    </a:cubicBezTo>
                  </a:path>
                </a:pathLst>
              </a:custGeom>
              <a:solidFill>
                <a:srgbClr val="284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</p:grpSp>
      <p:pic>
        <p:nvPicPr>
          <p:cNvPr id="3" name="Kuva 2">
            <a:extLst>
              <a:ext uri="{FF2B5EF4-FFF2-40B4-BE49-F238E27FC236}">
                <a16:creationId xmlns:a16="http://schemas.microsoft.com/office/drawing/2014/main" id="{ECD58246-64DA-2469-5FD9-08C3A4527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976" y="1372989"/>
            <a:ext cx="7355736" cy="4112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974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545012B-9960-B2A1-9091-0DC7318E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25" y="533651"/>
            <a:ext cx="9735909" cy="55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12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9B102A-9712-4C46-B2DB-FAD2B33113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13" y="5933774"/>
            <a:ext cx="226502" cy="22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8BA22B-5575-463E-99A1-B18618D691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190" y="5945966"/>
            <a:ext cx="257388" cy="212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E9E014-735A-4930-9667-2B935A5E57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050" y="5932250"/>
            <a:ext cx="230620" cy="2306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C15588-E137-4C61-B698-A306AF4692A1}"/>
              </a:ext>
            </a:extLst>
          </p:cNvPr>
          <p:cNvSpPr txBox="1"/>
          <p:nvPr/>
        </p:nvSpPr>
        <p:spPr>
          <a:xfrm>
            <a:off x="819008" y="5811215"/>
            <a:ext cx="1709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facebook.com/</a:t>
            </a:r>
            <a:br>
              <a:rPr lang="fi-FI" sz="1600" dirty="0">
                <a:solidFill>
                  <a:schemeClr val="bg1"/>
                </a:solidFill>
              </a:rPr>
            </a:br>
            <a:r>
              <a:rPr lang="fi-FI" sz="1600" dirty="0">
                <a:solidFill>
                  <a:schemeClr val="bg1"/>
                </a:solidFill>
              </a:rPr>
              <a:t>yitsuomi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16B35C-84F3-40CB-8D22-8604DAE81B2E}"/>
              </a:ext>
            </a:extLst>
          </p:cNvPr>
          <p:cNvSpPr txBox="1"/>
          <p:nvPr/>
        </p:nvSpPr>
        <p:spPr>
          <a:xfrm>
            <a:off x="4665806" y="5817981"/>
            <a:ext cx="1420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twitter.com/</a:t>
            </a:r>
            <a:br>
              <a:rPr lang="fi-FI" sz="1600" dirty="0">
                <a:solidFill>
                  <a:schemeClr val="bg1"/>
                </a:solidFill>
              </a:rPr>
            </a:br>
            <a:r>
              <a:rPr lang="fi-FI" sz="1600" dirty="0">
                <a:solidFill>
                  <a:schemeClr val="bg1"/>
                </a:solidFill>
              </a:rPr>
              <a:t>YITSuomi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D0F2C-D1D8-4D3F-BEE2-89B2FEECB1E4}"/>
              </a:ext>
            </a:extLst>
          </p:cNvPr>
          <p:cNvSpPr txBox="1"/>
          <p:nvPr/>
        </p:nvSpPr>
        <p:spPr>
          <a:xfrm>
            <a:off x="2763280" y="5816465"/>
            <a:ext cx="1709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linkedin.com/</a:t>
            </a:r>
            <a:br>
              <a:rPr lang="fi-FI" sz="1600" dirty="0">
                <a:solidFill>
                  <a:schemeClr val="bg1"/>
                </a:solidFill>
              </a:rPr>
            </a:br>
            <a:r>
              <a:rPr lang="fi-FI" sz="1600" dirty="0">
                <a:solidFill>
                  <a:schemeClr val="bg1"/>
                </a:solidFill>
              </a:rPr>
              <a:t>company/yit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935A05-0968-4B6A-A2B0-97B2829EE60A}"/>
              </a:ext>
            </a:extLst>
          </p:cNvPr>
          <p:cNvSpPr txBox="1"/>
          <p:nvPr/>
        </p:nvSpPr>
        <p:spPr>
          <a:xfrm>
            <a:off x="6415122" y="5813345"/>
            <a:ext cx="2109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noProof="1">
                <a:solidFill>
                  <a:schemeClr val="bg1"/>
                </a:solidFill>
              </a:rPr>
              <a:t>youtube.com/</a:t>
            </a:r>
          </a:p>
          <a:p>
            <a:r>
              <a:rPr lang="fi-FI" sz="1600" noProof="1">
                <a:solidFill>
                  <a:schemeClr val="bg1"/>
                </a:solidFill>
              </a:rPr>
              <a:t>YITCorporation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88E0E162-2498-422B-A714-7D508E51E9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119" y="5927972"/>
            <a:ext cx="224443" cy="228561"/>
          </a:xfrm>
          <a:prstGeom prst="rect">
            <a:avLst/>
          </a:prstGeom>
        </p:spPr>
      </p:pic>
      <p:sp>
        <p:nvSpPr>
          <p:cNvPr id="23" name="TextBox 16">
            <a:extLst>
              <a:ext uri="{FF2B5EF4-FFF2-40B4-BE49-F238E27FC236}">
                <a16:creationId xmlns:a16="http://schemas.microsoft.com/office/drawing/2014/main" id="{8FA1C678-BFC1-434B-9AAD-FE163C51F71D}"/>
              </a:ext>
            </a:extLst>
          </p:cNvPr>
          <p:cNvSpPr txBox="1"/>
          <p:nvPr/>
        </p:nvSpPr>
        <p:spPr>
          <a:xfrm>
            <a:off x="8439711" y="5814048"/>
            <a:ext cx="2109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instagram.com/</a:t>
            </a:r>
            <a:br>
              <a:rPr lang="fi-FI" sz="1600" dirty="0">
                <a:solidFill>
                  <a:schemeClr val="bg1"/>
                </a:solidFill>
              </a:rPr>
            </a:br>
            <a:r>
              <a:rPr lang="fi-FI" sz="1600" dirty="0">
                <a:solidFill>
                  <a:schemeClr val="bg1"/>
                </a:solidFill>
              </a:rPr>
              <a:t>yitsuomi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13129D91-AE82-4565-B7DB-F33F077EE4FA}"/>
              </a:ext>
            </a:extLst>
          </p:cNvPr>
          <p:cNvGrpSpPr/>
          <p:nvPr/>
        </p:nvGrpSpPr>
        <p:grpSpPr bwMode="gray">
          <a:xfrm>
            <a:off x="10793193" y="5856902"/>
            <a:ext cx="1398815" cy="468000"/>
            <a:chOff x="6972497" y="5865833"/>
            <a:chExt cx="1334723" cy="470142"/>
          </a:xfrm>
        </p:grpSpPr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9AA75213-BF4A-47B4-B4A0-4A50AA19696E}"/>
                </a:ext>
              </a:extLst>
            </p:cNvPr>
            <p:cNvSpPr/>
            <p:nvPr/>
          </p:nvSpPr>
          <p:spPr bwMode="gray">
            <a:xfrm>
              <a:off x="7415235" y="5865833"/>
              <a:ext cx="891945" cy="46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F766EAFF-DFEB-47CC-AF8E-69194463F05E}"/>
                </a:ext>
              </a:extLst>
            </p:cNvPr>
            <p:cNvSpPr/>
            <p:nvPr/>
          </p:nvSpPr>
          <p:spPr bwMode="gray">
            <a:xfrm>
              <a:off x="7419126" y="5867975"/>
              <a:ext cx="888094" cy="46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fi-FI" sz="2000" dirty="0"/>
                <a:t>y</a:t>
              </a:r>
              <a:r>
                <a:rPr lang="fi-FI" sz="2000" u="sng" dirty="0"/>
                <a:t>it.fi</a:t>
              </a:r>
            </a:p>
          </p:txBody>
        </p:sp>
        <p:grpSp>
          <p:nvGrpSpPr>
            <p:cNvPr id="33" name="Group 28">
              <a:extLst>
                <a:ext uri="{FF2B5EF4-FFF2-40B4-BE49-F238E27FC236}">
                  <a16:creationId xmlns:a16="http://schemas.microsoft.com/office/drawing/2014/main" id="{A1CD8C97-97EA-41B1-850C-9014004D6DF0}"/>
                </a:ext>
              </a:extLst>
            </p:cNvPr>
            <p:cNvGrpSpPr/>
            <p:nvPr/>
          </p:nvGrpSpPr>
          <p:grpSpPr bwMode="gray">
            <a:xfrm>
              <a:off x="6972497" y="5865833"/>
              <a:ext cx="445446" cy="468000"/>
              <a:chOff x="-3349680" y="1111957"/>
              <a:chExt cx="2844000" cy="2988000"/>
            </a:xfrm>
          </p:grpSpPr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EFBD0B76-336E-4D88-A7AD-75D7D23CD136}"/>
                  </a:ext>
                </a:extLst>
              </p:cNvPr>
              <p:cNvSpPr/>
              <p:nvPr/>
            </p:nvSpPr>
            <p:spPr bwMode="gray">
              <a:xfrm>
                <a:off x="-3349680" y="1111957"/>
                <a:ext cx="2844000" cy="2988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928FDCA4-BDB5-4717-AF55-3488DB957F5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81682" y="1794887"/>
                <a:ext cx="1908003" cy="1655997"/>
              </a:xfrm>
              <a:custGeom>
                <a:avLst/>
                <a:gdLst>
                  <a:gd name="T0" fmla="*/ 60 w 60"/>
                  <a:gd name="T1" fmla="*/ 15 h 52"/>
                  <a:gd name="T2" fmla="*/ 45 w 60"/>
                  <a:gd name="T3" fmla="*/ 0 h 52"/>
                  <a:gd name="T4" fmla="*/ 30 w 60"/>
                  <a:gd name="T5" fmla="*/ 15 h 52"/>
                  <a:gd name="T6" fmla="*/ 15 w 60"/>
                  <a:gd name="T7" fmla="*/ 0 h 52"/>
                  <a:gd name="T8" fmla="*/ 0 w 60"/>
                  <a:gd name="T9" fmla="*/ 15 h 52"/>
                  <a:gd name="T10" fmla="*/ 30 w 60"/>
                  <a:gd name="T11" fmla="*/ 52 h 52"/>
                  <a:gd name="T12" fmla="*/ 60 w 60"/>
                  <a:gd name="T13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52">
                    <a:moveTo>
                      <a:pt x="60" y="15"/>
                    </a:moveTo>
                    <a:cubicBezTo>
                      <a:pt x="60" y="7"/>
                      <a:pt x="53" y="0"/>
                      <a:pt x="45" y="0"/>
                    </a:cubicBezTo>
                    <a:cubicBezTo>
                      <a:pt x="36" y="0"/>
                      <a:pt x="30" y="7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33"/>
                      <a:pt x="22" y="52"/>
                      <a:pt x="30" y="52"/>
                    </a:cubicBezTo>
                    <a:cubicBezTo>
                      <a:pt x="37" y="52"/>
                      <a:pt x="60" y="34"/>
                      <a:pt x="60" y="15"/>
                    </a:cubicBezTo>
                  </a:path>
                </a:pathLst>
              </a:custGeom>
              <a:solidFill>
                <a:srgbClr val="284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dirty="0"/>
              </a:p>
            </p:txBody>
          </p:sp>
        </p:grpSp>
      </p:grpSp>
      <p:pic>
        <p:nvPicPr>
          <p:cNvPr id="20" name="Kuva 8">
            <a:extLst>
              <a:ext uri="{FF2B5EF4-FFF2-40B4-BE49-F238E27FC236}">
                <a16:creationId xmlns:a16="http://schemas.microsoft.com/office/drawing/2014/main" id="{819D889C-B9BF-A841-8723-B173CFA6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32" y="1189381"/>
            <a:ext cx="12184063" cy="437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375DB3-2CA6-F94B-9AFD-A4F4EAAC4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41" y="5927971"/>
            <a:ext cx="301285" cy="22856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E3A531DC-BF0D-4A73-B024-D8815BFDBD1A}"/>
              </a:ext>
            </a:extLst>
          </p:cNvPr>
          <p:cNvSpPr txBox="1">
            <a:spLocks/>
          </p:cNvSpPr>
          <p:nvPr/>
        </p:nvSpPr>
        <p:spPr>
          <a:xfrm>
            <a:off x="748415" y="411919"/>
            <a:ext cx="2326998" cy="194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i-FI" sz="4300" b="1" dirty="0"/>
            </a:br>
            <a:br>
              <a:rPr lang="fi-FI" sz="4300" b="1" dirty="0"/>
            </a:br>
            <a:r>
              <a:rPr lang="fi-FI" sz="4300" dirty="0"/>
              <a:t>YIT Business </a:t>
            </a:r>
            <a:r>
              <a:rPr lang="fi-FI" sz="4300" dirty="0" err="1"/>
              <a:t>Premises</a:t>
            </a:r>
            <a:r>
              <a:rPr lang="fi-FI" sz="4300" dirty="0"/>
              <a:t> Oy</a:t>
            </a:r>
            <a:br>
              <a:rPr lang="fi-FI" sz="4300" dirty="0"/>
            </a:br>
            <a:br>
              <a:rPr lang="fi-FI" sz="4300" dirty="0"/>
            </a:br>
            <a:r>
              <a:rPr lang="fi-FI" sz="4300" dirty="0"/>
              <a:t>Timo Soininen</a:t>
            </a:r>
            <a:br>
              <a:rPr lang="fi-FI" sz="4300" dirty="0"/>
            </a:br>
            <a:r>
              <a:rPr lang="fi-FI" sz="4300" dirty="0"/>
              <a:t>Vastaava työnjohtaja</a:t>
            </a:r>
            <a:br>
              <a:rPr lang="fi-FI" sz="4300" dirty="0"/>
            </a:br>
            <a:r>
              <a:rPr lang="fi-FI" sz="4300" dirty="0">
                <a:hlinkClick r:id="rId9"/>
              </a:rPr>
              <a:t>timo.soininen@yit.fi</a:t>
            </a:r>
            <a:br>
              <a:rPr lang="fi-FI" sz="4300" dirty="0"/>
            </a:br>
            <a:br>
              <a:rPr lang="fi-FI" sz="4300" dirty="0"/>
            </a:br>
            <a:r>
              <a:rPr lang="fi-FI" sz="4300" dirty="0"/>
              <a:t>Mika Kaskela</a:t>
            </a:r>
            <a:br>
              <a:rPr lang="fi-FI" sz="4300" dirty="0"/>
            </a:br>
            <a:r>
              <a:rPr lang="fi-FI" sz="4300" dirty="0"/>
              <a:t>Työpäällikkö</a:t>
            </a:r>
          </a:p>
          <a:p>
            <a:r>
              <a:rPr lang="fi-FI" sz="4300" dirty="0">
                <a:hlinkClick r:id="rId10"/>
              </a:rPr>
              <a:t>mika.kaskela@yit.fi</a:t>
            </a:r>
            <a:endParaRPr lang="fi-FI" sz="4300" dirty="0"/>
          </a:p>
          <a:p>
            <a:endParaRPr lang="fi-FI" sz="3400" dirty="0"/>
          </a:p>
          <a:p>
            <a:br>
              <a:rPr lang="fi-FI" sz="1200" b="1" dirty="0"/>
            </a:br>
            <a:br>
              <a:rPr lang="fi-FI" sz="1200" b="1" dirty="0"/>
            </a:br>
            <a:br>
              <a:rPr lang="fi-FI" sz="1200" dirty="0"/>
            </a:b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2745703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57EB4E1D-912D-4AE4-9D13-C3220F1BC945}"/>
              </a:ext>
            </a:extLst>
          </p:cNvPr>
          <p:cNvGrpSpPr>
            <a:grpSpLocks/>
          </p:cNvGrpSpPr>
          <p:nvPr/>
        </p:nvGrpSpPr>
        <p:grpSpPr bwMode="auto">
          <a:xfrm>
            <a:off x="370716" y="6090961"/>
            <a:ext cx="1335087" cy="487362"/>
            <a:chOff x="6972497" y="5846865"/>
            <a:chExt cx="1334723" cy="486968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14506B5A-39F9-4269-8F5F-73E265A97C1B}"/>
                </a:ext>
              </a:extLst>
            </p:cNvPr>
            <p:cNvSpPr/>
            <p:nvPr/>
          </p:nvSpPr>
          <p:spPr bwMode="gray">
            <a:xfrm>
              <a:off x="7415288" y="5865900"/>
              <a:ext cx="891932" cy="4679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ADFEA4D9-7AE7-4820-83C4-2755492712FF}"/>
                </a:ext>
              </a:extLst>
            </p:cNvPr>
            <p:cNvSpPr/>
            <p:nvPr/>
          </p:nvSpPr>
          <p:spPr bwMode="gray">
            <a:xfrm>
              <a:off x="7418462" y="5846865"/>
              <a:ext cx="888758" cy="467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y</a:t>
              </a:r>
              <a:r>
                <a:rPr lang="en-US" sz="2000" u="sng"/>
                <a:t>it.fi</a:t>
              </a:r>
            </a:p>
          </p:txBody>
        </p: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B7925E13-532F-42BD-A166-D3BA478DF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2497" y="5865833"/>
              <a:ext cx="445446" cy="468000"/>
              <a:chOff x="-3349680" y="1111957"/>
              <a:chExt cx="2844000" cy="2988000"/>
            </a:xfrm>
          </p:grpSpPr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EE173B3F-3ABA-4B48-B103-CC39DD4139E3}"/>
                  </a:ext>
                </a:extLst>
              </p:cNvPr>
              <p:cNvSpPr/>
              <p:nvPr/>
            </p:nvSpPr>
            <p:spPr bwMode="gray">
              <a:xfrm>
                <a:off x="-3349680" y="1112384"/>
                <a:ext cx="2847319" cy="29875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4B845E81-99CA-4EDF-B407-4C56A2B3F4F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81682" y="1794887"/>
                <a:ext cx="1908003" cy="1655997"/>
              </a:xfrm>
              <a:custGeom>
                <a:avLst/>
                <a:gdLst>
                  <a:gd name="T0" fmla="*/ 1908003 w 60"/>
                  <a:gd name="T1" fmla="*/ 477691 h 52"/>
                  <a:gd name="T2" fmla="*/ 1431002 w 60"/>
                  <a:gd name="T3" fmla="*/ 0 h 52"/>
                  <a:gd name="T4" fmla="*/ 954002 w 60"/>
                  <a:gd name="T5" fmla="*/ 477691 h 52"/>
                  <a:gd name="T6" fmla="*/ 477001 w 60"/>
                  <a:gd name="T7" fmla="*/ 0 h 52"/>
                  <a:gd name="T8" fmla="*/ 0 w 60"/>
                  <a:gd name="T9" fmla="*/ 477691 h 52"/>
                  <a:gd name="T10" fmla="*/ 954002 w 60"/>
                  <a:gd name="T11" fmla="*/ 1655997 h 52"/>
                  <a:gd name="T12" fmla="*/ 1908003 w 60"/>
                  <a:gd name="T13" fmla="*/ 477691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52">
                    <a:moveTo>
                      <a:pt x="60" y="15"/>
                    </a:moveTo>
                    <a:cubicBezTo>
                      <a:pt x="60" y="7"/>
                      <a:pt x="53" y="0"/>
                      <a:pt x="45" y="0"/>
                    </a:cubicBezTo>
                    <a:cubicBezTo>
                      <a:pt x="36" y="0"/>
                      <a:pt x="30" y="7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33"/>
                      <a:pt x="22" y="52"/>
                      <a:pt x="30" y="52"/>
                    </a:cubicBezTo>
                    <a:cubicBezTo>
                      <a:pt x="37" y="52"/>
                      <a:pt x="60" y="34"/>
                      <a:pt x="60" y="15"/>
                    </a:cubicBezTo>
                  </a:path>
                </a:pathLst>
              </a:custGeom>
              <a:solidFill>
                <a:srgbClr val="284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</p:grpSp>
      <p:sp>
        <p:nvSpPr>
          <p:cNvPr id="13" name="Tekstiruutu 12">
            <a:extLst>
              <a:ext uri="{FF2B5EF4-FFF2-40B4-BE49-F238E27FC236}">
                <a16:creationId xmlns:a16="http://schemas.microsoft.com/office/drawing/2014/main" id="{96C1AB1D-E34E-C130-D3F0-E52603CA6727}"/>
              </a:ext>
            </a:extLst>
          </p:cNvPr>
          <p:cNvSpPr txBox="1"/>
          <p:nvPr/>
        </p:nvSpPr>
        <p:spPr>
          <a:xfrm>
            <a:off x="7233713" y="641111"/>
            <a:ext cx="4402321" cy="6673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10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Työmaa on aikataulussa</a:t>
            </a:r>
          </a:p>
          <a:p>
            <a:pPr marL="342900" lvl="0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endParaRPr lang="fi-FI" sz="10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Yleistä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Pihakatsomon työt käynnissä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Maanrakennustyöt käynnissä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Lukitus ja heloitus käynnissä</a:t>
            </a: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Vesikatto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Vesikatto pääosin valmis</a:t>
            </a: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Tasoitus- ja maalaustyöt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Sisäpuolen viimeistely käynnissä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Ulkopuolen maalaukset käynnissä</a:t>
            </a: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Lattiat	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Lattiapinnoitteet liikuntasalin ja näyttämön pintoja lukuun ottamatta tehty</a:t>
            </a: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Alakatot		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Alakattorungot käynnissä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Yläpölysiivoukset käynnissä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Alakattojen ummistus käynnissä</a:t>
            </a: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Kalusteet		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Kalustus käynnissä</a:t>
            </a: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Viimeistely		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Varusteasennukset käynnissä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Listoitukset käynnissä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Viimeistelytyöt alkaa </a:t>
            </a: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Sisäovet		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Sisäovien ja ikkunoiden asennus käynnissä</a:t>
            </a: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Julkisivut	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Katosten teko käynnissä</a:t>
            </a:r>
            <a:b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fi-FI" sz="900" dirty="0">
              <a:solidFill>
                <a:schemeClr val="bg1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089" lvl="1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TATE työt etenevät rakennustöiden mukana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P1 puhtausluokan siivoukset ja osastoinnit käynnissä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Ilmanvaihtoasennukset käynnissä P1 alueilla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Muut alakattojen TATE asennukset käynnissä</a:t>
            </a:r>
          </a:p>
          <a:p>
            <a:pPr marL="1257277" lvl="2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TATE päätelaiteasennukset ja kalustus</a:t>
            </a:r>
            <a:b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fi-FI" sz="900" dirty="0">
              <a:solidFill>
                <a:schemeClr val="bg1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b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fi-FI" sz="9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fi-FI" sz="9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endParaRPr lang="fi-FI" sz="900" dirty="0">
              <a:solidFill>
                <a:schemeClr val="bg1"/>
              </a:solidFill>
              <a:latin typeface="Calibri Light" panose="020F03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15D4D948-A9D5-5F57-5B6B-ED4CD7BBF24B}"/>
              </a:ext>
            </a:extLst>
          </p:cNvPr>
          <p:cNvSpPr txBox="1"/>
          <p:nvPr/>
        </p:nvSpPr>
        <p:spPr>
          <a:xfrm>
            <a:off x="219181" y="5223302"/>
            <a:ext cx="7486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solidFill>
                  <a:schemeClr val="bg2"/>
                </a:solidFill>
                <a:latin typeface="Arial Narrow" panose="020B0606020202030204" pitchFamily="34" charset="0"/>
              </a:rPr>
              <a:t>23.5.2025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15686F1-C3AF-BB8B-7F2B-8390BFB01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16" y="1388477"/>
            <a:ext cx="6452514" cy="36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3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57EB4E1D-912D-4AE4-9D13-C3220F1BC945}"/>
              </a:ext>
            </a:extLst>
          </p:cNvPr>
          <p:cNvGrpSpPr>
            <a:grpSpLocks/>
          </p:cNvGrpSpPr>
          <p:nvPr/>
        </p:nvGrpSpPr>
        <p:grpSpPr bwMode="auto">
          <a:xfrm>
            <a:off x="370716" y="6090961"/>
            <a:ext cx="1335087" cy="487362"/>
            <a:chOff x="6972497" y="5846865"/>
            <a:chExt cx="1334723" cy="486968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14506B5A-39F9-4269-8F5F-73E265A97C1B}"/>
                </a:ext>
              </a:extLst>
            </p:cNvPr>
            <p:cNvSpPr/>
            <p:nvPr/>
          </p:nvSpPr>
          <p:spPr bwMode="gray">
            <a:xfrm>
              <a:off x="7415288" y="5865900"/>
              <a:ext cx="891932" cy="4679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ADFEA4D9-7AE7-4820-83C4-2755492712FF}"/>
                </a:ext>
              </a:extLst>
            </p:cNvPr>
            <p:cNvSpPr/>
            <p:nvPr/>
          </p:nvSpPr>
          <p:spPr bwMode="gray">
            <a:xfrm>
              <a:off x="7418462" y="5846865"/>
              <a:ext cx="888758" cy="467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y</a:t>
              </a:r>
              <a:r>
                <a:rPr lang="en-US" sz="2000" u="sng"/>
                <a:t>it.fi</a:t>
              </a:r>
            </a:p>
          </p:txBody>
        </p: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B7925E13-532F-42BD-A166-D3BA478DF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2497" y="5865833"/>
              <a:ext cx="445446" cy="468000"/>
              <a:chOff x="-3349680" y="1111957"/>
              <a:chExt cx="2844000" cy="2988000"/>
            </a:xfrm>
          </p:grpSpPr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EE173B3F-3ABA-4B48-B103-CC39DD4139E3}"/>
                  </a:ext>
                </a:extLst>
              </p:cNvPr>
              <p:cNvSpPr/>
              <p:nvPr/>
            </p:nvSpPr>
            <p:spPr bwMode="gray">
              <a:xfrm>
                <a:off x="-3349680" y="1112384"/>
                <a:ext cx="2847319" cy="29875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4B845E81-99CA-4EDF-B407-4C56A2B3F4F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81682" y="1794887"/>
                <a:ext cx="1908003" cy="1655997"/>
              </a:xfrm>
              <a:custGeom>
                <a:avLst/>
                <a:gdLst>
                  <a:gd name="T0" fmla="*/ 1908003 w 60"/>
                  <a:gd name="T1" fmla="*/ 477691 h 52"/>
                  <a:gd name="T2" fmla="*/ 1431002 w 60"/>
                  <a:gd name="T3" fmla="*/ 0 h 52"/>
                  <a:gd name="T4" fmla="*/ 954002 w 60"/>
                  <a:gd name="T5" fmla="*/ 477691 h 52"/>
                  <a:gd name="T6" fmla="*/ 477001 w 60"/>
                  <a:gd name="T7" fmla="*/ 0 h 52"/>
                  <a:gd name="T8" fmla="*/ 0 w 60"/>
                  <a:gd name="T9" fmla="*/ 477691 h 52"/>
                  <a:gd name="T10" fmla="*/ 954002 w 60"/>
                  <a:gd name="T11" fmla="*/ 1655997 h 52"/>
                  <a:gd name="T12" fmla="*/ 1908003 w 60"/>
                  <a:gd name="T13" fmla="*/ 477691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52">
                    <a:moveTo>
                      <a:pt x="60" y="15"/>
                    </a:moveTo>
                    <a:cubicBezTo>
                      <a:pt x="60" y="7"/>
                      <a:pt x="53" y="0"/>
                      <a:pt x="45" y="0"/>
                    </a:cubicBezTo>
                    <a:cubicBezTo>
                      <a:pt x="36" y="0"/>
                      <a:pt x="30" y="7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33"/>
                      <a:pt x="22" y="52"/>
                      <a:pt x="30" y="52"/>
                    </a:cubicBezTo>
                    <a:cubicBezTo>
                      <a:pt x="37" y="52"/>
                      <a:pt x="60" y="34"/>
                      <a:pt x="60" y="15"/>
                    </a:cubicBezTo>
                  </a:path>
                </a:pathLst>
              </a:custGeom>
              <a:solidFill>
                <a:srgbClr val="284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</p:grp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1E93159-7EF4-696E-F41A-D48CCDF70B78}"/>
              </a:ext>
            </a:extLst>
          </p:cNvPr>
          <p:cNvSpPr txBox="1"/>
          <p:nvPr/>
        </p:nvSpPr>
        <p:spPr>
          <a:xfrm>
            <a:off x="1155241" y="1250071"/>
            <a:ext cx="3285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>
                <a:solidFill>
                  <a:schemeClr val="bg1"/>
                </a:solidFill>
              </a:rPr>
              <a:t>Viimeisin turvallisuusmittaus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6BBCD9C5-DA0E-FE62-ADFB-41FBA0EA6EA9}"/>
              </a:ext>
            </a:extLst>
          </p:cNvPr>
          <p:cNvSpPr txBox="1"/>
          <p:nvPr/>
        </p:nvSpPr>
        <p:spPr>
          <a:xfrm>
            <a:off x="6021357" y="1219592"/>
            <a:ext cx="24869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Havaintoja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1FF0A36-4A36-DF8A-9C4C-3AC2551F6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46" y="1664833"/>
            <a:ext cx="5239638" cy="4025099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0CCA8443-B7BA-F310-9706-28D5AAD04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64833"/>
            <a:ext cx="2095187" cy="2257988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696CCC4C-F4FF-1597-308A-756119945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620" y="1617518"/>
            <a:ext cx="2053050" cy="2305303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BD73BD7D-5962-CA83-213E-F888F6A07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136" y="4121841"/>
            <a:ext cx="2095187" cy="2275754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36B91B1E-3FD4-BEBA-A6A1-617CA5B41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9620" y="4121841"/>
            <a:ext cx="2053050" cy="227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4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87358-1755-0BD7-A629-6912253E5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579BBB98-E965-9B6F-5C84-377626F301A7}"/>
              </a:ext>
            </a:extLst>
          </p:cNvPr>
          <p:cNvGrpSpPr>
            <a:grpSpLocks/>
          </p:cNvGrpSpPr>
          <p:nvPr/>
        </p:nvGrpSpPr>
        <p:grpSpPr bwMode="auto">
          <a:xfrm>
            <a:off x="370716" y="6090961"/>
            <a:ext cx="1335087" cy="487362"/>
            <a:chOff x="6972497" y="5846865"/>
            <a:chExt cx="1334723" cy="486968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A8C2099B-5B5F-BDA6-A4C1-5C18161594E8}"/>
                </a:ext>
              </a:extLst>
            </p:cNvPr>
            <p:cNvSpPr/>
            <p:nvPr/>
          </p:nvSpPr>
          <p:spPr bwMode="gray">
            <a:xfrm>
              <a:off x="7415288" y="5865900"/>
              <a:ext cx="891932" cy="4679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5E1EDEA6-BDB9-B1F6-4F63-E71C5FDAC52B}"/>
                </a:ext>
              </a:extLst>
            </p:cNvPr>
            <p:cNvSpPr/>
            <p:nvPr/>
          </p:nvSpPr>
          <p:spPr bwMode="gray">
            <a:xfrm>
              <a:off x="7418462" y="5846865"/>
              <a:ext cx="888758" cy="467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y</a:t>
              </a:r>
              <a:r>
                <a:rPr lang="en-US" sz="2000" u="sng"/>
                <a:t>it.fi</a:t>
              </a:r>
            </a:p>
          </p:txBody>
        </p: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61CA1F72-6B30-5DD5-4A2C-436C366AC7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2497" y="5865833"/>
              <a:ext cx="445446" cy="468000"/>
              <a:chOff x="-3349680" y="1111957"/>
              <a:chExt cx="2844000" cy="2988000"/>
            </a:xfrm>
          </p:grpSpPr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33ED9668-A5A7-2389-0961-7357ED553667}"/>
                  </a:ext>
                </a:extLst>
              </p:cNvPr>
              <p:cNvSpPr/>
              <p:nvPr/>
            </p:nvSpPr>
            <p:spPr bwMode="gray">
              <a:xfrm>
                <a:off x="-3349680" y="1112384"/>
                <a:ext cx="2847319" cy="29875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091A3E96-1C9E-382B-1DD7-419E78076BC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81682" y="1794887"/>
                <a:ext cx="1908003" cy="1655997"/>
              </a:xfrm>
              <a:custGeom>
                <a:avLst/>
                <a:gdLst>
                  <a:gd name="T0" fmla="*/ 1908003 w 60"/>
                  <a:gd name="T1" fmla="*/ 477691 h 52"/>
                  <a:gd name="T2" fmla="*/ 1431002 w 60"/>
                  <a:gd name="T3" fmla="*/ 0 h 52"/>
                  <a:gd name="T4" fmla="*/ 954002 w 60"/>
                  <a:gd name="T5" fmla="*/ 477691 h 52"/>
                  <a:gd name="T6" fmla="*/ 477001 w 60"/>
                  <a:gd name="T7" fmla="*/ 0 h 52"/>
                  <a:gd name="T8" fmla="*/ 0 w 60"/>
                  <a:gd name="T9" fmla="*/ 477691 h 52"/>
                  <a:gd name="T10" fmla="*/ 954002 w 60"/>
                  <a:gd name="T11" fmla="*/ 1655997 h 52"/>
                  <a:gd name="T12" fmla="*/ 1908003 w 60"/>
                  <a:gd name="T13" fmla="*/ 477691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52">
                    <a:moveTo>
                      <a:pt x="60" y="15"/>
                    </a:moveTo>
                    <a:cubicBezTo>
                      <a:pt x="60" y="7"/>
                      <a:pt x="53" y="0"/>
                      <a:pt x="45" y="0"/>
                    </a:cubicBezTo>
                    <a:cubicBezTo>
                      <a:pt x="36" y="0"/>
                      <a:pt x="30" y="7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33"/>
                      <a:pt x="22" y="52"/>
                      <a:pt x="30" y="52"/>
                    </a:cubicBezTo>
                    <a:cubicBezTo>
                      <a:pt x="37" y="52"/>
                      <a:pt x="60" y="34"/>
                      <a:pt x="60" y="15"/>
                    </a:cubicBezTo>
                  </a:path>
                </a:pathLst>
              </a:custGeom>
              <a:solidFill>
                <a:srgbClr val="284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</p:grpSp>
      <p:sp>
        <p:nvSpPr>
          <p:cNvPr id="5" name="Tekstiruutu 4">
            <a:extLst>
              <a:ext uri="{FF2B5EF4-FFF2-40B4-BE49-F238E27FC236}">
                <a16:creationId xmlns:a16="http://schemas.microsoft.com/office/drawing/2014/main" id="{3A868A17-A665-1C30-3A85-96A8FD30D3F4}"/>
              </a:ext>
            </a:extLst>
          </p:cNvPr>
          <p:cNvSpPr txBox="1"/>
          <p:nvPr/>
        </p:nvSpPr>
        <p:spPr>
          <a:xfrm>
            <a:off x="3238739" y="255956"/>
            <a:ext cx="4961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rgbClr val="00B0F0"/>
                </a:solidFill>
                <a:latin typeface="Arial Narrow" panose="020B0606020202030204" pitchFamily="34" charset="0"/>
              </a:rPr>
              <a:t>1 KERROS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C097A801-2153-9937-CB42-4FDE09CC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02" y="834467"/>
            <a:ext cx="3876977" cy="5136089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079EABF0-1211-6CCD-AD0F-B71A51165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279" y="834467"/>
            <a:ext cx="3834109" cy="5136089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73369AD9-C6C7-AF46-F797-F2A2DC771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416" y="2067869"/>
            <a:ext cx="3593088" cy="26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3A019-F815-EA41-0A97-4E76A540E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22E5C7A8-5A54-9C63-A7CE-1EF0C70B71AD}"/>
              </a:ext>
            </a:extLst>
          </p:cNvPr>
          <p:cNvGrpSpPr>
            <a:grpSpLocks/>
          </p:cNvGrpSpPr>
          <p:nvPr/>
        </p:nvGrpSpPr>
        <p:grpSpPr bwMode="auto">
          <a:xfrm>
            <a:off x="370716" y="6090961"/>
            <a:ext cx="1335087" cy="487362"/>
            <a:chOff x="6972497" y="5846865"/>
            <a:chExt cx="1334723" cy="486968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344A75C9-9C1A-2E0A-8A33-978A7F870A96}"/>
                </a:ext>
              </a:extLst>
            </p:cNvPr>
            <p:cNvSpPr/>
            <p:nvPr/>
          </p:nvSpPr>
          <p:spPr bwMode="gray">
            <a:xfrm>
              <a:off x="7415288" y="5865900"/>
              <a:ext cx="891932" cy="4679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5ABD6F3B-609B-50F9-55C0-484F1212E8CD}"/>
                </a:ext>
              </a:extLst>
            </p:cNvPr>
            <p:cNvSpPr/>
            <p:nvPr/>
          </p:nvSpPr>
          <p:spPr bwMode="gray">
            <a:xfrm>
              <a:off x="7418462" y="5846865"/>
              <a:ext cx="888758" cy="467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y</a:t>
              </a:r>
              <a:r>
                <a:rPr lang="en-US" sz="2000" u="sng"/>
                <a:t>it.fi</a:t>
              </a:r>
            </a:p>
          </p:txBody>
        </p: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DEBCAF1E-8DDE-A4A7-7AF8-F0558A5A84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2497" y="5865833"/>
              <a:ext cx="445446" cy="468000"/>
              <a:chOff x="-3349680" y="1111957"/>
              <a:chExt cx="2844000" cy="2988000"/>
            </a:xfrm>
          </p:grpSpPr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C4D5A75B-C973-2F9E-CD5E-516C507CF199}"/>
                  </a:ext>
                </a:extLst>
              </p:cNvPr>
              <p:cNvSpPr/>
              <p:nvPr/>
            </p:nvSpPr>
            <p:spPr bwMode="gray">
              <a:xfrm>
                <a:off x="-3349680" y="1112384"/>
                <a:ext cx="2847319" cy="29875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6B436DCC-0A64-D461-A066-45F82EC92CE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81682" y="1794887"/>
                <a:ext cx="1908003" cy="1655997"/>
              </a:xfrm>
              <a:custGeom>
                <a:avLst/>
                <a:gdLst>
                  <a:gd name="T0" fmla="*/ 1908003 w 60"/>
                  <a:gd name="T1" fmla="*/ 477691 h 52"/>
                  <a:gd name="T2" fmla="*/ 1431002 w 60"/>
                  <a:gd name="T3" fmla="*/ 0 h 52"/>
                  <a:gd name="T4" fmla="*/ 954002 w 60"/>
                  <a:gd name="T5" fmla="*/ 477691 h 52"/>
                  <a:gd name="T6" fmla="*/ 477001 w 60"/>
                  <a:gd name="T7" fmla="*/ 0 h 52"/>
                  <a:gd name="T8" fmla="*/ 0 w 60"/>
                  <a:gd name="T9" fmla="*/ 477691 h 52"/>
                  <a:gd name="T10" fmla="*/ 954002 w 60"/>
                  <a:gd name="T11" fmla="*/ 1655997 h 52"/>
                  <a:gd name="T12" fmla="*/ 1908003 w 60"/>
                  <a:gd name="T13" fmla="*/ 477691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52">
                    <a:moveTo>
                      <a:pt x="60" y="15"/>
                    </a:moveTo>
                    <a:cubicBezTo>
                      <a:pt x="60" y="7"/>
                      <a:pt x="53" y="0"/>
                      <a:pt x="45" y="0"/>
                    </a:cubicBezTo>
                    <a:cubicBezTo>
                      <a:pt x="36" y="0"/>
                      <a:pt x="30" y="7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33"/>
                      <a:pt x="22" y="52"/>
                      <a:pt x="30" y="52"/>
                    </a:cubicBezTo>
                    <a:cubicBezTo>
                      <a:pt x="37" y="52"/>
                      <a:pt x="60" y="34"/>
                      <a:pt x="60" y="15"/>
                    </a:cubicBezTo>
                  </a:path>
                </a:pathLst>
              </a:custGeom>
              <a:solidFill>
                <a:srgbClr val="284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</p:grpSp>
      <p:sp>
        <p:nvSpPr>
          <p:cNvPr id="5" name="Tekstiruutu 4">
            <a:extLst>
              <a:ext uri="{FF2B5EF4-FFF2-40B4-BE49-F238E27FC236}">
                <a16:creationId xmlns:a16="http://schemas.microsoft.com/office/drawing/2014/main" id="{57C13140-B503-4B84-0784-A374B0AF7B53}"/>
              </a:ext>
            </a:extLst>
          </p:cNvPr>
          <p:cNvSpPr txBox="1"/>
          <p:nvPr/>
        </p:nvSpPr>
        <p:spPr>
          <a:xfrm>
            <a:off x="3442748" y="324734"/>
            <a:ext cx="4961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rgbClr val="00B0F0"/>
                </a:solidFill>
                <a:latin typeface="Arial Narrow" panose="020B0606020202030204" pitchFamily="34" charset="0"/>
              </a:rPr>
              <a:t>AULA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4E2C9C6D-4C23-D997-EDF8-780CF081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98" y="755621"/>
            <a:ext cx="3685595" cy="514132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D85EF8C-83EB-4AF7-B20F-2C68FDAFA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719" y="1795071"/>
            <a:ext cx="4144562" cy="3062426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AD411B07-8B9A-0598-589C-54AACC468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707" y="724100"/>
            <a:ext cx="3685594" cy="51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0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363A2-48FD-482C-77E8-EEBE776E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EC7BAB53-7704-D221-B876-DC2A29B541D9}"/>
              </a:ext>
            </a:extLst>
          </p:cNvPr>
          <p:cNvGrpSpPr>
            <a:grpSpLocks/>
          </p:cNvGrpSpPr>
          <p:nvPr/>
        </p:nvGrpSpPr>
        <p:grpSpPr bwMode="auto">
          <a:xfrm>
            <a:off x="370716" y="6090961"/>
            <a:ext cx="1335087" cy="487362"/>
            <a:chOff x="6972497" y="5846865"/>
            <a:chExt cx="1334723" cy="486968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E2BCE496-0204-DF15-8506-A499D579923C}"/>
                </a:ext>
              </a:extLst>
            </p:cNvPr>
            <p:cNvSpPr/>
            <p:nvPr/>
          </p:nvSpPr>
          <p:spPr bwMode="gray">
            <a:xfrm>
              <a:off x="7415288" y="5865900"/>
              <a:ext cx="891932" cy="4679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B1813468-3448-EBDF-E55E-848478B08EAF}"/>
                </a:ext>
              </a:extLst>
            </p:cNvPr>
            <p:cNvSpPr/>
            <p:nvPr/>
          </p:nvSpPr>
          <p:spPr bwMode="gray">
            <a:xfrm>
              <a:off x="7418462" y="5846865"/>
              <a:ext cx="888758" cy="467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y</a:t>
              </a:r>
              <a:r>
                <a:rPr lang="en-US" sz="2000" u="sng"/>
                <a:t>it.fi</a:t>
              </a:r>
            </a:p>
          </p:txBody>
        </p: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6613108B-7548-7E20-F4F2-975CFDC21F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2497" y="5865833"/>
              <a:ext cx="445446" cy="468000"/>
              <a:chOff x="-3349680" y="1111957"/>
              <a:chExt cx="2844000" cy="2988000"/>
            </a:xfrm>
          </p:grpSpPr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DB7354B6-AE4E-5386-889E-AFB91BC0BB03}"/>
                  </a:ext>
                </a:extLst>
              </p:cNvPr>
              <p:cNvSpPr/>
              <p:nvPr/>
            </p:nvSpPr>
            <p:spPr bwMode="gray">
              <a:xfrm>
                <a:off x="-3349680" y="1112384"/>
                <a:ext cx="2847319" cy="29875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FCC3B962-8721-49CB-1F84-68A29BD8B19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81682" y="1794887"/>
                <a:ext cx="1908003" cy="1655997"/>
              </a:xfrm>
              <a:custGeom>
                <a:avLst/>
                <a:gdLst>
                  <a:gd name="T0" fmla="*/ 1908003 w 60"/>
                  <a:gd name="T1" fmla="*/ 477691 h 52"/>
                  <a:gd name="T2" fmla="*/ 1431002 w 60"/>
                  <a:gd name="T3" fmla="*/ 0 h 52"/>
                  <a:gd name="T4" fmla="*/ 954002 w 60"/>
                  <a:gd name="T5" fmla="*/ 477691 h 52"/>
                  <a:gd name="T6" fmla="*/ 477001 w 60"/>
                  <a:gd name="T7" fmla="*/ 0 h 52"/>
                  <a:gd name="T8" fmla="*/ 0 w 60"/>
                  <a:gd name="T9" fmla="*/ 477691 h 52"/>
                  <a:gd name="T10" fmla="*/ 954002 w 60"/>
                  <a:gd name="T11" fmla="*/ 1655997 h 52"/>
                  <a:gd name="T12" fmla="*/ 1908003 w 60"/>
                  <a:gd name="T13" fmla="*/ 477691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52">
                    <a:moveTo>
                      <a:pt x="60" y="15"/>
                    </a:moveTo>
                    <a:cubicBezTo>
                      <a:pt x="60" y="7"/>
                      <a:pt x="53" y="0"/>
                      <a:pt x="45" y="0"/>
                    </a:cubicBezTo>
                    <a:cubicBezTo>
                      <a:pt x="36" y="0"/>
                      <a:pt x="30" y="7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33"/>
                      <a:pt x="22" y="52"/>
                      <a:pt x="30" y="52"/>
                    </a:cubicBezTo>
                    <a:cubicBezTo>
                      <a:pt x="37" y="52"/>
                      <a:pt x="60" y="34"/>
                      <a:pt x="60" y="15"/>
                    </a:cubicBezTo>
                  </a:path>
                </a:pathLst>
              </a:custGeom>
              <a:solidFill>
                <a:srgbClr val="284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</p:grpSp>
      <p:sp>
        <p:nvSpPr>
          <p:cNvPr id="5" name="Tekstiruutu 4">
            <a:extLst>
              <a:ext uri="{FF2B5EF4-FFF2-40B4-BE49-F238E27FC236}">
                <a16:creationId xmlns:a16="http://schemas.microsoft.com/office/drawing/2014/main" id="{F417C705-DA5D-114B-583F-1F5662CCC26A}"/>
              </a:ext>
            </a:extLst>
          </p:cNvPr>
          <p:cNvSpPr txBox="1"/>
          <p:nvPr/>
        </p:nvSpPr>
        <p:spPr>
          <a:xfrm>
            <a:off x="3238740" y="165553"/>
            <a:ext cx="4961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rgbClr val="00B0F0"/>
                </a:solidFill>
                <a:latin typeface="Arial Narrow" panose="020B0606020202030204" pitchFamily="34" charset="0"/>
              </a:rPr>
              <a:t>2KRS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8720B47-5E90-5ABA-2708-C84A2B6AB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428" y="726330"/>
            <a:ext cx="3744623" cy="505212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E1E2AFF7-310F-204A-D7C9-C739C3EC6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513" y="726330"/>
            <a:ext cx="4081583" cy="505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08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ABB56-4688-3617-7093-F593BD9AB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90775163-FCA7-513F-4AB2-9A664CCC5065}"/>
              </a:ext>
            </a:extLst>
          </p:cNvPr>
          <p:cNvGrpSpPr>
            <a:grpSpLocks/>
          </p:cNvGrpSpPr>
          <p:nvPr/>
        </p:nvGrpSpPr>
        <p:grpSpPr bwMode="auto">
          <a:xfrm>
            <a:off x="370716" y="6090961"/>
            <a:ext cx="1335087" cy="487362"/>
            <a:chOff x="6972497" y="5846865"/>
            <a:chExt cx="1334723" cy="486968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0B6E45F7-3220-A6B4-7B86-91A2D8393ECD}"/>
                </a:ext>
              </a:extLst>
            </p:cNvPr>
            <p:cNvSpPr/>
            <p:nvPr/>
          </p:nvSpPr>
          <p:spPr bwMode="gray">
            <a:xfrm>
              <a:off x="7415288" y="5865900"/>
              <a:ext cx="891932" cy="4679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EE3BAEC1-2558-5220-ED7F-DD4FB302F754}"/>
                </a:ext>
              </a:extLst>
            </p:cNvPr>
            <p:cNvSpPr/>
            <p:nvPr/>
          </p:nvSpPr>
          <p:spPr bwMode="gray">
            <a:xfrm>
              <a:off x="7418462" y="5846865"/>
              <a:ext cx="888758" cy="467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y</a:t>
              </a:r>
              <a:r>
                <a:rPr lang="en-US" sz="2000" u="sng"/>
                <a:t>it.fi</a:t>
              </a:r>
            </a:p>
          </p:txBody>
        </p: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5ADAE64B-8EE3-E64A-4D9F-803F33D9C2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2497" y="5865833"/>
              <a:ext cx="445446" cy="468000"/>
              <a:chOff x="-3349680" y="1111957"/>
              <a:chExt cx="2844000" cy="2988000"/>
            </a:xfrm>
          </p:grpSpPr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0EFE3D0A-F69B-BF1D-7792-953936CF460B}"/>
                  </a:ext>
                </a:extLst>
              </p:cNvPr>
              <p:cNvSpPr/>
              <p:nvPr/>
            </p:nvSpPr>
            <p:spPr bwMode="gray">
              <a:xfrm>
                <a:off x="-3349680" y="1112384"/>
                <a:ext cx="2847319" cy="29875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F1597B82-4A5B-638A-1B62-69056F86FDC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81682" y="1794887"/>
                <a:ext cx="1908003" cy="1655997"/>
              </a:xfrm>
              <a:custGeom>
                <a:avLst/>
                <a:gdLst>
                  <a:gd name="T0" fmla="*/ 1908003 w 60"/>
                  <a:gd name="T1" fmla="*/ 477691 h 52"/>
                  <a:gd name="T2" fmla="*/ 1431002 w 60"/>
                  <a:gd name="T3" fmla="*/ 0 h 52"/>
                  <a:gd name="T4" fmla="*/ 954002 w 60"/>
                  <a:gd name="T5" fmla="*/ 477691 h 52"/>
                  <a:gd name="T6" fmla="*/ 477001 w 60"/>
                  <a:gd name="T7" fmla="*/ 0 h 52"/>
                  <a:gd name="T8" fmla="*/ 0 w 60"/>
                  <a:gd name="T9" fmla="*/ 477691 h 52"/>
                  <a:gd name="T10" fmla="*/ 954002 w 60"/>
                  <a:gd name="T11" fmla="*/ 1655997 h 52"/>
                  <a:gd name="T12" fmla="*/ 1908003 w 60"/>
                  <a:gd name="T13" fmla="*/ 477691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52">
                    <a:moveTo>
                      <a:pt x="60" y="15"/>
                    </a:moveTo>
                    <a:cubicBezTo>
                      <a:pt x="60" y="7"/>
                      <a:pt x="53" y="0"/>
                      <a:pt x="45" y="0"/>
                    </a:cubicBezTo>
                    <a:cubicBezTo>
                      <a:pt x="36" y="0"/>
                      <a:pt x="30" y="7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33"/>
                      <a:pt x="22" y="52"/>
                      <a:pt x="30" y="52"/>
                    </a:cubicBezTo>
                    <a:cubicBezTo>
                      <a:pt x="37" y="52"/>
                      <a:pt x="60" y="34"/>
                      <a:pt x="60" y="15"/>
                    </a:cubicBezTo>
                  </a:path>
                </a:pathLst>
              </a:custGeom>
              <a:solidFill>
                <a:srgbClr val="284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</p:grpSp>
      <p:sp>
        <p:nvSpPr>
          <p:cNvPr id="5" name="Tekstiruutu 4">
            <a:extLst>
              <a:ext uri="{FF2B5EF4-FFF2-40B4-BE49-F238E27FC236}">
                <a16:creationId xmlns:a16="http://schemas.microsoft.com/office/drawing/2014/main" id="{04AF96B6-029D-4CF7-45A3-1637FF1670C3}"/>
              </a:ext>
            </a:extLst>
          </p:cNvPr>
          <p:cNvSpPr txBox="1"/>
          <p:nvPr/>
        </p:nvSpPr>
        <p:spPr>
          <a:xfrm>
            <a:off x="3397359" y="247348"/>
            <a:ext cx="4961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rgbClr val="00B0F0"/>
                </a:solidFill>
                <a:latin typeface="Arial Narrow" panose="020B0606020202030204" pitchFamily="34" charset="0"/>
              </a:rPr>
              <a:t>3 KERROS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DBCCD97E-E2B7-1ED5-6C48-0C067EBF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02" y="930127"/>
            <a:ext cx="5549947" cy="4108403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34BBB85A-174A-0C17-6CD8-1FB5A0394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06" y="930127"/>
            <a:ext cx="5473107" cy="410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4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A6401-0BDA-26A0-9273-B1CFF074C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D1400923-8138-88F3-5AB2-B2ACD9EB7D22}"/>
              </a:ext>
            </a:extLst>
          </p:cNvPr>
          <p:cNvGrpSpPr>
            <a:grpSpLocks/>
          </p:cNvGrpSpPr>
          <p:nvPr/>
        </p:nvGrpSpPr>
        <p:grpSpPr bwMode="auto">
          <a:xfrm>
            <a:off x="370716" y="6090961"/>
            <a:ext cx="1335087" cy="487362"/>
            <a:chOff x="6972497" y="5846865"/>
            <a:chExt cx="1334723" cy="486968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04551A72-1BED-B501-5695-1C51415AD9DF}"/>
                </a:ext>
              </a:extLst>
            </p:cNvPr>
            <p:cNvSpPr/>
            <p:nvPr/>
          </p:nvSpPr>
          <p:spPr bwMode="gray">
            <a:xfrm>
              <a:off x="7415288" y="5865900"/>
              <a:ext cx="891932" cy="4679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442F8E2F-9F60-E316-5C20-40EF36387336}"/>
                </a:ext>
              </a:extLst>
            </p:cNvPr>
            <p:cNvSpPr/>
            <p:nvPr/>
          </p:nvSpPr>
          <p:spPr bwMode="gray">
            <a:xfrm>
              <a:off x="7418462" y="5846865"/>
              <a:ext cx="888758" cy="467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y</a:t>
              </a:r>
              <a:r>
                <a:rPr lang="en-US" sz="2000" u="sng"/>
                <a:t>it.fi</a:t>
              </a:r>
            </a:p>
          </p:txBody>
        </p: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E428EAED-1622-D1B9-FDB6-C69CDAA537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2497" y="5865833"/>
              <a:ext cx="445446" cy="468000"/>
              <a:chOff x="-3349680" y="1111957"/>
              <a:chExt cx="2844000" cy="2988000"/>
            </a:xfrm>
          </p:grpSpPr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2CACE2C4-B961-F31C-C7C3-DEBFE18425C2}"/>
                  </a:ext>
                </a:extLst>
              </p:cNvPr>
              <p:cNvSpPr/>
              <p:nvPr/>
            </p:nvSpPr>
            <p:spPr bwMode="gray">
              <a:xfrm>
                <a:off x="-3349680" y="1112384"/>
                <a:ext cx="2847319" cy="29875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19C1B8C7-46A4-0B8E-D0CF-C5B7C88FBF4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81682" y="1794887"/>
                <a:ext cx="1908003" cy="1655997"/>
              </a:xfrm>
              <a:custGeom>
                <a:avLst/>
                <a:gdLst>
                  <a:gd name="T0" fmla="*/ 1908003 w 60"/>
                  <a:gd name="T1" fmla="*/ 477691 h 52"/>
                  <a:gd name="T2" fmla="*/ 1431002 w 60"/>
                  <a:gd name="T3" fmla="*/ 0 h 52"/>
                  <a:gd name="T4" fmla="*/ 954002 w 60"/>
                  <a:gd name="T5" fmla="*/ 477691 h 52"/>
                  <a:gd name="T6" fmla="*/ 477001 w 60"/>
                  <a:gd name="T7" fmla="*/ 0 h 52"/>
                  <a:gd name="T8" fmla="*/ 0 w 60"/>
                  <a:gd name="T9" fmla="*/ 477691 h 52"/>
                  <a:gd name="T10" fmla="*/ 954002 w 60"/>
                  <a:gd name="T11" fmla="*/ 1655997 h 52"/>
                  <a:gd name="T12" fmla="*/ 1908003 w 60"/>
                  <a:gd name="T13" fmla="*/ 477691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52">
                    <a:moveTo>
                      <a:pt x="60" y="15"/>
                    </a:moveTo>
                    <a:cubicBezTo>
                      <a:pt x="60" y="7"/>
                      <a:pt x="53" y="0"/>
                      <a:pt x="45" y="0"/>
                    </a:cubicBezTo>
                    <a:cubicBezTo>
                      <a:pt x="36" y="0"/>
                      <a:pt x="30" y="7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33"/>
                      <a:pt x="22" y="52"/>
                      <a:pt x="30" y="52"/>
                    </a:cubicBezTo>
                    <a:cubicBezTo>
                      <a:pt x="37" y="52"/>
                      <a:pt x="60" y="34"/>
                      <a:pt x="60" y="15"/>
                    </a:cubicBezTo>
                  </a:path>
                </a:pathLst>
              </a:custGeom>
              <a:solidFill>
                <a:srgbClr val="284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</p:grpSp>
      <p:sp>
        <p:nvSpPr>
          <p:cNvPr id="5" name="Tekstiruutu 4">
            <a:extLst>
              <a:ext uri="{FF2B5EF4-FFF2-40B4-BE49-F238E27FC236}">
                <a16:creationId xmlns:a16="http://schemas.microsoft.com/office/drawing/2014/main" id="{43956FAD-1043-7E5C-2257-BE53FF50329C}"/>
              </a:ext>
            </a:extLst>
          </p:cNvPr>
          <p:cNvSpPr txBox="1"/>
          <p:nvPr/>
        </p:nvSpPr>
        <p:spPr>
          <a:xfrm>
            <a:off x="3257402" y="290201"/>
            <a:ext cx="4961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rgbClr val="00B0F0"/>
                </a:solidFill>
                <a:latin typeface="Arial Narrow" panose="020B0606020202030204" pitchFamily="34" charset="0"/>
              </a:rPr>
              <a:t>ILMAKUVIA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45D77C7A-2941-C780-D423-FA018137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8" y="721088"/>
            <a:ext cx="9432424" cy="533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67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91BABC1-8CB7-75E6-18DD-26AD9DB72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40" y="562701"/>
            <a:ext cx="9746961" cy="56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59034"/>
      </p:ext>
    </p:extLst>
  </p:cSld>
  <p:clrMapOvr>
    <a:masterClrMapping/>
  </p:clrMapOvr>
</p:sld>
</file>

<file path=ppt/theme/theme1.xml><?xml version="1.0" encoding="utf-8"?>
<a:theme xmlns:a="http://schemas.openxmlformats.org/drawingml/2006/main" name="YIT">
  <a:themeElements>
    <a:clrScheme name="YIT">
      <a:dk1>
        <a:sysClr val="windowText" lastClr="000000"/>
      </a:dk1>
      <a:lt1>
        <a:srgbClr val="FFFFFF"/>
      </a:lt1>
      <a:dk2>
        <a:srgbClr val="284753"/>
      </a:dk2>
      <a:lt2>
        <a:srgbClr val="EFEFEF"/>
      </a:lt2>
      <a:accent1>
        <a:srgbClr val="019ED9"/>
      </a:accent1>
      <a:accent2>
        <a:srgbClr val="284753"/>
      </a:accent2>
      <a:accent3>
        <a:srgbClr val="DB4D69"/>
      </a:accent3>
      <a:accent4>
        <a:srgbClr val="A9B4BB"/>
      </a:accent4>
      <a:accent5>
        <a:srgbClr val="3E9C33"/>
      </a:accent5>
      <a:accent6>
        <a:srgbClr val="E88300"/>
      </a:accent6>
      <a:hlink>
        <a:srgbClr val="019ED9"/>
      </a:hlink>
      <a:folHlink>
        <a:srgbClr val="A9B4BB"/>
      </a:folHlink>
    </a:clrScheme>
    <a:fontScheme name="Y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19ED9"/>
        </a:solidFill>
        <a:ln>
          <a:solidFill>
            <a:srgbClr val="019ED9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imerkkidiat" id="{BC294BBA-FDAC-B94D-8483-107881C8AE06}" vid="{AD6B9F89-88DF-CE47-9F20-0A41F4258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YITProjectWorkspaceDocument" ma:contentTypeID="0x010100D97B88E924714D2BA8DA46FB397A5DA8005A71C6718F731442A190FA172D16A25B" ma:contentTypeVersion="29" ma:contentTypeDescription="Luo uusi asiakirja." ma:contentTypeScope="" ma:versionID="48317a7863a8135eb2374f3bc7125367">
  <xsd:schema xmlns:xsd="http://www.w3.org/2001/XMLSchema" xmlns:xs="http://www.w3.org/2001/XMLSchema" xmlns:p="http://schemas.microsoft.com/office/2006/metadata/properties" xmlns:ns1="http://schemas.microsoft.com/sharepoint/v3" xmlns:ns2="9b17f114-3f0f-474d-9456-6353ccd313b7" xmlns:ns3="5aac7428-c228-40e6-bdd8-468198cb5b9a" targetNamespace="http://schemas.microsoft.com/office/2006/metadata/properties" ma:root="true" ma:fieldsID="80f612e6f07843f46758ea67e4c9b9ad" ns1:_="" ns2:_="" ns3:_="">
    <xsd:import namespace="http://schemas.microsoft.com/sharepoint/v3"/>
    <xsd:import namespace="9b17f114-3f0f-474d-9456-6353ccd313b7"/>
    <xsd:import namespace="5aac7428-c228-40e6-bdd8-468198cb5b9a"/>
    <xsd:element name="properties">
      <xsd:complexType>
        <xsd:sequence>
          <xsd:element name="documentManagement">
            <xsd:complexType>
              <xsd:all>
                <xsd:element ref="ns2:YITProcessMultiTaxHTField" minOccurs="0"/>
                <xsd:element ref="ns2:TaxCatchAll" minOccurs="0"/>
                <xsd:element ref="ns2:TaxCatchAllLabel" minOccurs="0"/>
                <xsd:element ref="ns2:YITProjectPhaseMultiTaxHTField" minOccurs="0"/>
                <xsd:element ref="ns2:YITDocumentTopicTaxHTField" minOccurs="0"/>
                <xsd:element ref="ns2:YITDocumentTypeTaxHTField" minOccurs="0"/>
                <xsd:element ref="ns2:YITProjectRequired" minOccurs="0"/>
                <xsd:element ref="ns2:YITSourceTemplateId" minOccurs="0"/>
                <xsd:element ref="ns2:YITSourceTemplateVersion" minOccurs="0"/>
                <xsd:element ref="ns2:YITSourceTemplateName" minOccurs="0"/>
                <xsd:element ref="ns2:YITMoreInformation" minOccurs="0"/>
                <xsd:element ref="ns2:YITContractor" minOccurs="0"/>
                <xsd:element ref="ns2:b990516ca059402980dc76773c1a10f8" minOccurs="0"/>
                <xsd:element ref="ns2:YITStandardIdentifierTaxHTField" minOccurs="0"/>
                <xsd:element ref="ns2:YITProjectIdentifierTaxHTField" minOccurs="0"/>
                <xsd:element ref="ns2:YITProjectIdentifier2TaxHTField" minOccurs="0"/>
                <xsd:element ref="ns2:YITSourceTemplateUnique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earchProperties" minOccurs="0"/>
                <xsd:element ref="ns3:MediaServiceLocation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45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46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7f114-3f0f-474d-9456-6353ccd313b7" elementFormDefault="qualified">
    <xsd:import namespace="http://schemas.microsoft.com/office/2006/documentManagement/types"/>
    <xsd:import namespace="http://schemas.microsoft.com/office/infopath/2007/PartnerControls"/>
    <xsd:element name="YITProcessMultiTaxHTField" ma:index="8" nillable="true" ma:taxonomy="true" ma:internalName="YITProcessMultiTaxHTField" ma:taxonomyFieldName="YITProcessMulti" ma:displayName="Toiminto" ma:default="" ma:fieldId="{6ceb5578-fd0b-41b2-b3b0-f6bbb8e07751}" ma:taxonomyMulti="true" ma:sspId="592c6b91-e499-4ce1-9023-aa917b6a3501" ma:termSetId="44879755-d3c3-42b4-b124-0ec35e92e79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ce8905cd-a2a3-4caa-b6db-f8851bac1921}" ma:internalName="TaxCatchAll" ma:showField="CatchAllData" ma:web="9b17f114-3f0f-474d-9456-6353ccd313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ce8905cd-a2a3-4caa-b6db-f8851bac1921}" ma:internalName="TaxCatchAllLabel" ma:readOnly="true" ma:showField="CatchAllDataLabel" ma:web="9b17f114-3f0f-474d-9456-6353ccd313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YITProjectPhaseMultiTaxHTField" ma:index="12" nillable="true" ma:taxonomy="true" ma:internalName="YITProjectPhaseMultiTaxHTField" ma:taxonomyFieldName="YITProjectPhaseMulti" ma:displayName="Prosessivaihe" ma:default="" ma:fieldId="{d0fc31f8-f8c4-4e3d-bbb3-a4f654b4294c}" ma:taxonomyMulti="true" ma:sspId="592c6b91-e499-4ce1-9023-aa917b6a3501" ma:termSetId="c8c65830-bd17-4352-8e1d-b73e756ee1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YITDocumentTopicTaxHTField" ma:index="14" nillable="true" ma:taxonomy="true" ma:internalName="YITDocumentTopicTaxHTField" ma:taxonomyFieldName="YITDocumentTopic" ma:displayName="Aihe" ma:default="" ma:fieldId="{b864b81f-ce87-42e8-90d9-1c02328c86cb}" ma:taxonomyMulti="true" ma:sspId="592c6b91-e499-4ce1-9023-aa917b6a3501" ma:termSetId="a44bd53d-c683-4b40-b0f1-cb5ed413c3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YITDocumentTypeTaxHTField" ma:index="16" nillable="true" ma:taxonomy="true" ma:internalName="YITDocumentTypeTaxHTField" ma:taxonomyFieldName="YITDocumentType" ma:displayName="Dokumenttityyppi" ma:fieldId="{db163d6a-92f4-48e1-889c-55d8a58e91eb}" ma:sspId="592c6b91-e499-4ce1-9023-aa917b6a3501" ma:termSetId="b284bd4f-1ab3-4372-a7aa-e4189ad55ce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YITProjectRequired" ma:index="18" nillable="true" ma:displayName="Pakollisuus" ma:internalName="YITProjectRequired">
      <xsd:simpleType>
        <xsd:restriction base="dms:Choice">
          <xsd:enumeration value="Kyllä"/>
          <xsd:enumeration value="Kyllä (voit käyttää haluamaasi pohjaa)"/>
          <xsd:enumeration value="Tarvittaessa"/>
          <xsd:enumeration value="Ei"/>
        </xsd:restriction>
      </xsd:simpleType>
    </xsd:element>
    <xsd:element name="YITSourceTemplateId" ma:index="19" nillable="true" ma:displayName="Dokumenttipohjan id" ma:internalName="YITSourceTemplateId">
      <xsd:simpleType>
        <xsd:restriction base="dms:Number"/>
      </xsd:simpleType>
    </xsd:element>
    <xsd:element name="YITSourceTemplateVersion" ma:index="20" nillable="true" ma:displayName="Dokumenttipohjan versio" ma:internalName="YITSourceTemplateVersion">
      <xsd:simpleType>
        <xsd:restriction base="dms:Number"/>
      </xsd:simpleType>
    </xsd:element>
    <xsd:element name="YITSourceTemplateName" ma:index="21" nillable="true" ma:displayName="Dokumenttipohjan nimi" ma:internalName="YITSourceTemplateName">
      <xsd:simpleType>
        <xsd:restriction base="dms:Text"/>
      </xsd:simpleType>
    </xsd:element>
    <xsd:element name="YITMoreInformation" ma:index="22" nillable="true" ma:displayName="Lisätiedot" ma:internalName="YITMoreInformation">
      <xsd:simpleType>
        <xsd:restriction base="dms:Text"/>
      </xsd:simpleType>
    </xsd:element>
    <xsd:element name="YITContractor" ma:index="23" nillable="true" ma:displayName="Lisätiedot 2" ma:internalName="YITContractor">
      <xsd:simpleType>
        <xsd:restriction base="dms:Text"/>
      </xsd:simpleType>
    </xsd:element>
    <xsd:element name="b990516ca059402980dc76773c1a10f8" ma:index="24" nillable="true" ma:taxonomy="true" ma:internalName="b990516ca059402980dc76773c1a10f8" ma:taxonomyFieldName="YITContractorsField" ma:displayName="Urakoitsija" ma:fieldId="{b990516c-a059-4029-80dc-76773c1a10f8}" ma:sspId="592c6b91-e499-4ce1-9023-aa917b6a3501" ma:termSetId="e1a4772a-b0a9-4a67-aaf9-bb80b3c0e8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YITStandardIdentifierTaxHTField" ma:index="26" nillable="true" ma:taxonomy="true" ma:internalName="YITStandardIdentifierTaxHTField" ma:taxonomyFieldName="YITStandardIdentifier" ma:displayName="Vakiotunniste" ma:default="" ma:fieldId="{c090423e-a0d7-42d2-934a-709e1984ecb3}" ma:sspId="592c6b91-e499-4ce1-9023-aa917b6a3501" ma:termSetId="576581ec-eed6-4112-b437-69825dd964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YITProjectIdentifierTaxHTField" ma:index="28" nillable="true" ma:taxonomy="true" ma:internalName="YITProjectIdentifierTaxHTField" ma:taxonomyFieldName="YITProjectIdentifier" ma:displayName="Projektin tunniste" ma:default="" ma:fieldId="{b0ccf18b-b5ac-4b5e-8fdd-c0dd86449c14}" ma:taxonomyMulti="true" ma:sspId="592c6b91-e499-4ce1-9023-aa917b6a3501" ma:termSetId="ebc6cf16-fadf-45c2-850b-e017b859cc7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YITProjectIdentifier2TaxHTField" ma:index="30" nillable="true" ma:taxonomy="true" ma:internalName="YITProjectIdentifier2TaxHTField" ma:taxonomyFieldName="YITProjectIdentifier2" ma:displayName="Projektin tunniste 2" ma:default="" ma:fieldId="{ff0fa709-59f5-4c54-8fde-8cf299c0d002}" ma:taxonomyMulti="true" ma:sspId="592c6b91-e499-4ce1-9023-aa917b6a3501" ma:termSetId="4455e996-c232-420f-934f-fa680ae6e913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YITSourceTemplateUniqueId" ma:index="32" nillable="true" ma:displayName="YITSourceTemplateUniqueId" ma:internalName="YITSourceTemplateUniqueI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c7428-c228-40e6-bdd8-468198cb5b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37" nillable="true" ma:taxonomy="true" ma:internalName="lcf76f155ced4ddcb4097134ff3c332f" ma:taxonomyFieldName="MediaServiceImageTags" ma:displayName="Kuvien tunnisteet" ma:readOnly="false" ma:fieldId="{5cf76f15-5ced-4ddc-b409-7134ff3c332f}" ma:taxonomyMulti="true" ma:sspId="592c6b91-e499-4ce1-9023-aa917b6a35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4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4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4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ac7428-c228-40e6-bdd8-468198cb5b9a">
      <Terms xmlns="http://schemas.microsoft.com/office/infopath/2007/PartnerControls"/>
    </lcf76f155ced4ddcb4097134ff3c332f>
    <YITMoreInformation xmlns="9b17f114-3f0f-474d-9456-6353ccd313b7" xsi:nil="true"/>
    <YITStandardIdentifierTaxHTField xmlns="9b17f114-3f0f-474d-9456-6353ccd313b7">
      <Terms xmlns="http://schemas.microsoft.com/office/infopath/2007/PartnerControls"/>
    </YITStandardIdentifierTaxHTField>
    <YITProcessMultiTaxHTField xmlns="9b17f114-3f0f-474d-9456-6353ccd313b7">
      <Terms xmlns="http://schemas.microsoft.com/office/infopath/2007/PartnerControls"/>
    </YITProcessMultiTaxHTField>
    <YITSourceTemplateVersion xmlns="9b17f114-3f0f-474d-9456-6353ccd313b7" xsi:nil="true"/>
    <YITProjectPhaseMultiTaxHTField xmlns="9b17f114-3f0f-474d-9456-6353ccd313b7">
      <Terms xmlns="http://schemas.microsoft.com/office/infopath/2007/PartnerControls"/>
    </YITProjectPhaseMultiTaxHTField>
    <b990516ca059402980dc76773c1a10f8 xmlns="9b17f114-3f0f-474d-9456-6353ccd313b7">
      <Terms xmlns="http://schemas.microsoft.com/office/infopath/2007/PartnerControls"/>
    </b990516ca059402980dc76773c1a10f8>
    <YITDocumentTypeTaxHTField xmlns="9b17f114-3f0f-474d-9456-6353ccd313b7">
      <Terms xmlns="http://schemas.microsoft.com/office/infopath/2007/PartnerControls"/>
    </YITDocumentTypeTaxHTField>
    <YITSourceTemplateName xmlns="9b17f114-3f0f-474d-9456-6353ccd313b7" xsi:nil="true"/>
    <YITProjectIdentifierTaxHTField xmlns="9b17f114-3f0f-474d-9456-6353ccd313b7">
      <Terms xmlns="http://schemas.microsoft.com/office/infopath/2007/PartnerControls"/>
    </YITProjectIdentifierTaxHTField>
    <YITSourceTemplateId xmlns="9b17f114-3f0f-474d-9456-6353ccd313b7" xsi:nil="true"/>
    <YITDocumentTopicTaxHTField xmlns="9b17f114-3f0f-474d-9456-6353ccd313b7">
      <Terms xmlns="http://schemas.microsoft.com/office/infopath/2007/PartnerControls"/>
    </YITDocumentTopicTaxHTField>
    <YITContractor xmlns="9b17f114-3f0f-474d-9456-6353ccd313b7" xsi:nil="true"/>
    <YITProjectIdentifier2TaxHTField xmlns="9b17f114-3f0f-474d-9456-6353ccd313b7">
      <Terms xmlns="http://schemas.microsoft.com/office/infopath/2007/PartnerControls"/>
    </YITProjectIdentifier2TaxHTField>
    <YITProjectRequired xmlns="9b17f114-3f0f-474d-9456-6353ccd313b7" xsi:nil="true"/>
    <YITSourceTemplateUniqueId xmlns="9b17f114-3f0f-474d-9456-6353ccd313b7" xsi:nil="true"/>
    <TaxCatchAll xmlns="9b17f114-3f0f-474d-9456-6353ccd313b7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840C7FA-0F3D-4DC7-8A65-42F08BF2B5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DD7626-8B30-487A-822D-34723BBE5F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b17f114-3f0f-474d-9456-6353ccd313b7"/>
    <ds:schemaRef ds:uri="5aac7428-c228-40e6-bdd8-468198cb5b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117E92-9FFA-4AC2-B58B-99EA9EAAFB19}">
  <ds:schemaRefs>
    <ds:schemaRef ds:uri="http://schemas.microsoft.com/sharepoint/v3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5aac7428-c228-40e6-bdd8-468198cb5b9a"/>
    <ds:schemaRef ds:uri="9b17f114-3f0f-474d-9456-6353ccd313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YIT Esitysmalli</Template>
  <TotalTime>13835</TotalTime>
  <Words>217</Words>
  <Application>Microsoft Office PowerPoint</Application>
  <PresentationFormat>Laajakuva</PresentationFormat>
  <Paragraphs>62</Paragraphs>
  <Slides>11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Symbol</vt:lpstr>
      <vt:lpstr>YIT</vt:lpstr>
      <vt:lpstr> Vesseli  Työmaan viikkotiedote 21/2025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Kuopion oikeustalo  Työmaan viikkotiedote 39/2022</dc:title>
  <dc:subject/>
  <dc:creator>Timo Soininen</dc:creator>
  <cp:keywords/>
  <dc:description/>
  <cp:lastModifiedBy>Lotta Suikkanen</cp:lastModifiedBy>
  <cp:revision>12</cp:revision>
  <cp:lastPrinted>2025-01-10T09:58:35Z</cp:lastPrinted>
  <dcterms:created xsi:type="dcterms:W3CDTF">2022-09-30T04:18:17Z</dcterms:created>
  <dcterms:modified xsi:type="dcterms:W3CDTF">2025-05-23T06:11:23Z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0x010100D97B88E924714D2BA8DA46FB397A5DA8005A71C6718F731442A190FA172D16A25B</vt:lpwstr>
  </property>
  <property fmtid="{D5CDD505-2E9C-101B-9397-08002B2CF9AE}" pid="3" name="MediaServiceImageTags">
    <vt:lpwstr/>
  </property>
  <property fmtid="{D5CDD505-2E9C-101B-9397-08002B2CF9AE}" pid="4" name="YITDocumentType">
    <vt:lpwstr/>
  </property>
  <property fmtid="{D5CDD505-2E9C-101B-9397-08002B2CF9AE}" pid="5" name="YITDocumentTopic">
    <vt:lpwstr/>
  </property>
  <property fmtid="{D5CDD505-2E9C-101B-9397-08002B2CF9AE}" pid="6" name="YITProjectIdentifier">
    <vt:lpwstr/>
  </property>
  <property fmtid="{D5CDD505-2E9C-101B-9397-08002B2CF9AE}" pid="7" name="YITProcessMulti">
    <vt:lpwstr/>
  </property>
  <property fmtid="{D5CDD505-2E9C-101B-9397-08002B2CF9AE}" pid="8" name="YITStandardIdentifier">
    <vt:lpwstr/>
  </property>
  <property fmtid="{D5CDD505-2E9C-101B-9397-08002B2CF9AE}" pid="9" name="YITProjectPhaseMulti">
    <vt:lpwstr/>
  </property>
  <property fmtid="{D5CDD505-2E9C-101B-9397-08002B2CF9AE}" pid="10" name="YITContractorsField">
    <vt:lpwstr/>
  </property>
  <property fmtid="{D5CDD505-2E9C-101B-9397-08002B2CF9AE}" pid="11" name="YITProjectIdentifier2">
    <vt:lpwstr/>
  </property>
  <property fmtid="{D5CDD505-2E9C-101B-9397-08002B2CF9AE}" pid="12" name="MSIP_Label_8b84195e-42d0-4138-93ab-43380c2a1d94_Enabled">
    <vt:lpwstr>true</vt:lpwstr>
  </property>
  <property fmtid="{D5CDD505-2E9C-101B-9397-08002B2CF9AE}" pid="13" name="MSIP_Label_8b84195e-42d0-4138-93ab-43380c2a1d94_SetDate">
    <vt:lpwstr>2025-05-21T10:34:07Z</vt:lpwstr>
  </property>
  <property fmtid="{D5CDD505-2E9C-101B-9397-08002B2CF9AE}" pid="14" name="MSIP_Label_8b84195e-42d0-4138-93ab-43380c2a1d94_Method">
    <vt:lpwstr>Privileged</vt:lpwstr>
  </property>
  <property fmtid="{D5CDD505-2E9C-101B-9397-08002B2CF9AE}" pid="15" name="MSIP_Label_8b84195e-42d0-4138-93ab-43380c2a1d94_Name">
    <vt:lpwstr>8b84195e-42d0-4138-93ab-43380c2a1d94</vt:lpwstr>
  </property>
  <property fmtid="{D5CDD505-2E9C-101B-9397-08002B2CF9AE}" pid="16" name="MSIP_Label_8b84195e-42d0-4138-93ab-43380c2a1d94_SiteId">
    <vt:lpwstr>de5d17d0-fbc2-4c29-b0f7-d6685b6c3ef0</vt:lpwstr>
  </property>
  <property fmtid="{D5CDD505-2E9C-101B-9397-08002B2CF9AE}" pid="17" name="MSIP_Label_8b84195e-42d0-4138-93ab-43380c2a1d94_ActionId">
    <vt:lpwstr>99eff2d0-60af-4200-b174-5d5ae1b0be31</vt:lpwstr>
  </property>
  <property fmtid="{D5CDD505-2E9C-101B-9397-08002B2CF9AE}" pid="18" name="MSIP_Label_8b84195e-42d0-4138-93ab-43380c2a1d94_ContentBits">
    <vt:lpwstr>0</vt:lpwstr>
  </property>
  <property fmtid="{D5CDD505-2E9C-101B-9397-08002B2CF9AE}" pid="19" name="MSIP_Label_8b84195e-42d0-4138-93ab-43380c2a1d94_Tag">
    <vt:lpwstr>10, 0, 1, 1</vt:lpwstr>
  </property>
</Properties>
</file>