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17F0E-AC3F-4726-877D-1E0BBCC35DA3}" type="datetimeFigureOut">
              <a:rPr lang="fi-FI" smtClean="0"/>
              <a:t>7.8.2025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76369-C602-428C-84AE-8254B81AEE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7614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17F0E-AC3F-4726-877D-1E0BBCC35DA3}" type="datetimeFigureOut">
              <a:rPr lang="fi-FI" smtClean="0"/>
              <a:t>7.8.2025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76369-C602-428C-84AE-8254B81AEE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0728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17F0E-AC3F-4726-877D-1E0BBCC35DA3}" type="datetimeFigureOut">
              <a:rPr lang="fi-FI" smtClean="0"/>
              <a:t>7.8.2025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76369-C602-428C-84AE-8254B81AEE12}" type="slidenum">
              <a:rPr lang="fi-FI" smtClean="0"/>
              <a:t>‹#›</a:t>
            </a:fld>
            <a:endParaRPr lang="fi-FI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673741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17F0E-AC3F-4726-877D-1E0BBCC35DA3}" type="datetimeFigureOut">
              <a:rPr lang="fi-FI" smtClean="0"/>
              <a:t>7.8.2025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76369-C602-428C-84AE-8254B81AEE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60082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17F0E-AC3F-4726-877D-1E0BBCC35DA3}" type="datetimeFigureOut">
              <a:rPr lang="fi-FI" smtClean="0"/>
              <a:t>7.8.2025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76369-C602-428C-84AE-8254B81AEE12}" type="slidenum">
              <a:rPr lang="fi-FI" smtClean="0"/>
              <a:t>‹#›</a:t>
            </a:fld>
            <a:endParaRPr lang="fi-FI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567780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17F0E-AC3F-4726-877D-1E0BBCC35DA3}" type="datetimeFigureOut">
              <a:rPr lang="fi-FI" smtClean="0"/>
              <a:t>7.8.2025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76369-C602-428C-84AE-8254B81AEE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49791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17F0E-AC3F-4726-877D-1E0BBCC35DA3}" type="datetimeFigureOut">
              <a:rPr lang="fi-FI" smtClean="0"/>
              <a:t>7.8.2025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76369-C602-428C-84AE-8254B81AEE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20555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17F0E-AC3F-4726-877D-1E0BBCC35DA3}" type="datetimeFigureOut">
              <a:rPr lang="fi-FI" smtClean="0"/>
              <a:t>7.8.2025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76369-C602-428C-84AE-8254B81AEE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3533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17F0E-AC3F-4726-877D-1E0BBCC35DA3}" type="datetimeFigureOut">
              <a:rPr lang="fi-FI" smtClean="0"/>
              <a:t>7.8.2025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76369-C602-428C-84AE-8254B81AEE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6637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17F0E-AC3F-4726-877D-1E0BBCC35DA3}" type="datetimeFigureOut">
              <a:rPr lang="fi-FI" smtClean="0"/>
              <a:t>7.8.2025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76369-C602-428C-84AE-8254B81AEE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2733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17F0E-AC3F-4726-877D-1E0BBCC35DA3}" type="datetimeFigureOut">
              <a:rPr lang="fi-FI" smtClean="0"/>
              <a:t>7.8.2025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76369-C602-428C-84AE-8254B81AEE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77371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17F0E-AC3F-4726-877D-1E0BBCC35DA3}" type="datetimeFigureOut">
              <a:rPr lang="fi-FI" smtClean="0"/>
              <a:t>7.8.2025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76369-C602-428C-84AE-8254B81AEE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9681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17F0E-AC3F-4726-877D-1E0BBCC35DA3}" type="datetimeFigureOut">
              <a:rPr lang="fi-FI" smtClean="0"/>
              <a:t>7.8.2025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76369-C602-428C-84AE-8254B81AEE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19547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17F0E-AC3F-4726-877D-1E0BBCC35DA3}" type="datetimeFigureOut">
              <a:rPr lang="fi-FI" smtClean="0"/>
              <a:t>7.8.2025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76369-C602-428C-84AE-8254B81AEE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847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17F0E-AC3F-4726-877D-1E0BBCC35DA3}" type="datetimeFigureOut">
              <a:rPr lang="fi-FI" smtClean="0"/>
              <a:t>7.8.2025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76369-C602-428C-84AE-8254B81AEE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86317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17F0E-AC3F-4726-877D-1E0BBCC35DA3}" type="datetimeFigureOut">
              <a:rPr lang="fi-FI" smtClean="0"/>
              <a:t>7.8.2025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76369-C602-428C-84AE-8254B81AEE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2671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117F0E-AC3F-4726-877D-1E0BBCC35DA3}" type="datetimeFigureOut">
              <a:rPr lang="fi-FI" smtClean="0"/>
              <a:t>7.8.2025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8676369-C602-428C-84AE-8254B81AEE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8810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3848F51-441C-8BDC-FDF1-01A24C9D51D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MAB4 OPINTOJAKSON TUNTIKÄYTÄNTEET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769D926-A2E0-7E60-8233-1450D69BE66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Sari Louhikallio-Fomin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08492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CA4779F-F2C8-FA32-7053-E1214DADB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5400" dirty="0"/>
              <a:t>KÄNNYKKÄ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78FB182-6684-5B4C-9149-CE3554BF39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600" dirty="0"/>
              <a:t>Kännykkä pidetään laukussa koko tunnin ajan</a:t>
            </a:r>
          </a:p>
          <a:p>
            <a:r>
              <a:rPr lang="fi-FI" sz="3600" dirty="0"/>
              <a:t>Ja laukku on pois pöydältä</a:t>
            </a:r>
          </a:p>
          <a:p>
            <a:r>
              <a:rPr lang="fi-FI" sz="3600" dirty="0"/>
              <a:t>Jos on jokin tärkeä lääkärin tms. soiton odottaminen, siitä voi kertoa tunnin alussa</a:t>
            </a:r>
          </a:p>
        </p:txBody>
      </p:sp>
    </p:spTree>
    <p:extLst>
      <p:ext uri="{BB962C8B-B14F-4D97-AF65-F5344CB8AC3E}">
        <p14:creationId xmlns:p14="http://schemas.microsoft.com/office/powerpoint/2010/main" val="1034418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6FDC2B7-F58C-9557-2054-67DEFFE54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5400" dirty="0"/>
              <a:t>POISSAOLOT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60A9C54-B862-2130-7EA9-607F46FA72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600" dirty="0"/>
              <a:t>Mahdollisimman  vähäiset poissaolot</a:t>
            </a:r>
          </a:p>
          <a:p>
            <a:r>
              <a:rPr lang="fi-FI" sz="3600" dirty="0"/>
              <a:t>Poissaolojen selvitys mahdollisimman pian </a:t>
            </a:r>
            <a:r>
              <a:rPr lang="fi-FI" sz="3600" dirty="0" err="1"/>
              <a:t>poissolon</a:t>
            </a:r>
            <a:r>
              <a:rPr lang="fi-FI" sz="3600" dirty="0"/>
              <a:t> jälkeen</a:t>
            </a:r>
          </a:p>
          <a:p>
            <a:r>
              <a:rPr lang="fi-FI" sz="3600"/>
              <a:t>Muu syy-poissaolo </a:t>
            </a:r>
            <a:r>
              <a:rPr lang="fi-FI" sz="3600" dirty="0"/>
              <a:t>pitää kertoa ainakin </a:t>
            </a:r>
            <a:r>
              <a:rPr lang="fi-FI" sz="3600" dirty="0" err="1"/>
              <a:t>RO:lle</a:t>
            </a:r>
            <a:r>
              <a:rPr lang="fi-FI" sz="3600" dirty="0"/>
              <a:t>, jos ei halua sitä kirjoittaa Wilmaan tai kertoa aineenopettajalle</a:t>
            </a:r>
          </a:p>
        </p:txBody>
      </p:sp>
    </p:spTree>
    <p:extLst>
      <p:ext uri="{BB962C8B-B14F-4D97-AF65-F5344CB8AC3E}">
        <p14:creationId xmlns:p14="http://schemas.microsoft.com/office/powerpoint/2010/main" val="3139453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312C1A7-4282-C730-0582-3E8B4B42B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5400" dirty="0"/>
              <a:t>MYÖHÄSTELY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CCB038F-2905-C48A-BAEA-8F8DA94828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3600" dirty="0"/>
              <a:t>Tullaan tunnille ajoissa</a:t>
            </a:r>
          </a:p>
          <a:p>
            <a:r>
              <a:rPr lang="fi-FI" sz="3600" dirty="0"/>
              <a:t>Näin kunnioitetaan jo tunnilla olijoita </a:t>
            </a:r>
          </a:p>
          <a:p>
            <a:r>
              <a:rPr lang="fi-FI" sz="3600" dirty="0"/>
              <a:t>Eikä näin häiritä tunnin alkua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900195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ABE73E2-F8A8-5978-0F77-E7A471CEB6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TUKEA ERITASOISILLE OPISKELIJOILLE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696C692-15D4-51ED-C757-A5C3534DA1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30858"/>
            <a:ext cx="8596668" cy="5133315"/>
          </a:xfrm>
        </p:spPr>
        <p:txBody>
          <a:bodyPr>
            <a:normAutofit/>
          </a:bodyPr>
          <a:lstStyle/>
          <a:p>
            <a:r>
              <a:rPr lang="fi-FI" sz="3600" dirty="0"/>
              <a:t>Tunnilla henk. </a:t>
            </a:r>
            <a:r>
              <a:rPr lang="fi-FI" sz="3600" dirty="0" err="1"/>
              <a:t>koht</a:t>
            </a:r>
            <a:r>
              <a:rPr lang="fi-FI" sz="3600" dirty="0"/>
              <a:t>. apuja</a:t>
            </a:r>
          </a:p>
          <a:p>
            <a:r>
              <a:rPr lang="fi-FI" sz="3600" dirty="0"/>
              <a:t>Jatkot maanantaisin</a:t>
            </a:r>
          </a:p>
          <a:p>
            <a:r>
              <a:rPr lang="fi-FI" sz="3600" dirty="0"/>
              <a:t>Jakaannutaan joskus kahteen tilaan</a:t>
            </a:r>
          </a:p>
          <a:p>
            <a:r>
              <a:rPr lang="fi-FI" sz="3600" dirty="0"/>
              <a:t>Pienryhmätukiopetusta esim. </a:t>
            </a:r>
            <a:r>
              <a:rPr lang="fi-FI" sz="3600" dirty="0" err="1"/>
              <a:t>hypärillä</a:t>
            </a:r>
            <a:endParaRPr lang="fi-FI" sz="3600" dirty="0"/>
          </a:p>
          <a:p>
            <a:r>
              <a:rPr lang="fi-FI" sz="3600" dirty="0" err="1"/>
              <a:t>Erkkaope</a:t>
            </a:r>
            <a:r>
              <a:rPr lang="fi-FI" sz="3600" dirty="0"/>
              <a:t> tunnilla kaverina</a:t>
            </a:r>
          </a:p>
          <a:p>
            <a:r>
              <a:rPr lang="fi-FI" sz="3600" dirty="0"/>
              <a:t>Tehtävät ovat kolmiosaiset kirjassa</a:t>
            </a:r>
          </a:p>
          <a:p>
            <a:r>
              <a:rPr lang="fi-FI" sz="3600" dirty="0"/>
              <a:t>Tunnilla tarkistetaan joitakin tehtäviä</a:t>
            </a:r>
          </a:p>
          <a:p>
            <a:pPr marL="0" indent="0">
              <a:buNone/>
            </a:pP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2308309505"/>
      </p:ext>
    </p:extLst>
  </p:cSld>
  <p:clrMapOvr>
    <a:masterClrMapping/>
  </p:clrMapOvr>
</p:sld>
</file>

<file path=ppt/theme/theme1.xml><?xml version="1.0" encoding="utf-8"?>
<a:theme xmlns:a="http://schemas.openxmlformats.org/drawingml/2006/main" name="Pinta">
  <a:themeElements>
    <a:clrScheme name="Pin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Pin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n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643</TotalTime>
  <Words>104</Words>
  <Application>Microsoft Office PowerPoint</Application>
  <PresentationFormat>Laajakuva</PresentationFormat>
  <Paragraphs>22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Pinta</vt:lpstr>
      <vt:lpstr>MAB4 OPINTOJAKSON TUNTIKÄYTÄNTEET</vt:lpstr>
      <vt:lpstr>KÄNNYKKÄ</vt:lpstr>
      <vt:lpstr>POISSAOLOT</vt:lpstr>
      <vt:lpstr>MYÖHÄSTELY</vt:lpstr>
      <vt:lpstr>TUKEA ERITASOISILLE OPISKELIJOILLE</vt:lpstr>
    </vt:vector>
  </TitlesOfParts>
  <Company>Siilinjarven kunta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Sari Louhikallio-Fomin</dc:creator>
  <cp:lastModifiedBy>Sari Louhikallio-Fomin</cp:lastModifiedBy>
  <cp:revision>6</cp:revision>
  <dcterms:created xsi:type="dcterms:W3CDTF">2025-08-07T08:36:36Z</dcterms:created>
  <dcterms:modified xsi:type="dcterms:W3CDTF">2025-08-07T19:20:07Z</dcterms:modified>
</cp:coreProperties>
</file>