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5F9B6-3B64-C956-D89D-8669A1CA9774}" v="434" dt="2023-06-21T06:49:36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00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94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mät karkki">
            <a:extLst>
              <a:ext uri="{FF2B5EF4-FFF2-40B4-BE49-F238E27FC236}">
                <a16:creationId xmlns:a16="http://schemas.microsoft.com/office/drawing/2014/main" id="{40E4B75C-287D-7AE4-BE0B-B2E48521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0" y="0"/>
            <a:ext cx="12192000" cy="68579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solidFill>
            <a:srgbClr val="3BB1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EBBB90-4CF0-2FBE-B74F-C27AB332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89" y="5245314"/>
            <a:ext cx="11439414" cy="897439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chemeClr val="tx1"/>
                </a:solidFill>
              </a:rPr>
              <a:t>JAKSAMINEN </a:t>
            </a:r>
          </a:p>
        </p:txBody>
      </p:sp>
    </p:spTree>
    <p:extLst>
      <p:ext uri="{BB962C8B-B14F-4D97-AF65-F5344CB8AC3E}">
        <p14:creationId xmlns:p14="http://schemas.microsoft.com/office/powerpoint/2010/main" val="379069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Kuvan paikkamerkki 4" descr="Kuva, joka sisältää kohteen teksti, Fontti, kuvakaappaus, terveydenhuolto&#10;&#10;Kuvaus luotu automaattisesti">
            <a:extLst>
              <a:ext uri="{FF2B5EF4-FFF2-40B4-BE49-F238E27FC236}">
                <a16:creationId xmlns:a16="http://schemas.microsoft.com/office/drawing/2014/main" id="{5CA64DD2-1B77-FBE4-7437-71197E0C82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r="1453" b="-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CF7D98C-E21B-9286-7E4F-BC60169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Mitä</a:t>
            </a:r>
            <a:r>
              <a:rPr 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jaksaminen</a:t>
            </a:r>
            <a:r>
              <a:rPr 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on?</a:t>
            </a:r>
            <a:br>
              <a:rPr lang="en-US" sz="28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8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F5BED83-5308-7A9A-6ED6-1ECAE6EAD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Pohdi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asioita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jotka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auttavat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sinua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jaksamaan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Koetko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että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nämä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arjessasi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toteutuvat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Entä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mitkä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sinua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kuormittaa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arjessa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Voitko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itse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vaikuttaa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niihin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ilmät karkki">
            <a:extLst>
              <a:ext uri="{FF2B5EF4-FFF2-40B4-BE49-F238E27FC236}">
                <a16:creationId xmlns:a16="http://schemas.microsoft.com/office/drawing/2014/main" id="{97C73956-E712-F25D-B0C5-FF2D542F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233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154602-8ECB-866E-0D91-8C3B333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742" y="727626"/>
            <a:ext cx="5042515" cy="13998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cap="all" spc="-100" dirty="0" err="1"/>
              <a:t>Lepo</a:t>
            </a:r>
            <a:r>
              <a:rPr lang="en-US" sz="3200" cap="all" spc="-100" dirty="0"/>
              <a:t>, </a:t>
            </a:r>
            <a:r>
              <a:rPr lang="en-US" sz="3200" cap="all" spc="-100" dirty="0" err="1"/>
              <a:t>ravinto</a:t>
            </a:r>
            <a:r>
              <a:rPr lang="en-US" sz="3200" cap="all" spc="-100" dirty="0"/>
              <a:t> &amp; </a:t>
            </a:r>
            <a:r>
              <a:rPr lang="en-US" sz="3200" cap="all" spc="-100" dirty="0" err="1"/>
              <a:t>liikunta</a:t>
            </a:r>
            <a:endParaRPr lang="en-US" sz="3200" cap="all" spc="-100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4287E8E-2FF3-6B0A-C965-9BC7D0F1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 err="1"/>
              <a:t>Nämä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jaksamisen</a:t>
            </a:r>
            <a:r>
              <a:rPr lang="en-US" sz="2000" dirty="0"/>
              <a:t> </a:t>
            </a:r>
            <a:r>
              <a:rPr lang="en-US" sz="2000" dirty="0" err="1"/>
              <a:t>kolme</a:t>
            </a:r>
            <a:r>
              <a:rPr lang="en-US" sz="2000" dirty="0"/>
              <a:t> </a:t>
            </a:r>
            <a:r>
              <a:rPr lang="en-US" sz="2000" dirty="0" err="1"/>
              <a:t>peruspilaria</a:t>
            </a:r>
            <a:r>
              <a:rPr lang="en-US" sz="2000" dirty="0"/>
              <a:t>, </a:t>
            </a:r>
            <a:r>
              <a:rPr lang="en-US" sz="2000" dirty="0" err="1"/>
              <a:t>joiden</a:t>
            </a:r>
            <a:r>
              <a:rPr lang="en-US" sz="2000" dirty="0"/>
              <a:t> </a:t>
            </a:r>
            <a:r>
              <a:rPr lang="en-US" sz="2000" dirty="0" err="1"/>
              <a:t>olisi</a:t>
            </a:r>
            <a:r>
              <a:rPr lang="en-US" sz="2000" dirty="0"/>
              <a:t> </a:t>
            </a:r>
            <a:r>
              <a:rPr lang="en-US" sz="2000" dirty="0" err="1"/>
              <a:t>hyvä</a:t>
            </a:r>
            <a:r>
              <a:rPr lang="en-US" sz="2000" dirty="0"/>
              <a:t> olla </a:t>
            </a:r>
            <a:r>
              <a:rPr lang="en-US" sz="2000" dirty="0" err="1"/>
              <a:t>kunnossa</a:t>
            </a:r>
            <a:endParaRPr lang="en-US" sz="2000" dirty="0"/>
          </a:p>
          <a:p>
            <a:r>
              <a:rPr lang="en-US" sz="2000" dirty="0" err="1"/>
              <a:t>Lepo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tarkoita</a:t>
            </a:r>
            <a:r>
              <a:rPr lang="en-US" sz="2000" dirty="0"/>
              <a:t> </a:t>
            </a:r>
            <a:r>
              <a:rPr lang="en-US" sz="2000" dirty="0" err="1"/>
              <a:t>pelkkää</a:t>
            </a:r>
            <a:r>
              <a:rPr lang="en-US" sz="2000" dirty="0"/>
              <a:t> </a:t>
            </a:r>
            <a:r>
              <a:rPr lang="en-US" sz="2000" dirty="0" err="1"/>
              <a:t>unta</a:t>
            </a:r>
            <a:r>
              <a:rPr lang="en-US" sz="2000" dirty="0"/>
              <a:t>, </a:t>
            </a:r>
            <a:r>
              <a:rPr lang="en-US" sz="2000" dirty="0" err="1"/>
              <a:t>vaan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niitä</a:t>
            </a:r>
            <a:r>
              <a:rPr lang="en-US" sz="2000" dirty="0"/>
              <a:t> </a:t>
            </a:r>
            <a:r>
              <a:rPr lang="en-US" sz="2000" dirty="0" err="1"/>
              <a:t>hetkiä</a:t>
            </a:r>
            <a:r>
              <a:rPr lang="en-US" sz="2000" dirty="0"/>
              <a:t>, </a:t>
            </a:r>
            <a:r>
              <a:rPr lang="en-US" sz="2000" dirty="0" err="1"/>
              <a:t>kun</a:t>
            </a:r>
            <a:r>
              <a:rPr lang="en-US" sz="2000" dirty="0"/>
              <a:t> on </a:t>
            </a:r>
            <a:r>
              <a:rPr lang="en-US" sz="2000" dirty="0" err="1"/>
              <a:t>mahdollisuus</a:t>
            </a:r>
            <a:r>
              <a:rPr lang="en-US" sz="2000" dirty="0"/>
              <a:t> vain olla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mitään</a:t>
            </a:r>
            <a:r>
              <a:rPr lang="en-US" sz="2000" dirty="0"/>
              <a:t> </a:t>
            </a:r>
            <a:r>
              <a:rPr lang="en-US" sz="2000" dirty="0" err="1"/>
              <a:t>tavoitteellista</a:t>
            </a:r>
            <a:r>
              <a:rPr lang="en-US" sz="2000" dirty="0"/>
              <a:t> </a:t>
            </a:r>
            <a:r>
              <a:rPr lang="en-US" sz="2000" dirty="0" err="1"/>
              <a:t>tekemistä</a:t>
            </a:r>
            <a:endParaRPr lang="en-US" sz="2000" dirty="0"/>
          </a:p>
          <a:p>
            <a:r>
              <a:rPr lang="en-US" sz="2000" dirty="0" err="1"/>
              <a:t>Säännöllinen</a:t>
            </a:r>
            <a:r>
              <a:rPr lang="en-US" sz="2000" dirty="0"/>
              <a:t> </a:t>
            </a:r>
            <a:r>
              <a:rPr lang="en-US" sz="2000" dirty="0" err="1"/>
              <a:t>ruokarytmi</a:t>
            </a:r>
            <a:r>
              <a:rPr lang="en-US" sz="2000" dirty="0"/>
              <a:t> </a:t>
            </a:r>
            <a:r>
              <a:rPr lang="en-US" sz="2000" dirty="0" err="1"/>
              <a:t>auttaa</a:t>
            </a:r>
            <a:r>
              <a:rPr lang="en-US" sz="2000" dirty="0"/>
              <a:t> </a:t>
            </a:r>
            <a:r>
              <a:rPr lang="en-US" sz="2000" dirty="0" err="1"/>
              <a:t>keskittymään</a:t>
            </a:r>
            <a:r>
              <a:rPr lang="en-US" sz="2000" dirty="0"/>
              <a:t>, </a:t>
            </a:r>
            <a:r>
              <a:rPr lang="en-US" sz="2000" dirty="0" err="1"/>
              <a:t>liikkumaan</a:t>
            </a:r>
            <a:r>
              <a:rPr lang="en-US" sz="2000" dirty="0"/>
              <a:t> ja </a:t>
            </a:r>
            <a:r>
              <a:rPr lang="en-US" sz="2000" dirty="0" err="1"/>
              <a:t>pitämään</a:t>
            </a:r>
            <a:r>
              <a:rPr lang="en-US" sz="2000" dirty="0"/>
              <a:t> </a:t>
            </a:r>
            <a:r>
              <a:rPr lang="en-US" sz="2000" dirty="0" err="1"/>
              <a:t>mielen</a:t>
            </a:r>
            <a:r>
              <a:rPr lang="en-US" sz="2000" dirty="0"/>
              <a:t> </a:t>
            </a:r>
            <a:r>
              <a:rPr lang="en-US" sz="2000" dirty="0" err="1"/>
              <a:t>virkeänä</a:t>
            </a:r>
            <a:endParaRPr lang="en-US" sz="2000" dirty="0"/>
          </a:p>
          <a:p>
            <a:r>
              <a:rPr lang="en-US" sz="2000" dirty="0" err="1"/>
              <a:t>Arkiliikunta</a:t>
            </a:r>
            <a:r>
              <a:rPr lang="en-US" sz="2000" dirty="0"/>
              <a:t> ja </a:t>
            </a:r>
            <a:r>
              <a:rPr lang="en-US" sz="2000" dirty="0" err="1"/>
              <a:t>harrastukset</a:t>
            </a:r>
            <a:r>
              <a:rPr lang="en-US" sz="2000" dirty="0"/>
              <a:t> </a:t>
            </a:r>
            <a:r>
              <a:rPr lang="en-US" sz="2000" dirty="0" err="1"/>
              <a:t>parantavat</a:t>
            </a:r>
            <a:r>
              <a:rPr lang="en-US" sz="2000" dirty="0"/>
              <a:t> </a:t>
            </a:r>
            <a:r>
              <a:rPr lang="en-US" sz="2000" dirty="0" err="1"/>
              <a:t>unta</a:t>
            </a:r>
            <a:r>
              <a:rPr lang="en-US" sz="2000" dirty="0"/>
              <a:t> ja </a:t>
            </a:r>
            <a:r>
              <a:rPr lang="en-US" sz="2000" dirty="0" err="1"/>
              <a:t>keskittymiskykyä</a:t>
            </a:r>
            <a:r>
              <a:rPr lang="en-US" sz="2000" dirty="0"/>
              <a:t>. </a:t>
            </a:r>
            <a:r>
              <a:rPr lang="en-US" sz="2000" dirty="0" err="1"/>
              <a:t>Lisäksi</a:t>
            </a:r>
            <a:r>
              <a:rPr lang="en-US" sz="2000" dirty="0"/>
              <a:t> ne </a:t>
            </a:r>
            <a:r>
              <a:rPr lang="en-US" sz="2000" dirty="0" err="1"/>
              <a:t>edistävät</a:t>
            </a:r>
            <a:r>
              <a:rPr lang="en-US" sz="2000" dirty="0"/>
              <a:t> </a:t>
            </a:r>
            <a:r>
              <a:rPr lang="en-US" sz="2000" dirty="0" err="1"/>
              <a:t>terveen</a:t>
            </a:r>
            <a:r>
              <a:rPr lang="en-US" sz="2000" dirty="0"/>
              <a:t> </a:t>
            </a:r>
            <a:r>
              <a:rPr lang="en-US" sz="2000" dirty="0" err="1"/>
              <a:t>ruoka</a:t>
            </a:r>
            <a:r>
              <a:rPr lang="en-US" sz="2000" dirty="0"/>
              <a:t>- ja </a:t>
            </a:r>
            <a:r>
              <a:rPr lang="en-US" sz="2000" dirty="0" err="1"/>
              <a:t>kehosuhteen</a:t>
            </a:r>
            <a:r>
              <a:rPr lang="en-US" sz="2000" dirty="0"/>
              <a:t> </a:t>
            </a:r>
            <a:r>
              <a:rPr lang="en-US" sz="2000" dirty="0" err="1"/>
              <a:t>muodostumista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69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ilmät karkki">
            <a:extLst>
              <a:ext uri="{FF2B5EF4-FFF2-40B4-BE49-F238E27FC236}">
                <a16:creationId xmlns:a16="http://schemas.microsoft.com/office/drawing/2014/main" id="{5C86DD3D-ADF4-6EBC-BB26-B6A6F095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30856B-E7F2-D8DD-0642-840DC513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28" y="5079385"/>
            <a:ext cx="11012180" cy="1308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 err="1"/>
              <a:t>Arvot</a:t>
            </a:r>
            <a:r>
              <a:rPr lang="en-US" sz="6800" cap="all" spc="-100" dirty="0"/>
              <a:t> ja </a:t>
            </a:r>
            <a:r>
              <a:rPr lang="en-US" sz="6800" cap="all" spc="-100" dirty="0" err="1"/>
              <a:t>tavoitteet</a:t>
            </a:r>
            <a:endParaRPr lang="en-US" sz="6800" cap="all" spc="-100" dirty="0"/>
          </a:p>
        </p:txBody>
      </p:sp>
    </p:spTree>
    <p:extLst>
      <p:ext uri="{BB962C8B-B14F-4D97-AF65-F5344CB8AC3E}">
        <p14:creationId xmlns:p14="http://schemas.microsoft.com/office/powerpoint/2010/main" val="8440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709FF9-0DA1-BD5D-CC7B-9F2685D6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fi-FI" dirty="0"/>
              <a:t>Miten arvot ja tavoitteet vaikuttavat jaksamiseen?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F87411-8965-9330-8E02-7E6EF242D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799262"/>
            <a:ext cx="9792208" cy="3407862"/>
          </a:xfrm>
        </p:spPr>
        <p:txBody>
          <a:bodyPr>
            <a:normAutofit/>
          </a:bodyPr>
          <a:lstStyle/>
          <a:p>
            <a:r>
              <a:rPr lang="fi-FI" sz="1800" dirty="0"/>
              <a:t>Pohdi hetki omia arvojasi, tavoitteitasi ja tulevaisuuden haaveitasi</a:t>
            </a:r>
          </a:p>
          <a:p>
            <a:pPr marL="0" indent="0">
              <a:buNone/>
            </a:pPr>
            <a:r>
              <a:rPr lang="fi-FI" sz="1800" dirty="0"/>
              <a:t>-&gt; Miten ajattelet näiden vaikuttavan omaan jaksamiseesi?</a:t>
            </a:r>
          </a:p>
          <a:p>
            <a:r>
              <a:rPr lang="fi-FI" sz="1800" dirty="0"/>
              <a:t>Omien arvojen mukainen elämä auttaa jaksamaan, kun taas arvojen ja tavoitteiden vastainen elämä kuluttaa jaksamista -&gt; Toimitko siis arvojesi mukaisesti?</a:t>
            </a:r>
          </a:p>
          <a:p>
            <a:r>
              <a:rPr lang="fi-FI" sz="1800" dirty="0"/>
              <a:t>Tavoitteet auttavat motivaation ylläpidossa sekä jaksamisessa, mutta niiden tulee olla elämäntilanteeseen ja omiin resursseihin nähden sopivia</a:t>
            </a:r>
          </a:p>
          <a:p>
            <a:r>
              <a:rPr lang="fi-FI" sz="1800" dirty="0"/>
              <a:t>Muista, että myös kivat asiat kuormittavat!!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381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Silmät karkki">
            <a:extLst>
              <a:ext uri="{FF2B5EF4-FFF2-40B4-BE49-F238E27FC236}">
                <a16:creationId xmlns:a16="http://schemas.microsoft.com/office/drawing/2014/main" id="{654ED498-D252-3048-1EA2-6A8CC968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13844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BE1ACC-4D42-C21D-F590-ADA4D1B4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44" y="490220"/>
            <a:ext cx="4745567" cy="1005205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Ihmissuhteet jaksamisen tukena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14AF2E-F94A-0C1D-4D03-5638A2F0A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744" y="1445178"/>
            <a:ext cx="4472922" cy="3931920"/>
          </a:xfrm>
        </p:spPr>
        <p:txBody>
          <a:bodyPr>
            <a:noAutofit/>
          </a:bodyPr>
          <a:lstStyle/>
          <a:p>
            <a:r>
              <a:rPr lang="en-US" dirty="0" err="1"/>
              <a:t>Pohdi</a:t>
            </a:r>
            <a:r>
              <a:rPr lang="en-US" dirty="0"/>
              <a:t> </a:t>
            </a:r>
            <a:r>
              <a:rPr lang="en-US" dirty="0" err="1"/>
              <a:t>millaiset</a:t>
            </a:r>
            <a:r>
              <a:rPr lang="en-US" dirty="0"/>
              <a:t> </a:t>
            </a:r>
            <a:r>
              <a:rPr lang="en-US" dirty="0" err="1"/>
              <a:t>ihmiset</a:t>
            </a:r>
            <a:r>
              <a:rPr lang="en-US" dirty="0"/>
              <a:t> </a:t>
            </a:r>
            <a:r>
              <a:rPr lang="en-US" dirty="0" err="1"/>
              <a:t>saavat</a:t>
            </a:r>
            <a:r>
              <a:rPr lang="en-US" dirty="0"/>
              <a:t> </a:t>
            </a:r>
            <a:r>
              <a:rPr lang="en-US" dirty="0" err="1"/>
              <a:t>sinut</a:t>
            </a:r>
            <a:r>
              <a:rPr lang="en-US" dirty="0"/>
              <a:t> </a:t>
            </a:r>
            <a:r>
              <a:rPr lang="en-US" dirty="0" err="1"/>
              <a:t>iloiseksi</a:t>
            </a:r>
            <a:r>
              <a:rPr lang="en-US" dirty="0"/>
              <a:t> tai </a:t>
            </a:r>
            <a:r>
              <a:rPr lang="en-US" dirty="0" err="1"/>
              <a:t>olosi</a:t>
            </a:r>
            <a:r>
              <a:rPr lang="en-US" dirty="0"/>
              <a:t> </a:t>
            </a:r>
            <a:r>
              <a:rPr lang="en-US" dirty="0" err="1"/>
              <a:t>turvalliseksi</a:t>
            </a:r>
            <a:r>
              <a:rPr lang="en-US" dirty="0"/>
              <a:t>.</a:t>
            </a:r>
          </a:p>
          <a:p>
            <a:r>
              <a:rPr lang="en-US" dirty="0" err="1"/>
              <a:t>Millaiset</a:t>
            </a:r>
            <a:r>
              <a:rPr lang="en-US" dirty="0"/>
              <a:t> </a:t>
            </a:r>
            <a:r>
              <a:rPr lang="en-US" dirty="0" err="1"/>
              <a:t>ihmiset</a:t>
            </a:r>
            <a:r>
              <a:rPr lang="en-US" dirty="0"/>
              <a:t> </a:t>
            </a:r>
            <a:r>
              <a:rPr lang="en-US" dirty="0" err="1"/>
              <a:t>taas</a:t>
            </a:r>
            <a:r>
              <a:rPr lang="en-US" dirty="0"/>
              <a:t> </a:t>
            </a:r>
            <a:r>
              <a:rPr lang="en-US" dirty="0" err="1"/>
              <a:t>aiheuttavat</a:t>
            </a:r>
            <a:r>
              <a:rPr lang="en-US" dirty="0"/>
              <a:t> </a:t>
            </a:r>
            <a:r>
              <a:rPr lang="en-US" dirty="0" err="1"/>
              <a:t>sinussa</a:t>
            </a:r>
            <a:r>
              <a:rPr lang="en-US" dirty="0"/>
              <a:t> </a:t>
            </a:r>
            <a:r>
              <a:rPr lang="en-US" dirty="0" err="1"/>
              <a:t>epävarmuutta</a:t>
            </a:r>
            <a:r>
              <a:rPr lang="en-US" dirty="0"/>
              <a:t> tai </a:t>
            </a:r>
            <a:r>
              <a:rPr lang="en-US" dirty="0" err="1"/>
              <a:t>muita</a:t>
            </a:r>
            <a:r>
              <a:rPr lang="en-US" dirty="0"/>
              <a:t> </a:t>
            </a:r>
            <a:r>
              <a:rPr lang="en-US" dirty="0" err="1"/>
              <a:t>epämukavia</a:t>
            </a:r>
            <a:r>
              <a:rPr lang="en-US" dirty="0"/>
              <a:t> </a:t>
            </a:r>
            <a:r>
              <a:rPr lang="en-US" dirty="0" err="1"/>
              <a:t>tunteita</a:t>
            </a:r>
            <a:r>
              <a:rPr lang="en-US" dirty="0"/>
              <a:t>?</a:t>
            </a:r>
          </a:p>
          <a:p>
            <a:r>
              <a:rPr lang="en-US" dirty="0" err="1"/>
              <a:t>Vietätkö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sellaisten</a:t>
            </a:r>
            <a:r>
              <a:rPr lang="en-US" dirty="0"/>
              <a:t> </a:t>
            </a:r>
            <a:r>
              <a:rPr lang="en-US" dirty="0" err="1"/>
              <a:t>ihmisten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tukevat</a:t>
            </a:r>
            <a:r>
              <a:rPr lang="en-US" dirty="0"/>
              <a:t> </a:t>
            </a:r>
            <a:r>
              <a:rPr lang="en-US" dirty="0" err="1"/>
              <a:t>hyvinvointiasi</a:t>
            </a:r>
            <a:r>
              <a:rPr lang="en-US" dirty="0"/>
              <a:t>?</a:t>
            </a:r>
          </a:p>
          <a:p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vapaaehtoinen</a:t>
            </a:r>
            <a:r>
              <a:rPr lang="en-US" dirty="0"/>
              <a:t> </a:t>
            </a:r>
            <a:r>
              <a:rPr lang="en-US" dirty="0" err="1"/>
              <a:t>yksin</a:t>
            </a:r>
            <a:r>
              <a:rPr lang="en-US" dirty="0"/>
              <a:t> </a:t>
            </a:r>
            <a:r>
              <a:rPr lang="en-US" dirty="0" err="1"/>
              <a:t>oleminen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 -&gt; </a:t>
            </a:r>
            <a:r>
              <a:rPr lang="en-US" dirty="0" err="1"/>
              <a:t>luovuus</a:t>
            </a:r>
            <a:r>
              <a:rPr lang="en-US" dirty="0"/>
              <a:t> ja </a:t>
            </a:r>
            <a:r>
              <a:rPr lang="en-US" dirty="0" err="1"/>
              <a:t>keskittymiskyky</a:t>
            </a:r>
            <a:r>
              <a:rPr lang="en-US" dirty="0"/>
              <a:t> </a:t>
            </a:r>
            <a:r>
              <a:rPr lang="en-US" dirty="0" err="1"/>
              <a:t>lisääntyvät</a:t>
            </a:r>
            <a:r>
              <a:rPr lang="en-US" dirty="0"/>
              <a:t>, </a:t>
            </a:r>
            <a:r>
              <a:rPr lang="en-US" dirty="0" err="1"/>
              <a:t>jaksat</a:t>
            </a:r>
            <a:r>
              <a:rPr lang="en-US" dirty="0"/>
              <a:t> </a:t>
            </a:r>
            <a:r>
              <a:rPr lang="en-US" dirty="0" err="1"/>
              <a:t>paremmin</a:t>
            </a:r>
            <a:r>
              <a:rPr lang="en-US" dirty="0"/>
              <a:t> </a:t>
            </a:r>
            <a:r>
              <a:rPr lang="en-US" dirty="0" err="1"/>
              <a:t>keskittyä</a:t>
            </a:r>
            <a:r>
              <a:rPr lang="en-US" dirty="0"/>
              <a:t> </a:t>
            </a:r>
            <a:r>
              <a:rPr lang="en-US" dirty="0" err="1"/>
              <a:t>niissä</a:t>
            </a:r>
            <a:r>
              <a:rPr lang="en-US" dirty="0"/>
              <a:t> </a:t>
            </a:r>
            <a:r>
              <a:rPr lang="en-US" dirty="0" err="1"/>
              <a:t>hetkissä</a:t>
            </a:r>
            <a:r>
              <a:rPr lang="en-US" dirty="0"/>
              <a:t> </a:t>
            </a:r>
            <a:r>
              <a:rPr lang="en-US" dirty="0" err="1"/>
              <a:t>kavereihin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vietät</a:t>
            </a:r>
            <a:r>
              <a:rPr lang="en-US" dirty="0"/>
              <a:t> </a:t>
            </a:r>
            <a:r>
              <a:rPr lang="en-US" dirty="0" err="1"/>
              <a:t>heidän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ja </a:t>
            </a:r>
            <a:r>
              <a:rPr lang="en-US" dirty="0" err="1"/>
              <a:t>yksinolo</a:t>
            </a:r>
            <a:r>
              <a:rPr lang="en-US" dirty="0"/>
              <a:t> </a:t>
            </a:r>
            <a:r>
              <a:rPr lang="en-US" dirty="0" err="1"/>
              <a:t>auttaa</a:t>
            </a:r>
            <a:r>
              <a:rPr lang="en-US" dirty="0"/>
              <a:t> </a:t>
            </a:r>
            <a:r>
              <a:rPr lang="en-US" dirty="0" err="1"/>
              <a:t>sinua</a:t>
            </a:r>
            <a:r>
              <a:rPr lang="en-US" dirty="0"/>
              <a:t> </a:t>
            </a:r>
            <a:r>
              <a:rPr lang="en-US" dirty="0" err="1"/>
              <a:t>havaitsemaan</a:t>
            </a:r>
            <a:r>
              <a:rPr lang="en-US" dirty="0"/>
              <a:t> ja </a:t>
            </a:r>
            <a:r>
              <a:rPr lang="en-US" dirty="0" err="1"/>
              <a:t>tunnistamaan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</a:t>
            </a:r>
            <a:r>
              <a:rPr lang="en-US" dirty="0" err="1"/>
              <a:t>tunteita</a:t>
            </a:r>
            <a:r>
              <a:rPr lang="en-US" dirty="0"/>
              <a:t> ja </a:t>
            </a:r>
            <a:r>
              <a:rPr lang="en-US" dirty="0" err="1"/>
              <a:t>olotiloja</a:t>
            </a:r>
            <a:r>
              <a:rPr lang="en-US" dirty="0"/>
              <a:t> </a:t>
            </a:r>
            <a:r>
              <a:rPr lang="en-US" dirty="0" err="1"/>
              <a:t>paremmin</a:t>
            </a:r>
            <a:endParaRPr lang="en-US" dirty="0"/>
          </a:p>
          <a:p>
            <a:r>
              <a:rPr lang="en-US" dirty="0" err="1"/>
              <a:t>Muista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kasvokkain</a:t>
            </a:r>
            <a:r>
              <a:rPr lang="en-US" dirty="0"/>
              <a:t> </a:t>
            </a:r>
            <a:r>
              <a:rPr lang="en-US" dirty="0" err="1"/>
              <a:t>tapahtuva</a:t>
            </a:r>
            <a:r>
              <a:rPr lang="en-US" dirty="0"/>
              <a:t> </a:t>
            </a:r>
            <a:r>
              <a:rPr lang="en-US" dirty="0" err="1"/>
              <a:t>vuorovaikutus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</a:t>
            </a:r>
            <a:r>
              <a:rPr lang="en-US" dirty="0" err="1"/>
              <a:t>pidettäisiinkin</a:t>
            </a:r>
            <a:r>
              <a:rPr lang="en-US" dirty="0"/>
              <a:t> </a:t>
            </a:r>
            <a:r>
              <a:rPr lang="en-US" dirty="0" err="1"/>
              <a:t>somen</a:t>
            </a:r>
            <a:r>
              <a:rPr lang="en-US" dirty="0"/>
              <a:t> </a:t>
            </a:r>
            <a:r>
              <a:rPr lang="en-US" dirty="0" err="1"/>
              <a:t>välityksellä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2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Sisällön paikkamerkki 4" descr="Kuva, joka sisältää kohteen teksti, kuvakaappaus, Fontti, ympyrä&#10;&#10;Kuvaus luotu automaattisesti">
            <a:extLst>
              <a:ext uri="{FF2B5EF4-FFF2-40B4-BE49-F238E27FC236}">
                <a16:creationId xmlns:a16="http://schemas.microsoft.com/office/drawing/2014/main" id="{0D5146EC-6B87-6A6E-7A5D-6A6404F43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" y="982326"/>
            <a:ext cx="7237877" cy="4921756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1F846AFC-E751-6191-1BD3-97B68BD0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559" y="853990"/>
            <a:ext cx="2312479" cy="721931"/>
          </a:xfrm>
        </p:spPr>
        <p:txBody>
          <a:bodyPr anchor="b">
            <a:normAutofit/>
          </a:bodyPr>
          <a:lstStyle/>
          <a:p>
            <a:pPr algn="ctr"/>
            <a:r>
              <a:rPr lang="fi-FI" sz="2800" dirty="0"/>
              <a:t>Harjoitus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17AE5A-0EBF-BF7A-10D6-C24D95A2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07" y="2149813"/>
            <a:ext cx="2477581" cy="3854197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rgbClr val="000000"/>
                </a:solidFill>
              </a:rPr>
              <a:t>T</a:t>
            </a:r>
            <a:r>
              <a:rPr lang="fi-FI" sz="1600" b="0" i="0" dirty="0">
                <a:solidFill>
                  <a:srgbClr val="000000"/>
                </a:solidFill>
                <a:effectLst/>
              </a:rPr>
              <a:t>äytä voimavaraympyrän osa-alueet kirjoittamalla niihin asioita, joista saat voimaa</a:t>
            </a: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Yritä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keksiä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jokaiseen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kohtaan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vähintään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kaksi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asiaa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Älä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mieti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liikaa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kirjoita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myös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pieniä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juttuja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5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280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Garamond</vt:lpstr>
      <vt:lpstr>Goudy Old Style</vt:lpstr>
      <vt:lpstr>SavonVTI</vt:lpstr>
      <vt:lpstr>JAKSAMINEN </vt:lpstr>
      <vt:lpstr>Mitä jaksaminen on? </vt:lpstr>
      <vt:lpstr>Lepo, ravinto &amp; liikunta</vt:lpstr>
      <vt:lpstr>Arvot ja tavoitteet</vt:lpstr>
      <vt:lpstr>Miten arvot ja tavoitteet vaikuttavat jaksamiseen?</vt:lpstr>
      <vt:lpstr>Ihmissuhteet jaksamisen tukena </vt:lpstr>
      <vt:lpstr>Harjoitus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Kauppinen, Annaleena</dc:creator>
  <cp:lastModifiedBy>Rannankari, Moona</cp:lastModifiedBy>
  <cp:revision>94</cp:revision>
  <dcterms:created xsi:type="dcterms:W3CDTF">2023-06-07T09:53:41Z</dcterms:created>
  <dcterms:modified xsi:type="dcterms:W3CDTF">2023-06-21T09:14:19Z</dcterms:modified>
</cp:coreProperties>
</file>