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Kaveritunti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7-luokkalaisille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2597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Hyvä vuorovaikutus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946" y="3179804"/>
            <a:ext cx="2578443" cy="1820563"/>
          </a:xfrm>
          <a:effectLst>
            <a:softEdge rad="31750"/>
          </a:effectLst>
        </p:spPr>
      </p:pic>
      <p:sp>
        <p:nvSpPr>
          <p:cNvPr id="5" name="Tekstiruutu 4"/>
          <p:cNvSpPr txBox="1"/>
          <p:nvPr/>
        </p:nvSpPr>
        <p:spPr>
          <a:xfrm>
            <a:off x="2133600" y="3435178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Sanat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2059459" y="4489622"/>
            <a:ext cx="126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Äänenpaino</a:t>
            </a:r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2529016" y="5601730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Ilmeet, eleet</a:t>
            </a:r>
            <a:endParaRPr lang="fi-FI" dirty="0"/>
          </a:p>
        </p:txBody>
      </p:sp>
      <p:sp>
        <p:nvSpPr>
          <p:cNvPr id="8" name="Tekstiruutu 7"/>
          <p:cNvSpPr txBox="1"/>
          <p:nvPr/>
        </p:nvSpPr>
        <p:spPr>
          <a:xfrm>
            <a:off x="3275122" y="2948114"/>
            <a:ext cx="1022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Kosketus</a:t>
            </a:r>
            <a:endParaRPr lang="fi-FI" dirty="0"/>
          </a:p>
        </p:txBody>
      </p:sp>
      <p:sp>
        <p:nvSpPr>
          <p:cNvPr id="9" name="Tekstiruutu 8"/>
          <p:cNvSpPr txBox="1"/>
          <p:nvPr/>
        </p:nvSpPr>
        <p:spPr>
          <a:xfrm>
            <a:off x="8147222" y="2998573"/>
            <a:ext cx="868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Katseet</a:t>
            </a:r>
            <a:endParaRPr lang="fi-FI" dirty="0"/>
          </a:p>
        </p:txBody>
      </p:sp>
      <p:sp>
        <p:nvSpPr>
          <p:cNvPr id="11" name="Tekstiruutu 10"/>
          <p:cNvSpPr txBox="1"/>
          <p:nvPr/>
        </p:nvSpPr>
        <p:spPr>
          <a:xfrm>
            <a:off x="8581475" y="4858954"/>
            <a:ext cx="1557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Emojit</a:t>
            </a:r>
            <a:r>
              <a:rPr lang="fi-FI" dirty="0"/>
              <a:t> </a:t>
            </a:r>
            <a:r>
              <a:rPr lang="fi-FI" dirty="0" smtClean="0"/>
              <a:t>ja kuvat</a:t>
            </a:r>
            <a:endParaRPr lang="fi-FI" dirty="0"/>
          </a:p>
        </p:txBody>
      </p:sp>
      <p:sp>
        <p:nvSpPr>
          <p:cNvPr id="13" name="Tekstiruutu 12"/>
          <p:cNvSpPr txBox="1"/>
          <p:nvPr/>
        </p:nvSpPr>
        <p:spPr>
          <a:xfrm>
            <a:off x="8406093" y="3897183"/>
            <a:ext cx="1571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Kuunteleminen</a:t>
            </a:r>
            <a:endParaRPr lang="fi-FI" dirty="0"/>
          </a:p>
        </p:txBody>
      </p:sp>
      <p:sp>
        <p:nvSpPr>
          <p:cNvPr id="14" name="Tekstiruutu 13"/>
          <p:cNvSpPr txBox="1"/>
          <p:nvPr/>
        </p:nvSpPr>
        <p:spPr>
          <a:xfrm>
            <a:off x="5049795" y="5511114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Läsnäolo</a:t>
            </a:r>
            <a:endParaRPr lang="fi-FI" dirty="0"/>
          </a:p>
        </p:txBody>
      </p:sp>
      <p:sp>
        <p:nvSpPr>
          <p:cNvPr id="15" name="Tekstiruutu 14"/>
          <p:cNvSpPr txBox="1"/>
          <p:nvPr/>
        </p:nvSpPr>
        <p:spPr>
          <a:xfrm>
            <a:off x="6853881" y="5601730"/>
            <a:ext cx="1609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Kannustaminen</a:t>
            </a:r>
            <a:endParaRPr lang="fi-FI" dirty="0"/>
          </a:p>
        </p:txBody>
      </p:sp>
      <p:sp>
        <p:nvSpPr>
          <p:cNvPr id="16" name="Tekstiruutu 15"/>
          <p:cNvSpPr txBox="1"/>
          <p:nvPr/>
        </p:nvSpPr>
        <p:spPr>
          <a:xfrm>
            <a:off x="5412779" y="2629241"/>
            <a:ext cx="1231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Myötätunto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6992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Ristiriitatilanteissa toiminen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896" y="3247055"/>
            <a:ext cx="2873829" cy="2258008"/>
          </a:xfrm>
          <a:effectLst>
            <a:softEdge rad="38100"/>
          </a:effectLst>
        </p:spPr>
      </p:pic>
      <p:sp>
        <p:nvSpPr>
          <p:cNvPr id="5" name="Tekstiruutu 4"/>
          <p:cNvSpPr txBox="1"/>
          <p:nvPr/>
        </p:nvSpPr>
        <p:spPr>
          <a:xfrm>
            <a:off x="1567543" y="2817845"/>
            <a:ext cx="704346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i-FI" dirty="0" smtClean="0"/>
              <a:t>Kuuntele mitä toinen sanoo ja varmista, että olet ymmärtänyt asian oikein</a:t>
            </a:r>
          </a:p>
          <a:p>
            <a:pPr marL="285750" indent="-285750">
              <a:buFontTx/>
              <a:buChar char="-"/>
            </a:pPr>
            <a:r>
              <a:rPr lang="fi-FI" dirty="0" smtClean="0"/>
              <a:t>Mieti mistä toinen on mahdollisesti loukkaantunut</a:t>
            </a:r>
          </a:p>
          <a:p>
            <a:pPr marL="285750" indent="-285750">
              <a:buFontTx/>
              <a:buChar char="-"/>
            </a:pPr>
            <a:r>
              <a:rPr lang="fi-FI" dirty="0" smtClean="0"/>
              <a:t>Mieti tapoja vastata syytökseen, älä takerru liikaa yksityiskohtiin</a:t>
            </a:r>
          </a:p>
          <a:p>
            <a:pPr marL="285750" indent="-285750">
              <a:buFontTx/>
              <a:buChar char="-"/>
            </a:pPr>
            <a:r>
              <a:rPr lang="fi-FI" dirty="0" smtClean="0"/>
              <a:t>Älä syytä toista vaan puhu vain omista tunteistasi ja ajatuksistasi</a:t>
            </a:r>
          </a:p>
          <a:p>
            <a:pPr marL="285750" indent="-285750">
              <a:buFontTx/>
              <a:buChar char="-"/>
            </a:pPr>
            <a:r>
              <a:rPr lang="fi-FI" dirty="0" smtClean="0"/>
              <a:t>Puhu asia auki ja korjaa mahdolliset väärinkäsitykset</a:t>
            </a:r>
          </a:p>
          <a:p>
            <a:pPr marL="285750" indent="-285750">
              <a:buFontTx/>
              <a:buChar char="-"/>
            </a:pPr>
            <a:r>
              <a:rPr lang="fi-FI" dirty="0" smtClean="0"/>
              <a:t>Pidä puoliasi mutta käyttäydy asiallisesti</a:t>
            </a:r>
          </a:p>
          <a:p>
            <a:pPr marL="285750" indent="-285750">
              <a:buFontTx/>
              <a:buChar char="-"/>
            </a:pPr>
            <a:r>
              <a:rPr lang="fi-FI" dirty="0" smtClean="0"/>
              <a:t>Jos toinen käyttäytyy asiattomasti, keskeytä tilanteen selvittäminen</a:t>
            </a:r>
          </a:p>
          <a:p>
            <a:pPr marL="285750" indent="-285750">
              <a:buFontTx/>
              <a:buChar char="-"/>
            </a:pPr>
            <a:r>
              <a:rPr lang="fi-FI" dirty="0" smtClean="0"/>
              <a:t>Pyri tulemaan puolitiehen vastaan asioita selvitettäessä</a:t>
            </a:r>
          </a:p>
          <a:p>
            <a:pPr marL="285750" indent="-285750">
              <a:buFontTx/>
              <a:buChar char="-"/>
            </a:pPr>
            <a:r>
              <a:rPr lang="fi-FI" dirty="0" smtClean="0"/>
              <a:t>Pyri pyytämään anteeksi ja antamaan anteeksi</a:t>
            </a:r>
          </a:p>
          <a:p>
            <a:pPr marL="285750" indent="-285750">
              <a:buFontTx/>
              <a:buChar char="-"/>
            </a:pPr>
            <a:r>
              <a:rPr lang="fi-FI" dirty="0" smtClean="0"/>
              <a:t>Mikäli omat keinot eivät riitä, hae apua tilanteen selvittämiseen</a:t>
            </a:r>
          </a:p>
        </p:txBody>
      </p:sp>
      <p:sp>
        <p:nvSpPr>
          <p:cNvPr id="7" name="Tekstiruutu 6"/>
          <p:cNvSpPr txBox="1"/>
          <p:nvPr/>
        </p:nvSpPr>
        <p:spPr>
          <a:xfrm>
            <a:off x="1175657" y="5668661"/>
            <a:ext cx="9247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”</a:t>
            </a:r>
            <a:r>
              <a:rPr lang="fi-FI" i="1" dirty="0" smtClean="0"/>
              <a:t>Kaiken minkä ihminen on saanut aikaiseksi, ihminen voi myös halutessaan korjata ja lopettaa</a:t>
            </a:r>
            <a:r>
              <a:rPr lang="fi-FI" dirty="0" smtClean="0"/>
              <a:t>” </a:t>
            </a:r>
            <a:r>
              <a:rPr lang="fi-FI" i="1" dirty="0" smtClean="0"/>
              <a:t>(Martti Ahtisaari)</a:t>
            </a:r>
            <a:endParaRPr lang="fi-FI" i="1" dirty="0"/>
          </a:p>
        </p:txBody>
      </p:sp>
    </p:spTree>
    <p:extLst>
      <p:ext uri="{BB962C8B-B14F-4D97-AF65-F5344CB8AC3E}">
        <p14:creationId xmlns:p14="http://schemas.microsoft.com/office/powerpoint/2010/main" val="244361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BINGOILLAAN </a:t>
            </a:r>
            <a:r>
              <a:rPr lang="fi-FI" dirty="0" smtClean="0">
                <a:sym typeface="Wingdings" panose="05000000000000000000" pitchFamily="2" charset="2"/>
              </a:rPr>
              <a:t>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 smtClean="0"/>
              <a:t>Täytä bingoruudukkoon sattumanvaraisessa järjestyksessä väittämien numerot 1-25</a:t>
            </a:r>
          </a:p>
          <a:p>
            <a:r>
              <a:rPr lang="fi-FI" dirty="0"/>
              <a:t>Ota piiriin oma bingolappu + kynä mukaan</a:t>
            </a:r>
          </a:p>
          <a:p>
            <a:r>
              <a:rPr lang="fi-FI" dirty="0" smtClean="0"/>
              <a:t>Muodostakaa kaksi piiriä; </a:t>
            </a:r>
            <a:r>
              <a:rPr lang="fi-FI" dirty="0" err="1" smtClean="0"/>
              <a:t>sisä</a:t>
            </a:r>
            <a:r>
              <a:rPr lang="fi-FI" dirty="0" smtClean="0"/>
              <a:t>- ja ulkopiiri (sama määrä oppilaita molempiin piireihin)</a:t>
            </a:r>
          </a:p>
          <a:p>
            <a:r>
              <a:rPr lang="fi-FI" dirty="0" smtClean="0"/>
              <a:t>Kysy vastapäätä olevalta väittämä; mikäli vastaus on KYLLÄ, laita rasti ruutuun</a:t>
            </a:r>
          </a:p>
          <a:p>
            <a:r>
              <a:rPr lang="fi-FI" dirty="0" smtClean="0"/>
              <a:t>Sisäpiirissä olevat siirtyvät merkistä vastapäivään seuraavan oppilaan kohdalle</a:t>
            </a:r>
          </a:p>
          <a:p>
            <a:r>
              <a:rPr lang="fi-FI" dirty="0" smtClean="0"/>
              <a:t>Huuda ”Bingo”, kun olet saanut viiden suoran (vaakaan/pystyyn/vinottain)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368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nen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227</TotalTime>
  <Words>182</Words>
  <Application>Microsoft Office PowerPoint</Application>
  <PresentationFormat>Laajakuva</PresentationFormat>
  <Paragraphs>32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8" baseType="lpstr">
      <vt:lpstr>Arial</vt:lpstr>
      <vt:lpstr>Garamond</vt:lpstr>
      <vt:lpstr>Wingdings</vt:lpstr>
      <vt:lpstr>Orgaaninen</vt:lpstr>
      <vt:lpstr>Kaveritunti</vt:lpstr>
      <vt:lpstr>Hyvä vuorovaikutus</vt:lpstr>
      <vt:lpstr>Ristiriitatilanteissa toiminen</vt:lpstr>
      <vt:lpstr>BINGOILLAAN </vt:lpstr>
    </vt:vector>
  </TitlesOfParts>
  <Company>Siilinjärven kunta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Kaveritunti</dc:title>
  <dc:creator>Niskanen, Anna-Maria</dc:creator>
  <cp:lastModifiedBy>Niskanen, Anna-Maria</cp:lastModifiedBy>
  <cp:revision>15</cp:revision>
  <dcterms:created xsi:type="dcterms:W3CDTF">2020-06-15T06:19:33Z</dcterms:created>
  <dcterms:modified xsi:type="dcterms:W3CDTF">2020-06-15T10:06:53Z</dcterms:modified>
</cp:coreProperties>
</file>