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60" r:id="rId7"/>
    <p:sldId id="261" r:id="rId8"/>
    <p:sldId id="258" r:id="rId9"/>
    <p:sldId id="25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2EA731-6A52-2CC0-BC0D-BD202A863D05}" v="394" dt="2026-06-09T12:01:28.2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kkonen Heidi" userId="S::heidi.kokkonen2@pshyvinvointialue.fi::f0832700-5b9b-489e-996d-4097d312b5b7" providerId="AD" clId="Web-{052EA731-6A52-2CC0-BC0D-BD202A863D05}"/>
    <pc:docChg chg="addSld modSld sldOrd">
      <pc:chgData name="Kokkonen Heidi" userId="S::heidi.kokkonen2@pshyvinvointialue.fi::f0832700-5b9b-489e-996d-4097d312b5b7" providerId="AD" clId="Web-{052EA731-6A52-2CC0-BC0D-BD202A863D05}" dt="2026-06-09T12:01:28.259" v="399" actId="20577"/>
      <pc:docMkLst>
        <pc:docMk/>
      </pc:docMkLst>
      <pc:sldChg chg="modSp">
        <pc:chgData name="Kokkonen Heidi" userId="S::heidi.kokkonen2@pshyvinvointialue.fi::f0832700-5b9b-489e-996d-4097d312b5b7" providerId="AD" clId="Web-{052EA731-6A52-2CC0-BC0D-BD202A863D05}" dt="2026-06-09T11:47:36.333" v="265" actId="20577"/>
        <pc:sldMkLst>
          <pc:docMk/>
          <pc:sldMk cId="2171842903" sldId="257"/>
        </pc:sldMkLst>
        <pc:spChg chg="mod">
          <ac:chgData name="Kokkonen Heidi" userId="S::heidi.kokkonen2@pshyvinvointialue.fi::f0832700-5b9b-489e-996d-4097d312b5b7" providerId="AD" clId="Web-{052EA731-6A52-2CC0-BC0D-BD202A863D05}" dt="2026-06-09T11:47:36.333" v="265" actId="20577"/>
          <ac:spMkLst>
            <pc:docMk/>
            <pc:sldMk cId="2171842903" sldId="257"/>
            <ac:spMk id="3" creationId="{E2A9932D-6BD6-7038-2140-335EBCC043DD}"/>
          </ac:spMkLst>
        </pc:spChg>
      </pc:sldChg>
      <pc:sldChg chg="addSp delSp modSp new mod setBg modClrScheme delDesignElem chgLayout">
        <pc:chgData name="Kokkonen Heidi" userId="S::heidi.kokkonen2@pshyvinvointialue.fi::f0832700-5b9b-489e-996d-4097d312b5b7" providerId="AD" clId="Web-{052EA731-6A52-2CC0-BC0D-BD202A863D05}" dt="2026-06-09T11:45:55.677" v="264" actId="20577"/>
        <pc:sldMkLst>
          <pc:docMk/>
          <pc:sldMk cId="868898803" sldId="260"/>
        </pc:sldMkLst>
        <pc:spChg chg="mod ord">
          <ac:chgData name="Kokkonen Heidi" userId="S::heidi.kokkonen2@pshyvinvointialue.fi::f0832700-5b9b-489e-996d-4097d312b5b7" providerId="AD" clId="Web-{052EA731-6A52-2CC0-BC0D-BD202A863D05}" dt="2026-06-09T11:43:45.820" v="220"/>
          <ac:spMkLst>
            <pc:docMk/>
            <pc:sldMk cId="868898803" sldId="260"/>
            <ac:spMk id="2" creationId="{416D33AD-D73C-56F0-8D15-30868EFBFC8A}"/>
          </ac:spMkLst>
        </pc:spChg>
        <pc:spChg chg="mod ord">
          <ac:chgData name="Kokkonen Heidi" userId="S::heidi.kokkonen2@pshyvinvointialue.fi::f0832700-5b9b-489e-996d-4097d312b5b7" providerId="AD" clId="Web-{052EA731-6A52-2CC0-BC0D-BD202A863D05}" dt="2026-06-09T11:44:57.163" v="243" actId="20577"/>
          <ac:spMkLst>
            <pc:docMk/>
            <pc:sldMk cId="868898803" sldId="260"/>
            <ac:spMk id="3" creationId="{60B2D662-0C28-DAA5-8BEF-AE4ED3FB0A02}"/>
          </ac:spMkLst>
        </pc:spChg>
        <pc:spChg chg="add mod ord">
          <ac:chgData name="Kokkonen Heidi" userId="S::heidi.kokkonen2@pshyvinvointialue.fi::f0832700-5b9b-489e-996d-4097d312b5b7" providerId="AD" clId="Web-{052EA731-6A52-2CC0-BC0D-BD202A863D05}" dt="2026-06-09T11:45:55.677" v="264" actId="20577"/>
          <ac:spMkLst>
            <pc:docMk/>
            <pc:sldMk cId="868898803" sldId="260"/>
            <ac:spMk id="4" creationId="{D29FA6C4-C3EB-9265-B77B-E56BCE771728}"/>
          </ac:spMkLst>
        </pc:spChg>
        <pc:spChg chg="add del">
          <ac:chgData name="Kokkonen Heidi" userId="S::heidi.kokkonen2@pshyvinvointialue.fi::f0832700-5b9b-489e-996d-4097d312b5b7" providerId="AD" clId="Web-{052EA731-6A52-2CC0-BC0D-BD202A863D05}" dt="2026-06-09T11:43:45.820" v="220"/>
          <ac:spMkLst>
            <pc:docMk/>
            <pc:sldMk cId="868898803" sldId="260"/>
            <ac:spMk id="8" creationId="{89DBA3C2-C92B-4CEB-868F-52A62295B3EC}"/>
          </ac:spMkLst>
        </pc:spChg>
        <pc:spChg chg="add del">
          <ac:chgData name="Kokkonen Heidi" userId="S::heidi.kokkonen2@pshyvinvointialue.fi::f0832700-5b9b-489e-996d-4097d312b5b7" providerId="AD" clId="Web-{052EA731-6A52-2CC0-BC0D-BD202A863D05}" dt="2026-06-09T11:43:45.820" v="220"/>
          <ac:spMkLst>
            <pc:docMk/>
            <pc:sldMk cId="868898803" sldId="260"/>
            <ac:spMk id="10" creationId="{0A5C11C9-65D2-491A-A266-6ADBD2CB441D}"/>
          </ac:spMkLst>
        </pc:spChg>
      </pc:sldChg>
      <pc:sldChg chg="modSp new ord">
        <pc:chgData name="Kokkonen Heidi" userId="S::heidi.kokkonen2@pshyvinvointialue.fi::f0832700-5b9b-489e-996d-4097d312b5b7" providerId="AD" clId="Web-{052EA731-6A52-2CC0-BC0D-BD202A863D05}" dt="2026-06-09T12:01:28.259" v="399" actId="20577"/>
        <pc:sldMkLst>
          <pc:docMk/>
          <pc:sldMk cId="1564296136" sldId="261"/>
        </pc:sldMkLst>
        <pc:spChg chg="mod">
          <ac:chgData name="Kokkonen Heidi" userId="S::heidi.kokkonen2@pshyvinvointialue.fi::f0832700-5b9b-489e-996d-4097d312b5b7" providerId="AD" clId="Web-{052EA731-6A52-2CC0-BC0D-BD202A863D05}" dt="2026-06-09T11:53:35.609" v="272" actId="20577"/>
          <ac:spMkLst>
            <pc:docMk/>
            <pc:sldMk cId="1564296136" sldId="261"/>
            <ac:spMk id="2" creationId="{AC502608-B678-1CD9-5DE0-386F9732C668}"/>
          </ac:spMkLst>
        </pc:spChg>
        <pc:spChg chg="mod">
          <ac:chgData name="Kokkonen Heidi" userId="S::heidi.kokkonen2@pshyvinvointialue.fi::f0832700-5b9b-489e-996d-4097d312b5b7" providerId="AD" clId="Web-{052EA731-6A52-2CC0-BC0D-BD202A863D05}" dt="2026-06-09T12:01:28.259" v="399" actId="20577"/>
          <ac:spMkLst>
            <pc:docMk/>
            <pc:sldMk cId="1564296136" sldId="261"/>
            <ac:spMk id="3" creationId="{2C044662-AAE7-6F73-AF5A-19AD6544CD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7742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1698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044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102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09471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58649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92317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4813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1616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226352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82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3FDC14A-EE28-4552-85CB-BEF770CD8E50}" type="datetimeFigureOut">
              <a:rPr lang="fi-FI" smtClean="0"/>
              <a:t>9.6.2026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57AD419-F952-4C90-A4F6-3BB70B6B2034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3873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arinautit.fi/wp-content/uploads/2021/01/kaveritaitojen_kartoitus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EE7EAB-FB74-0AB1-6A37-130F1BFF4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Kaverituokio 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80EE2EE-903C-418C-D7CA-521E335F8E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Esiopetus</a:t>
            </a:r>
          </a:p>
        </p:txBody>
      </p:sp>
    </p:spTree>
    <p:extLst>
      <p:ext uri="{BB962C8B-B14F-4D97-AF65-F5344CB8AC3E}">
        <p14:creationId xmlns:p14="http://schemas.microsoft.com/office/powerpoint/2010/main" val="323561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74BD3A9-25D1-4691-BE05-149182EC4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Freeform 10">
            <a:extLst>
              <a:ext uri="{FF2B5EF4-FFF2-40B4-BE49-F238E27FC236}">
                <a16:creationId xmlns:a16="http://schemas.microsoft.com/office/drawing/2014/main" id="{8D49CF1A-01DD-4115-A6BB-CFA8F7045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FDAFA16-9D2D-4BEC-89D0-B4EABEE9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1C97EE-5E7C-B9F8-4550-CEDCAE990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Kerrataan ryhmän säännöt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Millaisia kaveritaitoihin liittyviä sääntöjä?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Onko vielä jokin asia mihin eskarin aikana pitäisi kiinnittää erityisesti huomiota? 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</p:txBody>
      </p:sp>
      <p:pic>
        <p:nvPicPr>
          <p:cNvPr id="5" name="Kuva 4" descr="Käärö ääriviiva">
            <a:extLst>
              <a:ext uri="{FF2B5EF4-FFF2-40B4-BE49-F238E27FC236}">
                <a16:creationId xmlns:a16="http://schemas.microsoft.com/office/drawing/2014/main" id="{0C27C8B4-02E8-AC75-B8A5-ADB18E1DFB0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050787" y="1600709"/>
            <a:ext cx="3656581" cy="36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422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33AD-D73C-56F0-8D15-30868EFBF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olet</a:t>
            </a:r>
            <a:r>
              <a:rPr lang="en-US" dirty="0"/>
              <a:t> </a:t>
            </a:r>
            <a:r>
              <a:rPr lang="en-US" dirty="0" err="1"/>
              <a:t>oppinut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2D662-0C28-DAA5-8BEF-AE4ED3FB0A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400" dirty="0"/>
              <a:t>Oletko </a:t>
            </a:r>
            <a:r>
              <a:rPr lang="en-US" sz="2400" dirty="0" err="1"/>
              <a:t>oppinut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200" dirty="0" err="1"/>
              <a:t>olemaan</a:t>
            </a:r>
            <a:r>
              <a:rPr lang="en-US" sz="2200" dirty="0"/>
              <a:t> kiva </a:t>
            </a:r>
            <a:r>
              <a:rPr lang="en-US" sz="2200" dirty="0" err="1"/>
              <a:t>kaveri</a:t>
            </a:r>
            <a:endParaRPr lang="en-US" sz="22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200" dirty="0" err="1"/>
              <a:t>odottamaan</a:t>
            </a:r>
            <a:r>
              <a:rPr lang="en-US" sz="2200" dirty="0"/>
              <a:t> </a:t>
            </a:r>
            <a:r>
              <a:rPr lang="en-US" sz="2200" dirty="0" err="1"/>
              <a:t>omaa</a:t>
            </a:r>
            <a:r>
              <a:rPr lang="en-US" sz="2200" dirty="0"/>
              <a:t> </a:t>
            </a:r>
            <a:r>
              <a:rPr lang="en-US" sz="2200" dirty="0" err="1"/>
              <a:t>vuoroa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200" dirty="0" err="1"/>
              <a:t>puhumaan</a:t>
            </a:r>
            <a:r>
              <a:rPr lang="en-US" sz="2200" dirty="0"/>
              <a:t> </a:t>
            </a:r>
            <a:r>
              <a:rPr lang="en-US" sz="2200" dirty="0" err="1"/>
              <a:t>muille</a:t>
            </a:r>
            <a:r>
              <a:rPr lang="en-US" sz="2200" dirty="0"/>
              <a:t> </a:t>
            </a:r>
            <a:r>
              <a:rPr lang="en-US" sz="2200" dirty="0" err="1"/>
              <a:t>ystävällisesti</a:t>
            </a:r>
            <a:endParaRPr lang="en-US" sz="22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200" dirty="0" err="1"/>
              <a:t>kuuntelemaan</a:t>
            </a:r>
            <a:r>
              <a:rPr lang="en-US" sz="2200" dirty="0"/>
              <a:t> </a:t>
            </a:r>
            <a:r>
              <a:rPr lang="en-US" sz="2200" dirty="0" err="1"/>
              <a:t>ohjeita</a:t>
            </a:r>
            <a:endParaRPr lang="en-US" sz="22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200" dirty="0" err="1"/>
              <a:t>uuden</a:t>
            </a:r>
            <a:r>
              <a:rPr lang="en-US" sz="2200" dirty="0"/>
              <a:t> </a:t>
            </a:r>
            <a:r>
              <a:rPr lang="en-US" sz="2200" dirty="0" err="1"/>
              <a:t>leikin</a:t>
            </a:r>
            <a:endParaRPr lang="en-US" sz="22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200" dirty="0" err="1"/>
              <a:t>muodostamaan</a:t>
            </a:r>
            <a:r>
              <a:rPr lang="en-US" sz="2200" dirty="0"/>
              <a:t> </a:t>
            </a:r>
            <a:r>
              <a:rPr lang="en-US" sz="2200" dirty="0" err="1"/>
              <a:t>jonon</a:t>
            </a:r>
            <a:endParaRPr lang="en-US" sz="22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200" dirty="0" err="1"/>
              <a:t>uusia</a:t>
            </a:r>
            <a:r>
              <a:rPr lang="en-US" sz="2200" dirty="0"/>
              <a:t> </a:t>
            </a:r>
            <a:r>
              <a:rPr lang="en-US" sz="2200" dirty="0" err="1"/>
              <a:t>kirjaimia</a:t>
            </a:r>
            <a:r>
              <a:rPr lang="en-US" sz="2200" dirty="0"/>
              <a:t> tai </a:t>
            </a:r>
            <a:r>
              <a:rPr lang="en-US" sz="2200" dirty="0" err="1"/>
              <a:t>numeroita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200" dirty="0" err="1"/>
              <a:t>jotakin</a:t>
            </a:r>
            <a:r>
              <a:rPr lang="en-US" sz="2200" dirty="0"/>
              <a:t> </a:t>
            </a:r>
            <a:r>
              <a:rPr lang="en-US" sz="2200" dirty="0" err="1"/>
              <a:t>uutta</a:t>
            </a:r>
            <a:r>
              <a:rPr lang="en-US" sz="2200" dirty="0"/>
              <a:t> </a:t>
            </a:r>
            <a:r>
              <a:rPr lang="en-US" sz="2200" dirty="0" err="1"/>
              <a:t>luonnosta</a:t>
            </a:r>
            <a:endParaRPr lang="en-US" sz="2200" dirty="0"/>
          </a:p>
          <a:p>
            <a:pPr lvl="1">
              <a:buFont typeface="Courier New" panose="020B0604020202020204" pitchFamily="34" charset="0"/>
              <a:buChar char="o"/>
            </a:pPr>
            <a:endParaRPr lang="en-US" sz="2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9FA6C4-C3EB-9265-B77B-E56BCE7717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lvl="1">
              <a:buFont typeface="Courier New,monospace" panose="020B0604020202020204" pitchFamily="34" charset="0"/>
              <a:buChar char="o"/>
            </a:pPr>
            <a:r>
              <a:rPr lang="en-US" sz="2000" dirty="0" err="1"/>
              <a:t>juoksemaan</a:t>
            </a:r>
            <a:r>
              <a:rPr lang="en-US" sz="2000" dirty="0"/>
              <a:t> </a:t>
            </a:r>
            <a:r>
              <a:rPr lang="en-US" sz="2000" dirty="0" err="1"/>
              <a:t>kovempaa</a:t>
            </a:r>
            <a:endParaRPr lang="en-US" sz="2000">
              <a:solidFill>
                <a:srgbClr val="000000"/>
              </a:solidFill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2000" dirty="0" err="1"/>
              <a:t>rakentamaan</a:t>
            </a:r>
            <a:r>
              <a:rPr lang="en-US" sz="2000" dirty="0"/>
              <a:t> </a:t>
            </a:r>
            <a:r>
              <a:rPr lang="en-US" sz="2000" dirty="0" err="1"/>
              <a:t>legoilla</a:t>
            </a:r>
            <a:r>
              <a:rPr lang="en-US" sz="2000" dirty="0"/>
              <a:t> </a:t>
            </a:r>
            <a:r>
              <a:rPr lang="en-US" sz="2000" dirty="0" err="1"/>
              <a:t>tornin</a:t>
            </a:r>
            <a:endParaRPr lang="en-US" sz="2000">
              <a:solidFill>
                <a:srgbClr val="000000"/>
              </a:solidFill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2000" dirty="0" err="1"/>
              <a:t>uuden</a:t>
            </a:r>
            <a:r>
              <a:rPr lang="en-US" sz="2000" dirty="0"/>
              <a:t> </a:t>
            </a:r>
            <a:r>
              <a:rPr lang="en-US" sz="2000" dirty="0" err="1"/>
              <a:t>laulun</a:t>
            </a:r>
            <a:endParaRPr lang="en-US" sz="2000"/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2000" dirty="0" err="1"/>
              <a:t>pyytämään</a:t>
            </a:r>
            <a:r>
              <a:rPr lang="en-US" sz="2000" dirty="0"/>
              <a:t> </a:t>
            </a:r>
            <a:r>
              <a:rPr lang="en-US" sz="2000" dirty="0" err="1"/>
              <a:t>kaikkia</a:t>
            </a:r>
            <a:r>
              <a:rPr lang="en-US" sz="2000" dirty="0"/>
              <a:t> </a:t>
            </a:r>
            <a:r>
              <a:rPr lang="en-US" sz="2000" dirty="0" err="1"/>
              <a:t>leikkiin</a:t>
            </a:r>
            <a:r>
              <a:rPr lang="en-US" sz="2000" dirty="0"/>
              <a:t> </a:t>
            </a:r>
            <a:r>
              <a:rPr lang="en-US" sz="2000" dirty="0" err="1"/>
              <a:t>mukaan</a:t>
            </a:r>
            <a:endParaRPr lang="en-US" sz="2000" dirty="0"/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2000" dirty="0" err="1"/>
              <a:t>kesyttämään</a:t>
            </a:r>
            <a:r>
              <a:rPr lang="en-US" sz="2000" dirty="0"/>
              <a:t> </a:t>
            </a:r>
            <a:r>
              <a:rPr lang="en-US" sz="2000" dirty="0" err="1"/>
              <a:t>leijonan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6889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02608-B678-1CD9-5DE0-386F9732C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Kouluun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44662-AAE7-6F73-AF5A-19AD6544C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tiedät</a:t>
            </a:r>
            <a:r>
              <a:rPr lang="en-US" dirty="0"/>
              <a:t> </a:t>
            </a:r>
            <a:r>
              <a:rPr lang="en-US" dirty="0" err="1"/>
              <a:t>koulusta</a:t>
            </a:r>
            <a:r>
              <a:rPr lang="en-US" dirty="0"/>
              <a:t>?</a:t>
            </a:r>
          </a:p>
          <a:p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koulussa</a:t>
            </a:r>
            <a:r>
              <a:rPr lang="en-US" dirty="0"/>
              <a:t> </a:t>
            </a:r>
            <a:r>
              <a:rPr lang="en-US" dirty="0" err="1"/>
              <a:t>opetellaan</a:t>
            </a:r>
            <a:r>
              <a:rPr lang="en-US" dirty="0"/>
              <a:t>?</a:t>
            </a:r>
          </a:p>
          <a:p>
            <a:r>
              <a:rPr lang="en-US" dirty="0" err="1"/>
              <a:t>Ketä</a:t>
            </a:r>
            <a:r>
              <a:rPr lang="en-US" dirty="0"/>
              <a:t> </a:t>
            </a:r>
            <a:r>
              <a:rPr lang="en-US" dirty="0" err="1"/>
              <a:t>aikuisia</a:t>
            </a:r>
            <a:r>
              <a:rPr lang="en-US" dirty="0"/>
              <a:t> </a:t>
            </a:r>
            <a:r>
              <a:rPr lang="en-US" dirty="0" err="1"/>
              <a:t>koulussa</a:t>
            </a:r>
            <a:r>
              <a:rPr lang="en-US" dirty="0"/>
              <a:t> on?</a:t>
            </a:r>
          </a:p>
          <a:p>
            <a:r>
              <a:rPr lang="en-US" dirty="0"/>
              <a:t>Mikä on </a:t>
            </a:r>
            <a:r>
              <a:rPr lang="en-US" dirty="0" err="1"/>
              <a:t>välitunti</a:t>
            </a:r>
            <a:r>
              <a:rPr lang="en-US" dirty="0"/>
              <a:t>? </a:t>
            </a:r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siellä</a:t>
            </a:r>
            <a:r>
              <a:rPr lang="en-US" dirty="0"/>
              <a:t> </a:t>
            </a:r>
            <a:r>
              <a:rPr lang="en-US" dirty="0" err="1"/>
              <a:t>tehdään</a:t>
            </a:r>
            <a:r>
              <a:rPr lang="en-US" dirty="0"/>
              <a:t>?</a:t>
            </a:r>
          </a:p>
          <a:p>
            <a:r>
              <a:rPr lang="en-US" dirty="0" err="1"/>
              <a:t>Ruokaillaanko</a:t>
            </a:r>
            <a:r>
              <a:rPr lang="en-US" dirty="0"/>
              <a:t> </a:t>
            </a:r>
            <a:r>
              <a:rPr lang="en-US" dirty="0" err="1"/>
              <a:t>koulussa</a:t>
            </a:r>
            <a:r>
              <a:rPr lang="en-US" dirty="0"/>
              <a:t>? </a:t>
            </a:r>
            <a:r>
              <a:rPr lang="en-US" dirty="0" err="1"/>
              <a:t>Missä</a:t>
            </a:r>
            <a:r>
              <a:rPr lang="en-US" dirty="0"/>
              <a:t> </a:t>
            </a:r>
            <a:r>
              <a:rPr lang="en-US" dirty="0" err="1"/>
              <a:t>siellä</a:t>
            </a:r>
            <a:r>
              <a:rPr lang="en-US" dirty="0"/>
              <a:t>?</a:t>
            </a:r>
          </a:p>
          <a:p>
            <a:r>
              <a:rPr lang="en-US" dirty="0" err="1"/>
              <a:t>Miltä</a:t>
            </a:r>
            <a:r>
              <a:rPr lang="en-US" dirty="0"/>
              <a:t> </a:t>
            </a:r>
            <a:r>
              <a:rPr lang="en-US" dirty="0" err="1"/>
              <a:t>kouluun</a:t>
            </a:r>
            <a:r>
              <a:rPr lang="en-US" dirty="0"/>
              <a:t> </a:t>
            </a:r>
            <a:r>
              <a:rPr lang="en-US" dirty="0" err="1"/>
              <a:t>meno</a:t>
            </a:r>
            <a:r>
              <a:rPr lang="en-US" dirty="0"/>
              <a:t> </a:t>
            </a:r>
            <a:r>
              <a:rPr lang="en-US" dirty="0" err="1"/>
              <a:t>tuntuu</a:t>
            </a:r>
            <a:r>
              <a:rPr lang="en-US" dirty="0"/>
              <a:t>?</a:t>
            </a:r>
          </a:p>
          <a:p>
            <a:r>
              <a:rPr lang="en-US" dirty="0" err="1"/>
              <a:t>Jännittääkö</a:t>
            </a:r>
            <a:r>
              <a:rPr lang="en-US" dirty="0"/>
              <a:t> tai </a:t>
            </a:r>
            <a:r>
              <a:rPr lang="en-US" dirty="0" err="1"/>
              <a:t>innostaako</a:t>
            </a:r>
            <a:r>
              <a:rPr lang="en-US" dirty="0"/>
              <a:t> </a:t>
            </a:r>
            <a:r>
              <a:rPr lang="en-US" dirty="0" err="1"/>
              <a:t>jokin</a:t>
            </a:r>
            <a:r>
              <a:rPr lang="en-US" dirty="0"/>
              <a:t> </a:t>
            </a:r>
            <a:r>
              <a:rPr lang="en-US" dirty="0" err="1"/>
              <a:t>asia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64296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1" y="-2"/>
            <a:ext cx="6300250" cy="6858002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BA43780-CCA3-51EF-1042-6C0912F4C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933" y="1162940"/>
            <a:ext cx="4515598" cy="4532120"/>
          </a:xfrm>
        </p:spPr>
        <p:txBody>
          <a:bodyPr anchor="ctr">
            <a:normAutofit/>
          </a:bodyPr>
          <a:lstStyle/>
          <a:p>
            <a:r>
              <a:rPr lang="fi-FI" sz="4400" dirty="0">
                <a:solidFill>
                  <a:srgbClr val="2A1A00"/>
                </a:solidFill>
              </a:rPr>
              <a:t>Kuuluuko kivaan kaveruuteen?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35E1ED-9C45-660D-38CA-A60AC77FC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271" y="1128451"/>
            <a:ext cx="4680729" cy="4805624"/>
          </a:xfrm>
        </p:spPr>
        <p:txBody>
          <a:bodyPr anchor="ctr">
            <a:normAutofit/>
          </a:bodyPr>
          <a:lstStyle/>
          <a:p>
            <a:r>
              <a:rPr lang="fi-FI" sz="1700" dirty="0"/>
              <a:t>Kuuluuko kivaan kaveruuteen? </a:t>
            </a:r>
          </a:p>
          <a:p>
            <a:pPr lvl="1"/>
            <a:r>
              <a:rPr lang="fi-FI" sz="1700" dirty="0"/>
              <a:t>Toiselle nauraminen</a:t>
            </a:r>
          </a:p>
          <a:p>
            <a:pPr lvl="1"/>
            <a:r>
              <a:rPr lang="fi-FI" sz="1700" dirty="0"/>
              <a:t>Tehdään mitä vaan toinen pyytää</a:t>
            </a:r>
          </a:p>
          <a:p>
            <a:pPr lvl="1"/>
            <a:r>
              <a:rPr lang="fi-FI" sz="1700" dirty="0"/>
              <a:t>Sanotaan huomenta</a:t>
            </a:r>
          </a:p>
          <a:p>
            <a:pPr lvl="1"/>
            <a:r>
              <a:rPr lang="fi-FI" sz="1700" dirty="0"/>
              <a:t>Lainataan tavaroita</a:t>
            </a:r>
          </a:p>
          <a:p>
            <a:pPr lvl="1"/>
            <a:r>
              <a:rPr lang="fi-FI" sz="1700" dirty="0"/>
              <a:t>Autetaan toista</a:t>
            </a:r>
          </a:p>
          <a:p>
            <a:pPr lvl="1"/>
            <a:r>
              <a:rPr lang="fi-FI" sz="1700" dirty="0"/>
              <a:t>Leikitään ainoastaan parhaan kaverin kanssa</a:t>
            </a:r>
          </a:p>
          <a:p>
            <a:pPr lvl="1"/>
            <a:r>
              <a:rPr lang="fi-FI" sz="1700" dirty="0"/>
              <a:t>Otetaan mukaan leikkiin jos joku on yksin</a:t>
            </a:r>
          </a:p>
          <a:p>
            <a:pPr lvl="1"/>
            <a:r>
              <a:rPr lang="fi-FI" sz="1700" dirty="0"/>
              <a:t>Otetaan lelu kädestä</a:t>
            </a:r>
          </a:p>
          <a:p>
            <a:pPr lvl="1"/>
            <a:r>
              <a:rPr lang="fi-FI" sz="1700" dirty="0"/>
              <a:t>Toisen nimitteleminen</a:t>
            </a:r>
          </a:p>
          <a:p>
            <a:pPr lvl="1"/>
            <a:r>
              <a:rPr lang="fi-FI" sz="1700" dirty="0"/>
              <a:t>…</a:t>
            </a:r>
          </a:p>
          <a:p>
            <a:pPr lvl="1"/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4219442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F4347B-CBE9-9A80-9DB0-E77A94A65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16100"/>
          </a:xfrm>
        </p:spPr>
        <p:txBody>
          <a:bodyPr>
            <a:normAutofit/>
          </a:bodyPr>
          <a:lstStyle/>
          <a:p>
            <a:r>
              <a:rPr lang="fi-FI" sz="4000" dirty="0"/>
              <a:t>Kaveritaitojen kartoitus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A9932D-6BD6-7038-2140-335EBCC04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55939"/>
            <a:ext cx="10178322" cy="442365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Abadi" panose="020B0604020104020204" pitchFamily="34" charset="0"/>
              </a:rPr>
              <a:t>Tulosta jokaiselle Kaveritaitojen kartoitus lomake:</a:t>
            </a:r>
          </a:p>
          <a:p>
            <a:pPr lvl="1"/>
            <a:r>
              <a:rPr lang="fi-FI" dirty="0">
                <a:hlinkClick r:id="rId2"/>
              </a:rPr>
              <a:t>kaveritaitojen_kartoitus.pdf (varinautit.fi)</a:t>
            </a:r>
            <a:endParaRPr lang="fi-FI" dirty="0"/>
          </a:p>
          <a:p>
            <a:pPr lvl="1"/>
            <a:endParaRPr lang="fi-FI" dirty="0">
              <a:latin typeface="Abadi" panose="020B0604020104020204" pitchFamily="34" charset="0"/>
            </a:endParaRPr>
          </a:p>
          <a:p>
            <a:r>
              <a:rPr lang="fi-FI">
                <a:latin typeface="Abadi"/>
              </a:rPr>
              <a:t>Käydään vaihe vaiheelta läpi yhdessä, ei toiselta kurkkimista, tarkoituksena </a:t>
            </a:r>
            <a:r>
              <a:rPr lang="fi-FI" dirty="0">
                <a:latin typeface="Abadi"/>
              </a:rPr>
              <a:t>pohtia omaa toimintaa rehellisesti</a:t>
            </a:r>
          </a:p>
          <a:p>
            <a:endParaRPr lang="fi-FI" dirty="0">
              <a:latin typeface="Abadi" panose="020B0604020104020204" pitchFamily="34" charset="0"/>
            </a:endParaRPr>
          </a:p>
          <a:p>
            <a:r>
              <a:rPr lang="fi-FI" dirty="0">
                <a:latin typeface="Abadi" panose="020B0604020104020204" pitchFamily="34" charset="0"/>
              </a:rPr>
              <a:t>Lomakkeet otetaan kotiin mukaan ja käydään läpi huoltajan kanssa</a:t>
            </a:r>
          </a:p>
        </p:txBody>
      </p:sp>
    </p:spTree>
    <p:extLst>
      <p:ext uri="{BB962C8B-B14F-4D97-AF65-F5344CB8AC3E}">
        <p14:creationId xmlns:p14="http://schemas.microsoft.com/office/powerpoint/2010/main" val="2171842903"/>
      </p:ext>
    </p:extLst>
  </p:cSld>
  <p:clrMapOvr>
    <a:masterClrMapping/>
  </p:clrMapOvr>
</p:sld>
</file>

<file path=ppt/theme/theme1.xml><?xml version="1.0" encoding="utf-8"?>
<a:theme xmlns:a="http://schemas.openxmlformats.org/drawingml/2006/main" name="Merkk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Merkki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rkki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7261bdb3-9df7-47c1-a156-8fb09e278bc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F01F020DA37D4AA0B048ABB591CC74" ma:contentTypeVersion="14" ma:contentTypeDescription="Create a new document." ma:contentTypeScope="" ma:versionID="7d12e8545612298d214952f995116bab">
  <xsd:schema xmlns:xsd="http://www.w3.org/2001/XMLSchema" xmlns:xs="http://www.w3.org/2001/XMLSchema" xmlns:p="http://schemas.microsoft.com/office/2006/metadata/properties" xmlns:ns1="http://schemas.microsoft.com/sharepoint/v3" xmlns:ns3="7261bdb3-9df7-47c1-a156-8fb09e278bc8" xmlns:ns4="c9d9f4b4-11b2-4883-ac83-8b6f1b534ecf" targetNamespace="http://schemas.microsoft.com/office/2006/metadata/properties" ma:root="true" ma:fieldsID="397fa9f58b5bfaa000acda592d54325b" ns1:_="" ns3:_="" ns4:_="">
    <xsd:import namespace="http://schemas.microsoft.com/sharepoint/v3"/>
    <xsd:import namespace="7261bdb3-9df7-47c1-a156-8fb09e278bc8"/>
    <xsd:import namespace="c9d9f4b4-11b2-4883-ac83-8b6f1b534ec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1:_ip_UnifiedCompliancePolicyProperties" minOccurs="0"/>
                <xsd:element ref="ns1:_ip_UnifiedCompliancePolicyUIAction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61bdb3-9df7-47c1-a156-8fb09e278b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9f4b4-11b2-4883-ac83-8b6f1b534ec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4F5785-D4F2-4075-B14A-AAD228F589D7}">
  <ds:schemaRefs>
    <ds:schemaRef ds:uri="http://schemas.microsoft.com/office/2006/metadata/properties"/>
    <ds:schemaRef ds:uri="c9d9f4b4-11b2-4883-ac83-8b6f1b534ecf"/>
    <ds:schemaRef ds:uri="http://purl.org/dc/elements/1.1/"/>
    <ds:schemaRef ds:uri="7261bdb3-9df7-47c1-a156-8fb09e278bc8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schemas.microsoft.com/sharepoint/v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25AA531-058F-49FC-8287-E8AFECC9C5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261bdb3-9df7-47c1-a156-8fb09e278bc8"/>
    <ds:schemaRef ds:uri="c9d9f4b4-11b2-4883-ac83-8b6f1b534e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C05751-D2C4-4231-A2CA-98309321CD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38</TotalTime>
  <Words>103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Merkki</vt:lpstr>
      <vt:lpstr>Kaverituokio 2</vt:lpstr>
      <vt:lpstr>PowerPoint Presentation</vt:lpstr>
      <vt:lpstr>Mitä olet oppinut?</vt:lpstr>
      <vt:lpstr>Kouluun</vt:lpstr>
      <vt:lpstr>Kuuluuko kivaan kaveruuteen?</vt:lpstr>
      <vt:lpstr>Kaveritaitojen kartoitus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Kaverituokio 2</dc:title>
  <dc:creator>Kokkonen Heidi</dc:creator>
  <cp:lastModifiedBy>Kokkonen Heidi</cp:lastModifiedBy>
  <cp:revision>80</cp:revision>
  <dcterms:created xsi:type="dcterms:W3CDTF">2023-10-16T07:19:19Z</dcterms:created>
  <dcterms:modified xsi:type="dcterms:W3CDTF">2026-06-09T12:11:53Z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0x010100B4F01F020DA37D4AA0B048ABB591CC74</vt:lpwstr>
  </property>
</Properties>
</file>