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3" r:id="rId3"/>
    <p:sldId id="257" r:id="rId4"/>
    <p:sldId id="258" r:id="rId5"/>
    <p:sldId id="259" r:id="rId6"/>
    <p:sldId id="262" r:id="rId7"/>
    <p:sldId id="260" r:id="rId8"/>
    <p:sldId id="261" r:id="rId9"/>
  </p:sldIdLst>
  <p:sldSz cx="12192000" cy="6858000"/>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43873D-CCEF-AC98-230A-29A4F2D2D8DA}" v="167" dt="2026-06-09T10:59:52.4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kkonen Heidi" userId="S::heidi.kokkonen2@pshyvinvointialue.fi::f0832700-5b9b-489e-996d-4097d312b5b7" providerId="AD" clId="Web-{1A43873D-CCEF-AC98-230A-29A4F2D2D8DA}"/>
    <pc:docChg chg="addSld modSld">
      <pc:chgData name="Kokkonen Heidi" userId="S::heidi.kokkonen2@pshyvinvointialue.fi::f0832700-5b9b-489e-996d-4097d312b5b7" providerId="AD" clId="Web-{1A43873D-CCEF-AC98-230A-29A4F2D2D8DA}" dt="2026-06-09T10:59:52.414" v="166" actId="20577"/>
      <pc:docMkLst>
        <pc:docMk/>
      </pc:docMkLst>
      <pc:sldChg chg="modSp new">
        <pc:chgData name="Kokkonen Heidi" userId="S::heidi.kokkonen2@pshyvinvointialue.fi::f0832700-5b9b-489e-996d-4097d312b5b7" providerId="AD" clId="Web-{1A43873D-CCEF-AC98-230A-29A4F2D2D8DA}" dt="2026-06-09T10:59:52.414" v="166" actId="20577"/>
        <pc:sldMkLst>
          <pc:docMk/>
          <pc:sldMk cId="1742555226" sldId="263"/>
        </pc:sldMkLst>
        <pc:spChg chg="mod">
          <ac:chgData name="Kokkonen Heidi" userId="S::heidi.kokkonen2@pshyvinvointialue.fi::f0832700-5b9b-489e-996d-4097d312b5b7" providerId="AD" clId="Web-{1A43873D-CCEF-AC98-230A-29A4F2D2D8DA}" dt="2026-06-09T10:39:57.981" v="69" actId="20577"/>
          <ac:spMkLst>
            <pc:docMk/>
            <pc:sldMk cId="1742555226" sldId="263"/>
            <ac:spMk id="2" creationId="{CD83C35F-9F5F-D392-20D8-1E3B0747A9A0}"/>
          </ac:spMkLst>
        </pc:spChg>
        <pc:spChg chg="mod">
          <ac:chgData name="Kokkonen Heidi" userId="S::heidi.kokkonen2@pshyvinvointialue.fi::f0832700-5b9b-489e-996d-4097d312b5b7" providerId="AD" clId="Web-{1A43873D-CCEF-AC98-230A-29A4F2D2D8DA}" dt="2026-06-09T10:59:52.414" v="166" actId="20577"/>
          <ac:spMkLst>
            <pc:docMk/>
            <pc:sldMk cId="1742555226" sldId="263"/>
            <ac:spMk id="3" creationId="{78FB66DD-78FF-3EE8-EFE8-A3194D8E2C7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fi-FI"/>
              <a:t>Muokkaa ots. perustyyl. napsautt.</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EE0A898B-0901-4B7B-8AC7-F1DAAA48809B}" type="datetimeFigureOut">
              <a:rPr lang="fi-FI" smtClean="0"/>
              <a:t>9.6.2026</a:t>
            </a:fld>
            <a:endParaRPr lang="fi-FI"/>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fi-FI"/>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D19A65B4-6C4F-4FD4-903E-91F43FCCB04B}" type="slidenum">
              <a:rPr lang="fi-FI" smtClean="0"/>
              <a:t>‹#›</a:t>
            </a:fld>
            <a:endParaRPr lang="fi-FI"/>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68318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EE0A898B-0901-4B7B-8AC7-F1DAAA48809B}" type="datetimeFigureOut">
              <a:rPr lang="fi-FI" smtClean="0"/>
              <a:t>9.6.2026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D19A65B4-6C4F-4FD4-903E-91F43FCCB04B}" type="slidenum">
              <a:rPr lang="fi-FI" smtClean="0"/>
              <a:t>‹#›</a:t>
            </a:fld>
            <a:endParaRPr lang="fi-FI"/>
          </a:p>
        </p:txBody>
      </p:sp>
    </p:spTree>
    <p:extLst>
      <p:ext uri="{BB962C8B-B14F-4D97-AF65-F5344CB8AC3E}">
        <p14:creationId xmlns:p14="http://schemas.microsoft.com/office/powerpoint/2010/main" val="1472716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fi-FI"/>
              <a:t>Muokkaa ots. perustyyl. napsautt.</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EE0A898B-0901-4B7B-8AC7-F1DAAA48809B}" type="datetimeFigureOut">
              <a:rPr lang="fi-FI" smtClean="0"/>
              <a:t>9.6.2026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D19A65B4-6C4F-4FD4-903E-91F43FCCB04B}" type="slidenum">
              <a:rPr lang="fi-FI" smtClean="0"/>
              <a:t>‹#›</a:t>
            </a:fld>
            <a:endParaRPr lang="fi-FI"/>
          </a:p>
        </p:txBody>
      </p:sp>
    </p:spTree>
    <p:extLst>
      <p:ext uri="{BB962C8B-B14F-4D97-AF65-F5344CB8AC3E}">
        <p14:creationId xmlns:p14="http://schemas.microsoft.com/office/powerpoint/2010/main" val="2390804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EE0A898B-0901-4B7B-8AC7-F1DAAA48809B}" type="datetimeFigureOut">
              <a:rPr lang="fi-FI" smtClean="0"/>
              <a:t>9.6.2026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D19A65B4-6C4F-4FD4-903E-91F43FCCB04B}" type="slidenum">
              <a:rPr lang="fi-FI" smtClean="0"/>
              <a:t>‹#›</a:t>
            </a:fld>
            <a:endParaRPr lang="fi-FI"/>
          </a:p>
        </p:txBody>
      </p:sp>
    </p:spTree>
    <p:extLst>
      <p:ext uri="{BB962C8B-B14F-4D97-AF65-F5344CB8AC3E}">
        <p14:creationId xmlns:p14="http://schemas.microsoft.com/office/powerpoint/2010/main" val="961475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fi-FI"/>
              <a:t>Muokkaa ots. perustyyl. napsautt.</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EE0A898B-0901-4B7B-8AC7-F1DAAA48809B}" type="datetimeFigureOut">
              <a:rPr lang="fi-FI" smtClean="0"/>
              <a:t>9.6.2026</a:t>
            </a:fld>
            <a:endParaRPr lang="fi-FI"/>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fi-FI"/>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D19A65B4-6C4F-4FD4-903E-91F43FCCB04B}" type="slidenum">
              <a:rPr lang="fi-FI" smtClean="0"/>
              <a:t>‹#›</a:t>
            </a:fld>
            <a:endParaRPr lang="fi-FI"/>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6286018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EE0A898B-0901-4B7B-8AC7-F1DAAA48809B}" type="datetimeFigureOut">
              <a:rPr lang="fi-FI" smtClean="0"/>
              <a:t>9.6.2026</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D19A65B4-6C4F-4FD4-903E-91F43FCCB04B}" type="slidenum">
              <a:rPr lang="fi-FI" smtClean="0"/>
              <a:t>‹#›</a:t>
            </a:fld>
            <a:endParaRPr lang="fi-FI"/>
          </a:p>
        </p:txBody>
      </p:sp>
    </p:spTree>
    <p:extLst>
      <p:ext uri="{BB962C8B-B14F-4D97-AF65-F5344CB8AC3E}">
        <p14:creationId xmlns:p14="http://schemas.microsoft.com/office/powerpoint/2010/main" val="48144171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fi-FI"/>
              <a:t>Muokkaa ots. perustyyl. napsautt.</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1257300" y="2909102"/>
            <a:ext cx="4800600" cy="299639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633864" y="2909102"/>
            <a:ext cx="4800600" cy="299639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EE0A898B-0901-4B7B-8AC7-F1DAAA48809B}" type="datetimeFigureOut">
              <a:rPr lang="fi-FI" smtClean="0"/>
              <a:t>9.6.2026</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D19A65B4-6C4F-4FD4-903E-91F43FCCB04B}" type="slidenum">
              <a:rPr lang="fi-FI" smtClean="0"/>
              <a:t>‹#›</a:t>
            </a:fld>
            <a:endParaRPr lang="fi-FI"/>
          </a:p>
        </p:txBody>
      </p:sp>
    </p:spTree>
    <p:extLst>
      <p:ext uri="{BB962C8B-B14F-4D97-AF65-F5344CB8AC3E}">
        <p14:creationId xmlns:p14="http://schemas.microsoft.com/office/powerpoint/2010/main" val="27752706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EE0A898B-0901-4B7B-8AC7-F1DAAA48809B}" type="datetimeFigureOut">
              <a:rPr lang="fi-FI" smtClean="0"/>
              <a:t>9.6.2026</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D19A65B4-6C4F-4FD4-903E-91F43FCCB04B}" type="slidenum">
              <a:rPr lang="fi-FI" smtClean="0"/>
              <a:t>‹#›</a:t>
            </a:fld>
            <a:endParaRPr lang="fi-FI"/>
          </a:p>
        </p:txBody>
      </p:sp>
    </p:spTree>
    <p:extLst>
      <p:ext uri="{BB962C8B-B14F-4D97-AF65-F5344CB8AC3E}">
        <p14:creationId xmlns:p14="http://schemas.microsoft.com/office/powerpoint/2010/main" val="2007701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0A898B-0901-4B7B-8AC7-F1DAAA48809B}" type="datetimeFigureOut">
              <a:rPr lang="fi-FI" smtClean="0"/>
              <a:t>9.6.2026</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D19A65B4-6C4F-4FD4-903E-91F43FCCB04B}" type="slidenum">
              <a:rPr lang="fi-FI" smtClean="0"/>
              <a:t>‹#›</a:t>
            </a:fld>
            <a:endParaRPr lang="fi-FI"/>
          </a:p>
        </p:txBody>
      </p:sp>
    </p:spTree>
    <p:extLst>
      <p:ext uri="{BB962C8B-B14F-4D97-AF65-F5344CB8AC3E}">
        <p14:creationId xmlns:p14="http://schemas.microsoft.com/office/powerpoint/2010/main" val="654473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Kuvatekstillinen sisältö">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fi-FI"/>
              <a:t>Muokkaa ots. perustyyl. napsautt.</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a:xfrm>
            <a:off x="765051" y="6375679"/>
            <a:ext cx="1233355" cy="348462"/>
          </a:xfrm>
        </p:spPr>
        <p:txBody>
          <a:bodyPr/>
          <a:lstStyle/>
          <a:p>
            <a:fld id="{EE0A898B-0901-4B7B-8AC7-F1DAAA48809B}" type="datetimeFigureOut">
              <a:rPr lang="fi-FI" smtClean="0"/>
              <a:t>9.6.2026</a:t>
            </a:fld>
            <a:endParaRPr lang="fi-FI"/>
          </a:p>
        </p:txBody>
      </p:sp>
      <p:sp>
        <p:nvSpPr>
          <p:cNvPr id="6" name="Footer Placeholder 5"/>
          <p:cNvSpPr>
            <a:spLocks noGrp="1"/>
          </p:cNvSpPr>
          <p:nvPr>
            <p:ph type="ftr" sz="quarter" idx="11"/>
          </p:nvPr>
        </p:nvSpPr>
        <p:spPr>
          <a:xfrm>
            <a:off x="2103620" y="6375679"/>
            <a:ext cx="3482179" cy="345796"/>
          </a:xfrm>
        </p:spPr>
        <p:txBody>
          <a:bodyPr/>
          <a:lstStyle/>
          <a:p>
            <a:endParaRPr lang="fi-FI"/>
          </a:p>
        </p:txBody>
      </p:sp>
      <p:sp>
        <p:nvSpPr>
          <p:cNvPr id="7" name="Slide Number Placeholder 6"/>
          <p:cNvSpPr>
            <a:spLocks noGrp="1"/>
          </p:cNvSpPr>
          <p:nvPr>
            <p:ph type="sldNum" sz="quarter" idx="12"/>
          </p:nvPr>
        </p:nvSpPr>
        <p:spPr>
          <a:xfrm>
            <a:off x="5691014" y="6375679"/>
            <a:ext cx="1232456" cy="345796"/>
          </a:xfrm>
        </p:spPr>
        <p:txBody>
          <a:bodyPr/>
          <a:lstStyle/>
          <a:p>
            <a:fld id="{D19A65B4-6C4F-4FD4-903E-91F43FCCB04B}" type="slidenum">
              <a:rPr lang="fi-FI" smtClean="0"/>
              <a:t>‹#›</a:t>
            </a:fld>
            <a:endParaRPr lang="fi-FI"/>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8590194"/>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uvatekstillinen kuva">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fi-FI"/>
              <a:t>Muokkaa ots. perustyyl. napsautt.</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a:xfrm>
            <a:off x="765950" y="6375679"/>
            <a:ext cx="1232456" cy="348462"/>
          </a:xfrm>
        </p:spPr>
        <p:txBody>
          <a:bodyPr/>
          <a:lstStyle/>
          <a:p>
            <a:fld id="{EE0A898B-0901-4B7B-8AC7-F1DAAA48809B}" type="datetimeFigureOut">
              <a:rPr lang="fi-FI" smtClean="0"/>
              <a:t>9.6.2026</a:t>
            </a:fld>
            <a:endParaRPr lang="fi-FI"/>
          </a:p>
        </p:txBody>
      </p:sp>
      <p:sp>
        <p:nvSpPr>
          <p:cNvPr id="6" name="Footer Placeholder 5"/>
          <p:cNvSpPr>
            <a:spLocks noGrp="1"/>
          </p:cNvSpPr>
          <p:nvPr>
            <p:ph type="ftr" sz="quarter" idx="11"/>
          </p:nvPr>
        </p:nvSpPr>
        <p:spPr>
          <a:xfrm>
            <a:off x="2103621" y="6375679"/>
            <a:ext cx="3482178" cy="345796"/>
          </a:xfrm>
        </p:spPr>
        <p:txBody>
          <a:bodyPr/>
          <a:lstStyle/>
          <a:p>
            <a:endParaRPr lang="fi-FI"/>
          </a:p>
        </p:txBody>
      </p:sp>
      <p:sp>
        <p:nvSpPr>
          <p:cNvPr id="7" name="Slide Number Placeholder 6"/>
          <p:cNvSpPr>
            <a:spLocks noGrp="1"/>
          </p:cNvSpPr>
          <p:nvPr>
            <p:ph type="sldNum" sz="quarter" idx="12"/>
          </p:nvPr>
        </p:nvSpPr>
        <p:spPr>
          <a:xfrm>
            <a:off x="5687568" y="6375679"/>
            <a:ext cx="1234440" cy="345796"/>
          </a:xfrm>
        </p:spPr>
        <p:txBody>
          <a:bodyPr/>
          <a:lstStyle/>
          <a:p>
            <a:fld id="{D19A65B4-6C4F-4FD4-903E-91F43FCCB04B}" type="slidenum">
              <a:rPr lang="fi-FI" smtClean="0"/>
              <a:t>‹#›</a:t>
            </a:fld>
            <a:endParaRPr lang="fi-FI"/>
          </a:p>
        </p:txBody>
      </p:sp>
    </p:spTree>
    <p:extLst>
      <p:ext uri="{BB962C8B-B14F-4D97-AF65-F5344CB8AC3E}">
        <p14:creationId xmlns:p14="http://schemas.microsoft.com/office/powerpoint/2010/main" val="626881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fi-FI"/>
              <a:t>Muokkaa ots. perustyyl. napsautt.</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EE0A898B-0901-4B7B-8AC7-F1DAAA48809B}" type="datetimeFigureOut">
              <a:rPr lang="fi-FI" smtClean="0"/>
              <a:t>9.6.2026</a:t>
            </a:fld>
            <a:endParaRPr lang="fi-FI"/>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fi-FI"/>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D19A65B4-6C4F-4FD4-903E-91F43FCCB04B}" type="slidenum">
              <a:rPr lang="fi-FI" smtClean="0"/>
              <a:t>‹#›</a:t>
            </a:fld>
            <a:endParaRPr lang="fi-FI"/>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1919501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B67608-5FC4-459C-BEFA-0F1F44BFB4AB}"/>
              </a:ext>
            </a:extLst>
          </p:cNvPr>
          <p:cNvSpPr>
            <a:spLocks noGrp="1"/>
          </p:cNvSpPr>
          <p:nvPr>
            <p:ph type="ctrTitle"/>
          </p:nvPr>
        </p:nvSpPr>
        <p:spPr/>
        <p:txBody>
          <a:bodyPr/>
          <a:lstStyle/>
          <a:p>
            <a:r>
              <a:rPr lang="fi-FI" dirty="0"/>
              <a:t>Kaverituokio</a:t>
            </a:r>
          </a:p>
        </p:txBody>
      </p:sp>
      <p:sp>
        <p:nvSpPr>
          <p:cNvPr id="3" name="Alaotsikko 2">
            <a:extLst>
              <a:ext uri="{FF2B5EF4-FFF2-40B4-BE49-F238E27FC236}">
                <a16:creationId xmlns:a16="http://schemas.microsoft.com/office/drawing/2014/main" id="{A5D8A45E-8DA0-463F-AEE3-D731B9B7655E}"/>
              </a:ext>
            </a:extLst>
          </p:cNvPr>
          <p:cNvSpPr>
            <a:spLocks noGrp="1"/>
          </p:cNvSpPr>
          <p:nvPr>
            <p:ph type="subTitle" idx="1"/>
          </p:nvPr>
        </p:nvSpPr>
        <p:spPr/>
        <p:txBody>
          <a:bodyPr>
            <a:normAutofit/>
          </a:bodyPr>
          <a:lstStyle/>
          <a:p>
            <a:r>
              <a:rPr lang="fi-FI" sz="3200" dirty="0"/>
              <a:t>Esiopetus</a:t>
            </a:r>
          </a:p>
        </p:txBody>
      </p:sp>
    </p:spTree>
    <p:extLst>
      <p:ext uri="{BB962C8B-B14F-4D97-AF65-F5344CB8AC3E}">
        <p14:creationId xmlns:p14="http://schemas.microsoft.com/office/powerpoint/2010/main" val="644249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3C35F-9F5F-D392-20D8-1E3B0747A9A0}"/>
              </a:ext>
            </a:extLst>
          </p:cNvPr>
          <p:cNvSpPr>
            <a:spLocks noGrp="1"/>
          </p:cNvSpPr>
          <p:nvPr>
            <p:ph type="title"/>
          </p:nvPr>
        </p:nvSpPr>
        <p:spPr/>
        <p:txBody>
          <a:bodyPr/>
          <a:lstStyle/>
          <a:p>
            <a:r>
              <a:rPr lang="en-US" dirty="0" err="1"/>
              <a:t>Mitä</a:t>
            </a:r>
            <a:r>
              <a:rPr lang="en-US" dirty="0"/>
              <a:t> </a:t>
            </a:r>
            <a:r>
              <a:rPr lang="en-US" dirty="0" err="1"/>
              <a:t>kaveritaidot</a:t>
            </a:r>
            <a:r>
              <a:rPr lang="en-US" dirty="0"/>
              <a:t> </a:t>
            </a:r>
            <a:r>
              <a:rPr lang="en-US" dirty="0" err="1"/>
              <a:t>ovat</a:t>
            </a:r>
            <a:r>
              <a:rPr lang="en-US" dirty="0"/>
              <a:t>?</a:t>
            </a:r>
          </a:p>
        </p:txBody>
      </p:sp>
      <p:sp>
        <p:nvSpPr>
          <p:cNvPr id="3" name="Content Placeholder 2">
            <a:extLst>
              <a:ext uri="{FF2B5EF4-FFF2-40B4-BE49-F238E27FC236}">
                <a16:creationId xmlns:a16="http://schemas.microsoft.com/office/drawing/2014/main" id="{78FB66DD-78FF-3EE8-EFE8-A3194D8E2C7E}"/>
              </a:ext>
            </a:extLst>
          </p:cNvPr>
          <p:cNvSpPr>
            <a:spLocks noGrp="1"/>
          </p:cNvSpPr>
          <p:nvPr>
            <p:ph idx="1"/>
          </p:nvPr>
        </p:nvSpPr>
        <p:spPr/>
        <p:txBody>
          <a:bodyPr vert="horz" lIns="91440" tIns="45720" rIns="91440" bIns="45720" rtlCol="0" anchor="t">
            <a:normAutofit/>
          </a:bodyPr>
          <a:lstStyle/>
          <a:p>
            <a:r>
              <a:rPr lang="en-US" dirty="0" err="1"/>
              <a:t>Kaveritaidot</a:t>
            </a:r>
            <a:r>
              <a:rPr lang="en-US" dirty="0"/>
              <a:t> </a:t>
            </a:r>
            <a:r>
              <a:rPr lang="en-US" dirty="0" err="1"/>
              <a:t>ovat</a:t>
            </a:r>
            <a:r>
              <a:rPr lang="en-US" dirty="0"/>
              <a:t> </a:t>
            </a:r>
            <a:r>
              <a:rPr lang="en-US" dirty="0" err="1"/>
              <a:t>taitoja</a:t>
            </a:r>
            <a:r>
              <a:rPr lang="en-US" dirty="0"/>
              <a:t>, </a:t>
            </a:r>
            <a:r>
              <a:rPr lang="en-US" dirty="0" err="1"/>
              <a:t>joiden</a:t>
            </a:r>
            <a:r>
              <a:rPr lang="en-US" dirty="0"/>
              <a:t> </a:t>
            </a:r>
            <a:r>
              <a:rPr lang="en-US" dirty="0" err="1"/>
              <a:t>avulla</a:t>
            </a:r>
            <a:r>
              <a:rPr lang="en-US" dirty="0"/>
              <a:t> </a:t>
            </a:r>
            <a:r>
              <a:rPr lang="en-US" dirty="0" err="1"/>
              <a:t>ollaan</a:t>
            </a:r>
            <a:r>
              <a:rPr lang="en-US" dirty="0"/>
              <a:t> </a:t>
            </a:r>
            <a:r>
              <a:rPr lang="en-US" dirty="0" err="1"/>
              <a:t>hyvä</a:t>
            </a:r>
            <a:r>
              <a:rPr lang="en-US" dirty="0"/>
              <a:t> </a:t>
            </a:r>
            <a:r>
              <a:rPr lang="en-US" dirty="0" err="1"/>
              <a:t>kaveri</a:t>
            </a:r>
            <a:r>
              <a:rPr lang="en-US" dirty="0"/>
              <a:t> </a:t>
            </a:r>
            <a:r>
              <a:rPr lang="en-US" dirty="0" err="1"/>
              <a:t>toisille</a:t>
            </a:r>
          </a:p>
          <a:p>
            <a:r>
              <a:rPr lang="en-US" dirty="0" err="1"/>
              <a:t>Mitä</a:t>
            </a:r>
            <a:r>
              <a:rPr lang="en-US" dirty="0"/>
              <a:t> </a:t>
            </a:r>
            <a:r>
              <a:rPr lang="en-US" dirty="0" err="1"/>
              <a:t>kaveritaidot</a:t>
            </a:r>
            <a:r>
              <a:rPr lang="en-US" dirty="0"/>
              <a:t> </a:t>
            </a:r>
            <a:r>
              <a:rPr lang="en-US" dirty="0" err="1"/>
              <a:t>teidän</a:t>
            </a:r>
            <a:r>
              <a:rPr lang="en-US" dirty="0"/>
              <a:t> </a:t>
            </a:r>
            <a:r>
              <a:rPr lang="en-US" dirty="0" err="1"/>
              <a:t>mielestänne</a:t>
            </a:r>
            <a:r>
              <a:rPr lang="en-US" dirty="0"/>
              <a:t> </a:t>
            </a:r>
            <a:r>
              <a:rPr lang="en-US" dirty="0" err="1"/>
              <a:t>ovat</a:t>
            </a:r>
            <a:r>
              <a:rPr lang="en-US" dirty="0"/>
              <a:t>?</a:t>
            </a:r>
          </a:p>
          <a:p>
            <a:pPr lvl="1">
              <a:buFont typeface="Courier New" panose="020B0604020202020204" pitchFamily="34" charset="0"/>
              <a:buChar char="o"/>
            </a:pPr>
            <a:r>
              <a:rPr lang="en-US" dirty="0"/>
              <a:t>Kuunnellaan </a:t>
            </a:r>
            <a:r>
              <a:rPr lang="en-US" dirty="0" err="1"/>
              <a:t>toista</a:t>
            </a:r>
          </a:p>
          <a:p>
            <a:pPr lvl="1">
              <a:buFont typeface="Courier New" panose="020B0604020202020204" pitchFamily="34" charset="0"/>
              <a:buChar char="o"/>
            </a:pPr>
            <a:r>
              <a:rPr lang="en-US" dirty="0"/>
              <a:t>Jaetaan </a:t>
            </a:r>
            <a:r>
              <a:rPr lang="en-US" dirty="0" err="1"/>
              <a:t>lelut</a:t>
            </a:r>
            <a:r>
              <a:rPr lang="en-US" dirty="0"/>
              <a:t> ja </a:t>
            </a:r>
            <a:r>
              <a:rPr lang="en-US" dirty="0" err="1"/>
              <a:t>vuorot</a:t>
            </a:r>
          </a:p>
          <a:p>
            <a:pPr lvl="1">
              <a:buFont typeface="Courier New" panose="020B0604020202020204" pitchFamily="34" charset="0"/>
              <a:buChar char="o"/>
            </a:pPr>
            <a:r>
              <a:rPr lang="en-US" dirty="0" err="1"/>
              <a:t>Kerrotaan</a:t>
            </a:r>
            <a:r>
              <a:rPr lang="en-US" dirty="0"/>
              <a:t> </a:t>
            </a:r>
            <a:r>
              <a:rPr lang="en-US" dirty="0" err="1"/>
              <a:t>aikuiselle</a:t>
            </a:r>
            <a:r>
              <a:rPr lang="en-US" dirty="0"/>
              <a:t> </a:t>
            </a:r>
            <a:r>
              <a:rPr lang="en-US" dirty="0" err="1"/>
              <a:t>jos</a:t>
            </a:r>
            <a:r>
              <a:rPr lang="en-US" dirty="0"/>
              <a:t> </a:t>
            </a:r>
            <a:r>
              <a:rPr lang="en-US" dirty="0" err="1"/>
              <a:t>tulee</a:t>
            </a:r>
            <a:r>
              <a:rPr lang="en-US" dirty="0"/>
              <a:t> </a:t>
            </a:r>
            <a:r>
              <a:rPr lang="en-US" dirty="0" err="1"/>
              <a:t>riita</a:t>
            </a:r>
          </a:p>
          <a:p>
            <a:pPr lvl="1">
              <a:buFont typeface="Courier New" panose="020B0604020202020204" pitchFamily="34" charset="0"/>
              <a:buChar char="o"/>
            </a:pPr>
            <a:r>
              <a:rPr lang="en-US" dirty="0"/>
              <a:t>Ollaan </a:t>
            </a:r>
            <a:r>
              <a:rPr lang="en-US" dirty="0" err="1"/>
              <a:t>ystävällisiä</a:t>
            </a:r>
          </a:p>
          <a:p>
            <a:pPr lvl="1">
              <a:buFont typeface="Courier New" panose="020B0604020202020204" pitchFamily="34" charset="0"/>
              <a:buChar char="o"/>
            </a:pPr>
            <a:r>
              <a:rPr lang="en-US" dirty="0" err="1"/>
              <a:t>Otetaan</a:t>
            </a:r>
            <a:r>
              <a:rPr lang="en-US" dirty="0"/>
              <a:t> </a:t>
            </a:r>
            <a:r>
              <a:rPr lang="en-US" dirty="0" err="1"/>
              <a:t>kaikki</a:t>
            </a:r>
            <a:r>
              <a:rPr lang="en-US" dirty="0"/>
              <a:t> </a:t>
            </a:r>
            <a:r>
              <a:rPr lang="en-US" dirty="0" err="1"/>
              <a:t>mukaan</a:t>
            </a:r>
            <a:r>
              <a:rPr lang="en-US" dirty="0"/>
              <a:t> </a:t>
            </a:r>
            <a:r>
              <a:rPr lang="en-US" dirty="0" err="1"/>
              <a:t>leikkiin</a:t>
            </a:r>
          </a:p>
          <a:p>
            <a:pPr lvl="1">
              <a:buFont typeface="Courier New" panose="020B0604020202020204" pitchFamily="34" charset="0"/>
              <a:buChar char="o"/>
            </a:pPr>
            <a:r>
              <a:rPr lang="en-US" dirty="0"/>
              <a:t>Ei </a:t>
            </a:r>
            <a:r>
              <a:rPr lang="en-US" dirty="0" err="1"/>
              <a:t>satuteta</a:t>
            </a:r>
            <a:r>
              <a:rPr lang="en-US" dirty="0"/>
              <a:t> </a:t>
            </a:r>
            <a:r>
              <a:rPr lang="en-US" dirty="0" err="1"/>
              <a:t>toista</a:t>
            </a:r>
            <a:r>
              <a:rPr lang="en-US" dirty="0"/>
              <a:t> </a:t>
            </a:r>
            <a:r>
              <a:rPr lang="en-US" dirty="0" err="1"/>
              <a:t>käsillä</a:t>
            </a:r>
            <a:r>
              <a:rPr lang="en-US" dirty="0"/>
              <a:t> tai </a:t>
            </a:r>
            <a:r>
              <a:rPr lang="en-US" dirty="0" err="1"/>
              <a:t>sanoilla</a:t>
            </a:r>
          </a:p>
          <a:p>
            <a:endParaRPr lang="en-US" dirty="0"/>
          </a:p>
        </p:txBody>
      </p:sp>
    </p:spTree>
    <p:extLst>
      <p:ext uri="{BB962C8B-B14F-4D97-AF65-F5344CB8AC3E}">
        <p14:creationId xmlns:p14="http://schemas.microsoft.com/office/powerpoint/2010/main" val="1742555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9DBA3C2-C92B-4CEB-868F-52A62295B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BDCA951A-CF56-4577-8906-A0C78280BFE8}"/>
              </a:ext>
            </a:extLst>
          </p:cNvPr>
          <p:cNvSpPr>
            <a:spLocks noGrp="1"/>
          </p:cNvSpPr>
          <p:nvPr>
            <p:ph type="title"/>
          </p:nvPr>
        </p:nvSpPr>
        <p:spPr>
          <a:xfrm>
            <a:off x="413880" y="382428"/>
            <a:ext cx="10668004" cy="958143"/>
          </a:xfrm>
        </p:spPr>
        <p:txBody>
          <a:bodyPr anchor="b">
            <a:noAutofit/>
          </a:bodyPr>
          <a:lstStyle/>
          <a:p>
            <a:r>
              <a:rPr lang="fi-FI" sz="2400" dirty="0">
                <a:latin typeface="+mn-lt"/>
              </a:rPr>
              <a:t>Mitä kiusaaminen on?</a:t>
            </a:r>
            <a:br>
              <a:rPr lang="fi-FI" sz="2400" dirty="0">
                <a:latin typeface="+mn-lt"/>
              </a:rPr>
            </a:br>
            <a:r>
              <a:rPr lang="fi-FI" sz="2400" dirty="0">
                <a:latin typeface="+mn-lt"/>
              </a:rPr>
              <a:t>Onko sinua joskus kiusattu?</a:t>
            </a:r>
            <a:br>
              <a:rPr lang="fi-FI" sz="2400" dirty="0">
                <a:latin typeface="+mn-lt"/>
              </a:rPr>
            </a:br>
            <a:r>
              <a:rPr lang="fi-FI" sz="2400" dirty="0">
                <a:latin typeface="+mn-lt"/>
              </a:rPr>
              <a:t>Miltä kiusaaminen tuntuu?</a:t>
            </a:r>
          </a:p>
        </p:txBody>
      </p:sp>
      <p:pic>
        <p:nvPicPr>
          <p:cNvPr id="5" name="Sisällön paikkamerkki 4">
            <a:extLst>
              <a:ext uri="{FF2B5EF4-FFF2-40B4-BE49-F238E27FC236}">
                <a16:creationId xmlns:a16="http://schemas.microsoft.com/office/drawing/2014/main" id="{8545B1F1-1EF3-46C6-B353-493F121850F7}"/>
              </a:ext>
            </a:extLst>
          </p:cNvPr>
          <p:cNvPicPr>
            <a:picLocks noGrp="1" noChangeAspect="1"/>
          </p:cNvPicPr>
          <p:nvPr>
            <p:ph idx="1"/>
          </p:nvPr>
        </p:nvPicPr>
        <p:blipFill>
          <a:blip r:embed="rId2"/>
          <a:stretch>
            <a:fillRect/>
          </a:stretch>
        </p:blipFill>
        <p:spPr>
          <a:xfrm>
            <a:off x="3117186" y="2622105"/>
            <a:ext cx="2630696" cy="3384631"/>
          </a:xfrm>
        </p:spPr>
      </p:pic>
      <p:sp>
        <p:nvSpPr>
          <p:cNvPr id="10" name="Freeform: Shape 9">
            <a:extLst>
              <a:ext uri="{FF2B5EF4-FFF2-40B4-BE49-F238E27FC236}">
                <a16:creationId xmlns:a16="http://schemas.microsoft.com/office/drawing/2014/main" id="{0A5C11C9-65D2-491A-A266-6ADBD2CB4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06736"/>
            <a:ext cx="12191998"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Kuva 6">
            <a:extLst>
              <a:ext uri="{FF2B5EF4-FFF2-40B4-BE49-F238E27FC236}">
                <a16:creationId xmlns:a16="http://schemas.microsoft.com/office/drawing/2014/main" id="{9BEF5B92-D9A8-4383-A315-C3686EAA3973}"/>
              </a:ext>
            </a:extLst>
          </p:cNvPr>
          <p:cNvPicPr>
            <a:picLocks noChangeAspect="1"/>
          </p:cNvPicPr>
          <p:nvPr/>
        </p:nvPicPr>
        <p:blipFill>
          <a:blip r:embed="rId3"/>
          <a:stretch>
            <a:fillRect/>
          </a:stretch>
        </p:blipFill>
        <p:spPr>
          <a:xfrm>
            <a:off x="5969687" y="582612"/>
            <a:ext cx="2407079" cy="3389026"/>
          </a:xfrm>
          <a:prstGeom prst="rect">
            <a:avLst/>
          </a:prstGeom>
        </p:spPr>
      </p:pic>
      <p:pic>
        <p:nvPicPr>
          <p:cNvPr id="11" name="Kuva 10">
            <a:extLst>
              <a:ext uri="{FF2B5EF4-FFF2-40B4-BE49-F238E27FC236}">
                <a16:creationId xmlns:a16="http://schemas.microsoft.com/office/drawing/2014/main" id="{916D608E-6E46-402A-A646-D7F26D3BB22D}"/>
              </a:ext>
            </a:extLst>
          </p:cNvPr>
          <p:cNvPicPr>
            <a:picLocks noChangeAspect="1"/>
          </p:cNvPicPr>
          <p:nvPr/>
        </p:nvPicPr>
        <p:blipFill>
          <a:blip r:embed="rId4"/>
          <a:stretch>
            <a:fillRect/>
          </a:stretch>
        </p:blipFill>
        <p:spPr>
          <a:xfrm>
            <a:off x="8559775" y="3700174"/>
            <a:ext cx="2545920" cy="2992075"/>
          </a:xfrm>
          <a:prstGeom prst="rect">
            <a:avLst/>
          </a:prstGeom>
        </p:spPr>
      </p:pic>
      <p:pic>
        <p:nvPicPr>
          <p:cNvPr id="13" name="Kuva 12">
            <a:extLst>
              <a:ext uri="{FF2B5EF4-FFF2-40B4-BE49-F238E27FC236}">
                <a16:creationId xmlns:a16="http://schemas.microsoft.com/office/drawing/2014/main" id="{60BE00F9-F288-4523-94B3-E1BF0FDE9B4B}"/>
              </a:ext>
            </a:extLst>
          </p:cNvPr>
          <p:cNvPicPr>
            <a:picLocks noChangeAspect="1"/>
          </p:cNvPicPr>
          <p:nvPr/>
        </p:nvPicPr>
        <p:blipFill>
          <a:blip r:embed="rId5"/>
          <a:stretch>
            <a:fillRect/>
          </a:stretch>
        </p:blipFill>
        <p:spPr>
          <a:xfrm>
            <a:off x="9436963" y="165751"/>
            <a:ext cx="2482206" cy="3389026"/>
          </a:xfrm>
          <a:prstGeom prst="rect">
            <a:avLst/>
          </a:prstGeom>
        </p:spPr>
      </p:pic>
      <p:pic>
        <p:nvPicPr>
          <p:cNvPr id="15" name="Kuva 14">
            <a:extLst>
              <a:ext uri="{FF2B5EF4-FFF2-40B4-BE49-F238E27FC236}">
                <a16:creationId xmlns:a16="http://schemas.microsoft.com/office/drawing/2014/main" id="{42024AF0-E79E-4E51-8393-AC32710B6272}"/>
              </a:ext>
            </a:extLst>
          </p:cNvPr>
          <p:cNvPicPr>
            <a:picLocks noChangeAspect="1"/>
          </p:cNvPicPr>
          <p:nvPr/>
        </p:nvPicPr>
        <p:blipFill>
          <a:blip r:embed="rId6"/>
          <a:stretch>
            <a:fillRect/>
          </a:stretch>
        </p:blipFill>
        <p:spPr>
          <a:xfrm>
            <a:off x="293381" y="1468825"/>
            <a:ext cx="2677645" cy="3384630"/>
          </a:xfrm>
          <a:prstGeom prst="rect">
            <a:avLst/>
          </a:prstGeom>
        </p:spPr>
      </p:pic>
    </p:spTree>
    <p:extLst>
      <p:ext uri="{BB962C8B-B14F-4D97-AF65-F5344CB8AC3E}">
        <p14:creationId xmlns:p14="http://schemas.microsoft.com/office/powerpoint/2010/main" val="470536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F688036-0D24-48E0-A8F2-D4D15EB053F9}"/>
              </a:ext>
            </a:extLst>
          </p:cNvPr>
          <p:cNvSpPr>
            <a:spLocks noGrp="1"/>
          </p:cNvSpPr>
          <p:nvPr>
            <p:ph type="title"/>
          </p:nvPr>
        </p:nvSpPr>
        <p:spPr>
          <a:xfrm>
            <a:off x="1251678" y="382385"/>
            <a:ext cx="10178322" cy="617740"/>
          </a:xfrm>
        </p:spPr>
        <p:txBody>
          <a:bodyPr>
            <a:normAutofit fontScale="90000"/>
          </a:bodyPr>
          <a:lstStyle/>
          <a:p>
            <a:r>
              <a:rPr lang="fi-FI" sz="2400" dirty="0">
                <a:latin typeface="+mn-lt"/>
              </a:rPr>
              <a:t>Mitä Voin tehdä jos joku kiusaa?</a:t>
            </a:r>
            <a:br>
              <a:rPr lang="fi-FI" sz="2400" dirty="0">
                <a:latin typeface="+mn-lt"/>
              </a:rPr>
            </a:br>
            <a:r>
              <a:rPr lang="fi-FI" sz="2400" dirty="0">
                <a:latin typeface="+mn-lt"/>
              </a:rPr>
              <a:t>tai jokin tuntuu ikävältä/oudolta/inhottavalta?</a:t>
            </a:r>
          </a:p>
        </p:txBody>
      </p:sp>
      <p:pic>
        <p:nvPicPr>
          <p:cNvPr id="1026" name="Picture 2" descr="Näytä lähdekuva">
            <a:extLst>
              <a:ext uri="{FF2B5EF4-FFF2-40B4-BE49-F238E27FC236}">
                <a16:creationId xmlns:a16="http://schemas.microsoft.com/office/drawing/2014/main" id="{DAD21E5A-00EC-4AB2-9AC1-913A9066EEB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1760" y="1097779"/>
            <a:ext cx="8087559" cy="5664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470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0851669-7281-49C2-8BF0-67BA70EC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6992B13-74C4-4370-93C5-F5403D944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0"/>
            <a:ext cx="2275119" cy="6858000"/>
          </a:xfrm>
          <a:custGeom>
            <a:avLst/>
            <a:gdLst>
              <a:gd name="connsiteX0" fmla="*/ 0 w 2275119"/>
              <a:gd name="connsiteY0" fmla="*/ 0 h 6858000"/>
              <a:gd name="connsiteX1" fmla="*/ 1389294 w 2275119"/>
              <a:gd name="connsiteY1" fmla="*/ 0 h 6858000"/>
              <a:gd name="connsiteX2" fmla="*/ 1556068 w 2275119"/>
              <a:gd name="connsiteY2" fmla="*/ 0 h 6858000"/>
              <a:gd name="connsiteX3" fmla="*/ 2098907 w 2275119"/>
              <a:gd name="connsiteY3" fmla="*/ 0 h 6858000"/>
              <a:gd name="connsiteX4" fmla="*/ 2100494 w 2275119"/>
              <a:gd name="connsiteY4" fmla="*/ 68263 h 6858000"/>
              <a:gd name="connsiteX5" fmla="*/ 2108432 w 2275119"/>
              <a:gd name="connsiteY5" fmla="*/ 128588 h 6858000"/>
              <a:gd name="connsiteX6" fmla="*/ 2119544 w 2275119"/>
              <a:gd name="connsiteY6" fmla="*/ 180975 h 6858000"/>
              <a:gd name="connsiteX7" fmla="*/ 2133832 w 2275119"/>
              <a:gd name="connsiteY7" fmla="*/ 227013 h 6858000"/>
              <a:gd name="connsiteX8" fmla="*/ 2149707 w 2275119"/>
              <a:gd name="connsiteY8" fmla="*/ 268288 h 6858000"/>
              <a:gd name="connsiteX9" fmla="*/ 2168757 w 2275119"/>
              <a:gd name="connsiteY9" fmla="*/ 304800 h 6858000"/>
              <a:gd name="connsiteX10" fmla="*/ 2187807 w 2275119"/>
              <a:gd name="connsiteY10" fmla="*/ 342900 h 6858000"/>
              <a:gd name="connsiteX11" fmla="*/ 2206857 w 2275119"/>
              <a:gd name="connsiteY11" fmla="*/ 381000 h 6858000"/>
              <a:gd name="connsiteX12" fmla="*/ 2222732 w 2275119"/>
              <a:gd name="connsiteY12" fmla="*/ 417513 h 6858000"/>
              <a:gd name="connsiteX13" fmla="*/ 2238607 w 2275119"/>
              <a:gd name="connsiteY13" fmla="*/ 458788 h 6858000"/>
              <a:gd name="connsiteX14" fmla="*/ 2254482 w 2275119"/>
              <a:gd name="connsiteY14" fmla="*/ 504825 h 6858000"/>
              <a:gd name="connsiteX15" fmla="*/ 2265594 w 2275119"/>
              <a:gd name="connsiteY15" fmla="*/ 557213 h 6858000"/>
              <a:gd name="connsiteX16" fmla="*/ 2271944 w 2275119"/>
              <a:gd name="connsiteY16" fmla="*/ 617538 h 6858000"/>
              <a:gd name="connsiteX17" fmla="*/ 2275119 w 2275119"/>
              <a:gd name="connsiteY17" fmla="*/ 685800 h 6858000"/>
              <a:gd name="connsiteX18" fmla="*/ 2271944 w 2275119"/>
              <a:gd name="connsiteY18" fmla="*/ 754063 h 6858000"/>
              <a:gd name="connsiteX19" fmla="*/ 2265594 w 2275119"/>
              <a:gd name="connsiteY19" fmla="*/ 814388 h 6858000"/>
              <a:gd name="connsiteX20" fmla="*/ 2254482 w 2275119"/>
              <a:gd name="connsiteY20" fmla="*/ 866775 h 6858000"/>
              <a:gd name="connsiteX21" fmla="*/ 2238607 w 2275119"/>
              <a:gd name="connsiteY21" fmla="*/ 912813 h 6858000"/>
              <a:gd name="connsiteX22" fmla="*/ 2222732 w 2275119"/>
              <a:gd name="connsiteY22" fmla="*/ 954088 h 6858000"/>
              <a:gd name="connsiteX23" fmla="*/ 2206857 w 2275119"/>
              <a:gd name="connsiteY23" fmla="*/ 990600 h 6858000"/>
              <a:gd name="connsiteX24" fmla="*/ 2187807 w 2275119"/>
              <a:gd name="connsiteY24" fmla="*/ 1028700 h 6858000"/>
              <a:gd name="connsiteX25" fmla="*/ 2168757 w 2275119"/>
              <a:gd name="connsiteY25" fmla="*/ 1066800 h 6858000"/>
              <a:gd name="connsiteX26" fmla="*/ 2149707 w 2275119"/>
              <a:gd name="connsiteY26" fmla="*/ 1103313 h 6858000"/>
              <a:gd name="connsiteX27" fmla="*/ 2133832 w 2275119"/>
              <a:gd name="connsiteY27" fmla="*/ 1144588 h 6858000"/>
              <a:gd name="connsiteX28" fmla="*/ 2119544 w 2275119"/>
              <a:gd name="connsiteY28" fmla="*/ 1190625 h 6858000"/>
              <a:gd name="connsiteX29" fmla="*/ 2108432 w 2275119"/>
              <a:gd name="connsiteY29" fmla="*/ 1243013 h 6858000"/>
              <a:gd name="connsiteX30" fmla="*/ 2100494 w 2275119"/>
              <a:gd name="connsiteY30" fmla="*/ 1303338 h 6858000"/>
              <a:gd name="connsiteX31" fmla="*/ 2098907 w 2275119"/>
              <a:gd name="connsiteY31" fmla="*/ 1371600 h 6858000"/>
              <a:gd name="connsiteX32" fmla="*/ 2100494 w 2275119"/>
              <a:gd name="connsiteY32" fmla="*/ 1439863 h 6858000"/>
              <a:gd name="connsiteX33" fmla="*/ 2108432 w 2275119"/>
              <a:gd name="connsiteY33" fmla="*/ 1500188 h 6858000"/>
              <a:gd name="connsiteX34" fmla="*/ 2119544 w 2275119"/>
              <a:gd name="connsiteY34" fmla="*/ 1552575 h 6858000"/>
              <a:gd name="connsiteX35" fmla="*/ 2133832 w 2275119"/>
              <a:gd name="connsiteY35" fmla="*/ 1598613 h 6858000"/>
              <a:gd name="connsiteX36" fmla="*/ 2149707 w 2275119"/>
              <a:gd name="connsiteY36" fmla="*/ 1639888 h 6858000"/>
              <a:gd name="connsiteX37" fmla="*/ 2168757 w 2275119"/>
              <a:gd name="connsiteY37" fmla="*/ 1676400 h 6858000"/>
              <a:gd name="connsiteX38" fmla="*/ 2187807 w 2275119"/>
              <a:gd name="connsiteY38" fmla="*/ 1714500 h 6858000"/>
              <a:gd name="connsiteX39" fmla="*/ 2206857 w 2275119"/>
              <a:gd name="connsiteY39" fmla="*/ 1752600 h 6858000"/>
              <a:gd name="connsiteX40" fmla="*/ 2222732 w 2275119"/>
              <a:gd name="connsiteY40" fmla="*/ 1789113 h 6858000"/>
              <a:gd name="connsiteX41" fmla="*/ 2238607 w 2275119"/>
              <a:gd name="connsiteY41" fmla="*/ 1830388 h 6858000"/>
              <a:gd name="connsiteX42" fmla="*/ 2254482 w 2275119"/>
              <a:gd name="connsiteY42" fmla="*/ 1876425 h 6858000"/>
              <a:gd name="connsiteX43" fmla="*/ 2265594 w 2275119"/>
              <a:gd name="connsiteY43" fmla="*/ 1928813 h 6858000"/>
              <a:gd name="connsiteX44" fmla="*/ 2271944 w 2275119"/>
              <a:gd name="connsiteY44" fmla="*/ 1989138 h 6858000"/>
              <a:gd name="connsiteX45" fmla="*/ 2275119 w 2275119"/>
              <a:gd name="connsiteY45" fmla="*/ 2057400 h 6858000"/>
              <a:gd name="connsiteX46" fmla="*/ 2271944 w 2275119"/>
              <a:gd name="connsiteY46" fmla="*/ 2125663 h 6858000"/>
              <a:gd name="connsiteX47" fmla="*/ 2265594 w 2275119"/>
              <a:gd name="connsiteY47" fmla="*/ 2185988 h 6858000"/>
              <a:gd name="connsiteX48" fmla="*/ 2254482 w 2275119"/>
              <a:gd name="connsiteY48" fmla="*/ 2238375 h 6858000"/>
              <a:gd name="connsiteX49" fmla="*/ 2238607 w 2275119"/>
              <a:gd name="connsiteY49" fmla="*/ 2284413 h 6858000"/>
              <a:gd name="connsiteX50" fmla="*/ 2222732 w 2275119"/>
              <a:gd name="connsiteY50" fmla="*/ 2325688 h 6858000"/>
              <a:gd name="connsiteX51" fmla="*/ 2206857 w 2275119"/>
              <a:gd name="connsiteY51" fmla="*/ 2362200 h 6858000"/>
              <a:gd name="connsiteX52" fmla="*/ 2187807 w 2275119"/>
              <a:gd name="connsiteY52" fmla="*/ 2400300 h 6858000"/>
              <a:gd name="connsiteX53" fmla="*/ 2168757 w 2275119"/>
              <a:gd name="connsiteY53" fmla="*/ 2438400 h 6858000"/>
              <a:gd name="connsiteX54" fmla="*/ 2149707 w 2275119"/>
              <a:gd name="connsiteY54" fmla="*/ 2474913 h 6858000"/>
              <a:gd name="connsiteX55" fmla="*/ 2133832 w 2275119"/>
              <a:gd name="connsiteY55" fmla="*/ 2516188 h 6858000"/>
              <a:gd name="connsiteX56" fmla="*/ 2119544 w 2275119"/>
              <a:gd name="connsiteY56" fmla="*/ 2562225 h 6858000"/>
              <a:gd name="connsiteX57" fmla="*/ 2108432 w 2275119"/>
              <a:gd name="connsiteY57" fmla="*/ 2614613 h 6858000"/>
              <a:gd name="connsiteX58" fmla="*/ 2100494 w 2275119"/>
              <a:gd name="connsiteY58" fmla="*/ 2674938 h 6858000"/>
              <a:gd name="connsiteX59" fmla="*/ 2098907 w 2275119"/>
              <a:gd name="connsiteY59" fmla="*/ 2743200 h 6858000"/>
              <a:gd name="connsiteX60" fmla="*/ 2100494 w 2275119"/>
              <a:gd name="connsiteY60" fmla="*/ 2811463 h 6858000"/>
              <a:gd name="connsiteX61" fmla="*/ 2108432 w 2275119"/>
              <a:gd name="connsiteY61" fmla="*/ 2871788 h 6858000"/>
              <a:gd name="connsiteX62" fmla="*/ 2119544 w 2275119"/>
              <a:gd name="connsiteY62" fmla="*/ 2924175 h 6858000"/>
              <a:gd name="connsiteX63" fmla="*/ 2133832 w 2275119"/>
              <a:gd name="connsiteY63" fmla="*/ 2970213 h 6858000"/>
              <a:gd name="connsiteX64" fmla="*/ 2149707 w 2275119"/>
              <a:gd name="connsiteY64" fmla="*/ 3011488 h 6858000"/>
              <a:gd name="connsiteX65" fmla="*/ 2168757 w 2275119"/>
              <a:gd name="connsiteY65" fmla="*/ 3048000 h 6858000"/>
              <a:gd name="connsiteX66" fmla="*/ 2187807 w 2275119"/>
              <a:gd name="connsiteY66" fmla="*/ 3086100 h 6858000"/>
              <a:gd name="connsiteX67" fmla="*/ 2206857 w 2275119"/>
              <a:gd name="connsiteY67" fmla="*/ 3124200 h 6858000"/>
              <a:gd name="connsiteX68" fmla="*/ 2222732 w 2275119"/>
              <a:gd name="connsiteY68" fmla="*/ 3160713 h 6858000"/>
              <a:gd name="connsiteX69" fmla="*/ 2238607 w 2275119"/>
              <a:gd name="connsiteY69" fmla="*/ 3201988 h 6858000"/>
              <a:gd name="connsiteX70" fmla="*/ 2254482 w 2275119"/>
              <a:gd name="connsiteY70" fmla="*/ 3248025 h 6858000"/>
              <a:gd name="connsiteX71" fmla="*/ 2265594 w 2275119"/>
              <a:gd name="connsiteY71" fmla="*/ 3300413 h 6858000"/>
              <a:gd name="connsiteX72" fmla="*/ 2271944 w 2275119"/>
              <a:gd name="connsiteY72" fmla="*/ 3360738 h 6858000"/>
              <a:gd name="connsiteX73" fmla="*/ 2275119 w 2275119"/>
              <a:gd name="connsiteY73" fmla="*/ 3427413 h 6858000"/>
              <a:gd name="connsiteX74" fmla="*/ 2271944 w 2275119"/>
              <a:gd name="connsiteY74" fmla="*/ 3497263 h 6858000"/>
              <a:gd name="connsiteX75" fmla="*/ 2265594 w 2275119"/>
              <a:gd name="connsiteY75" fmla="*/ 3557588 h 6858000"/>
              <a:gd name="connsiteX76" fmla="*/ 2254482 w 2275119"/>
              <a:gd name="connsiteY76" fmla="*/ 3609975 h 6858000"/>
              <a:gd name="connsiteX77" fmla="*/ 2238607 w 2275119"/>
              <a:gd name="connsiteY77" fmla="*/ 3656013 h 6858000"/>
              <a:gd name="connsiteX78" fmla="*/ 2222732 w 2275119"/>
              <a:gd name="connsiteY78" fmla="*/ 3697288 h 6858000"/>
              <a:gd name="connsiteX79" fmla="*/ 2206857 w 2275119"/>
              <a:gd name="connsiteY79" fmla="*/ 3733800 h 6858000"/>
              <a:gd name="connsiteX80" fmla="*/ 2187807 w 2275119"/>
              <a:gd name="connsiteY80" fmla="*/ 3771900 h 6858000"/>
              <a:gd name="connsiteX81" fmla="*/ 2168757 w 2275119"/>
              <a:gd name="connsiteY81" fmla="*/ 3810000 h 6858000"/>
              <a:gd name="connsiteX82" fmla="*/ 2149707 w 2275119"/>
              <a:gd name="connsiteY82" fmla="*/ 3846513 h 6858000"/>
              <a:gd name="connsiteX83" fmla="*/ 2133832 w 2275119"/>
              <a:gd name="connsiteY83" fmla="*/ 3887788 h 6858000"/>
              <a:gd name="connsiteX84" fmla="*/ 2119544 w 2275119"/>
              <a:gd name="connsiteY84" fmla="*/ 3933825 h 6858000"/>
              <a:gd name="connsiteX85" fmla="*/ 2108432 w 2275119"/>
              <a:gd name="connsiteY85" fmla="*/ 3986213 h 6858000"/>
              <a:gd name="connsiteX86" fmla="*/ 2100494 w 2275119"/>
              <a:gd name="connsiteY86" fmla="*/ 4046538 h 6858000"/>
              <a:gd name="connsiteX87" fmla="*/ 2098907 w 2275119"/>
              <a:gd name="connsiteY87" fmla="*/ 4114800 h 6858000"/>
              <a:gd name="connsiteX88" fmla="*/ 2100494 w 2275119"/>
              <a:gd name="connsiteY88" fmla="*/ 4183063 h 6858000"/>
              <a:gd name="connsiteX89" fmla="*/ 2108432 w 2275119"/>
              <a:gd name="connsiteY89" fmla="*/ 4243388 h 6858000"/>
              <a:gd name="connsiteX90" fmla="*/ 2119544 w 2275119"/>
              <a:gd name="connsiteY90" fmla="*/ 4295775 h 6858000"/>
              <a:gd name="connsiteX91" fmla="*/ 2133832 w 2275119"/>
              <a:gd name="connsiteY91" fmla="*/ 4341813 h 6858000"/>
              <a:gd name="connsiteX92" fmla="*/ 2149707 w 2275119"/>
              <a:gd name="connsiteY92" fmla="*/ 4383088 h 6858000"/>
              <a:gd name="connsiteX93" fmla="*/ 2168757 w 2275119"/>
              <a:gd name="connsiteY93" fmla="*/ 4419600 h 6858000"/>
              <a:gd name="connsiteX94" fmla="*/ 2206857 w 2275119"/>
              <a:gd name="connsiteY94" fmla="*/ 4495800 h 6858000"/>
              <a:gd name="connsiteX95" fmla="*/ 2222732 w 2275119"/>
              <a:gd name="connsiteY95" fmla="*/ 4532313 h 6858000"/>
              <a:gd name="connsiteX96" fmla="*/ 2238607 w 2275119"/>
              <a:gd name="connsiteY96" fmla="*/ 4573588 h 6858000"/>
              <a:gd name="connsiteX97" fmla="*/ 2254482 w 2275119"/>
              <a:gd name="connsiteY97" fmla="*/ 4619625 h 6858000"/>
              <a:gd name="connsiteX98" fmla="*/ 2265594 w 2275119"/>
              <a:gd name="connsiteY98" fmla="*/ 4672013 h 6858000"/>
              <a:gd name="connsiteX99" fmla="*/ 2271944 w 2275119"/>
              <a:gd name="connsiteY99" fmla="*/ 4732338 h 6858000"/>
              <a:gd name="connsiteX100" fmla="*/ 2275119 w 2275119"/>
              <a:gd name="connsiteY100" fmla="*/ 4800600 h 6858000"/>
              <a:gd name="connsiteX101" fmla="*/ 2271944 w 2275119"/>
              <a:gd name="connsiteY101" fmla="*/ 4868863 h 6858000"/>
              <a:gd name="connsiteX102" fmla="*/ 2265594 w 2275119"/>
              <a:gd name="connsiteY102" fmla="*/ 4929188 h 6858000"/>
              <a:gd name="connsiteX103" fmla="*/ 2254482 w 2275119"/>
              <a:gd name="connsiteY103" fmla="*/ 4981575 h 6858000"/>
              <a:gd name="connsiteX104" fmla="*/ 2238607 w 2275119"/>
              <a:gd name="connsiteY104" fmla="*/ 5027613 h 6858000"/>
              <a:gd name="connsiteX105" fmla="*/ 2222732 w 2275119"/>
              <a:gd name="connsiteY105" fmla="*/ 5068888 h 6858000"/>
              <a:gd name="connsiteX106" fmla="*/ 2206857 w 2275119"/>
              <a:gd name="connsiteY106" fmla="*/ 5105400 h 6858000"/>
              <a:gd name="connsiteX107" fmla="*/ 2187807 w 2275119"/>
              <a:gd name="connsiteY107" fmla="*/ 5143500 h 6858000"/>
              <a:gd name="connsiteX108" fmla="*/ 2168757 w 2275119"/>
              <a:gd name="connsiteY108" fmla="*/ 5181600 h 6858000"/>
              <a:gd name="connsiteX109" fmla="*/ 2149707 w 2275119"/>
              <a:gd name="connsiteY109" fmla="*/ 5218113 h 6858000"/>
              <a:gd name="connsiteX110" fmla="*/ 2133832 w 2275119"/>
              <a:gd name="connsiteY110" fmla="*/ 5259388 h 6858000"/>
              <a:gd name="connsiteX111" fmla="*/ 2119544 w 2275119"/>
              <a:gd name="connsiteY111" fmla="*/ 5305425 h 6858000"/>
              <a:gd name="connsiteX112" fmla="*/ 2108432 w 2275119"/>
              <a:gd name="connsiteY112" fmla="*/ 5357813 h 6858000"/>
              <a:gd name="connsiteX113" fmla="*/ 2100494 w 2275119"/>
              <a:gd name="connsiteY113" fmla="*/ 5418138 h 6858000"/>
              <a:gd name="connsiteX114" fmla="*/ 2098907 w 2275119"/>
              <a:gd name="connsiteY114" fmla="*/ 5486400 h 6858000"/>
              <a:gd name="connsiteX115" fmla="*/ 2100494 w 2275119"/>
              <a:gd name="connsiteY115" fmla="*/ 5554663 h 6858000"/>
              <a:gd name="connsiteX116" fmla="*/ 2108432 w 2275119"/>
              <a:gd name="connsiteY116" fmla="*/ 5614988 h 6858000"/>
              <a:gd name="connsiteX117" fmla="*/ 2119544 w 2275119"/>
              <a:gd name="connsiteY117" fmla="*/ 5667375 h 6858000"/>
              <a:gd name="connsiteX118" fmla="*/ 2133832 w 2275119"/>
              <a:gd name="connsiteY118" fmla="*/ 5713413 h 6858000"/>
              <a:gd name="connsiteX119" fmla="*/ 2149707 w 2275119"/>
              <a:gd name="connsiteY119" fmla="*/ 5754688 h 6858000"/>
              <a:gd name="connsiteX120" fmla="*/ 2168757 w 2275119"/>
              <a:gd name="connsiteY120" fmla="*/ 5791200 h 6858000"/>
              <a:gd name="connsiteX121" fmla="*/ 2187807 w 2275119"/>
              <a:gd name="connsiteY121" fmla="*/ 5829300 h 6858000"/>
              <a:gd name="connsiteX122" fmla="*/ 2206857 w 2275119"/>
              <a:gd name="connsiteY122" fmla="*/ 5867400 h 6858000"/>
              <a:gd name="connsiteX123" fmla="*/ 2222732 w 2275119"/>
              <a:gd name="connsiteY123" fmla="*/ 5903913 h 6858000"/>
              <a:gd name="connsiteX124" fmla="*/ 2238607 w 2275119"/>
              <a:gd name="connsiteY124" fmla="*/ 5945188 h 6858000"/>
              <a:gd name="connsiteX125" fmla="*/ 2254482 w 2275119"/>
              <a:gd name="connsiteY125" fmla="*/ 5991225 h 6858000"/>
              <a:gd name="connsiteX126" fmla="*/ 2265594 w 2275119"/>
              <a:gd name="connsiteY126" fmla="*/ 6043613 h 6858000"/>
              <a:gd name="connsiteX127" fmla="*/ 2271944 w 2275119"/>
              <a:gd name="connsiteY127" fmla="*/ 6103938 h 6858000"/>
              <a:gd name="connsiteX128" fmla="*/ 2275119 w 2275119"/>
              <a:gd name="connsiteY128" fmla="*/ 6172200 h 6858000"/>
              <a:gd name="connsiteX129" fmla="*/ 2271944 w 2275119"/>
              <a:gd name="connsiteY129" fmla="*/ 6240463 h 6858000"/>
              <a:gd name="connsiteX130" fmla="*/ 2265594 w 2275119"/>
              <a:gd name="connsiteY130" fmla="*/ 6300788 h 6858000"/>
              <a:gd name="connsiteX131" fmla="*/ 2254482 w 2275119"/>
              <a:gd name="connsiteY131" fmla="*/ 6353175 h 6858000"/>
              <a:gd name="connsiteX132" fmla="*/ 2238607 w 2275119"/>
              <a:gd name="connsiteY132" fmla="*/ 6399213 h 6858000"/>
              <a:gd name="connsiteX133" fmla="*/ 2222732 w 2275119"/>
              <a:gd name="connsiteY133" fmla="*/ 6440488 h 6858000"/>
              <a:gd name="connsiteX134" fmla="*/ 2206857 w 2275119"/>
              <a:gd name="connsiteY134" fmla="*/ 6477000 h 6858000"/>
              <a:gd name="connsiteX135" fmla="*/ 2187807 w 2275119"/>
              <a:gd name="connsiteY135" fmla="*/ 6515100 h 6858000"/>
              <a:gd name="connsiteX136" fmla="*/ 2168757 w 2275119"/>
              <a:gd name="connsiteY136" fmla="*/ 6553200 h 6858000"/>
              <a:gd name="connsiteX137" fmla="*/ 2149707 w 2275119"/>
              <a:gd name="connsiteY137" fmla="*/ 6589713 h 6858000"/>
              <a:gd name="connsiteX138" fmla="*/ 2133832 w 2275119"/>
              <a:gd name="connsiteY138" fmla="*/ 6630988 h 6858000"/>
              <a:gd name="connsiteX139" fmla="*/ 2119544 w 2275119"/>
              <a:gd name="connsiteY139" fmla="*/ 6677025 h 6858000"/>
              <a:gd name="connsiteX140" fmla="*/ 2108432 w 2275119"/>
              <a:gd name="connsiteY140" fmla="*/ 6729413 h 6858000"/>
              <a:gd name="connsiteX141" fmla="*/ 2100494 w 2275119"/>
              <a:gd name="connsiteY141" fmla="*/ 6789738 h 6858000"/>
              <a:gd name="connsiteX142" fmla="*/ 2098907 w 2275119"/>
              <a:gd name="connsiteY142" fmla="*/ 6858000 h 6858000"/>
              <a:gd name="connsiteX143" fmla="*/ 1556068 w 2275119"/>
              <a:gd name="connsiteY143" fmla="*/ 6858000 h 6858000"/>
              <a:gd name="connsiteX144" fmla="*/ 1389294 w 2275119"/>
              <a:gd name="connsiteY144" fmla="*/ 6858000 h 6858000"/>
              <a:gd name="connsiteX145" fmla="*/ 0 w 2275119"/>
              <a:gd name="connsiteY14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2275119" h="6858000">
                <a:moveTo>
                  <a:pt x="0" y="0"/>
                </a:moveTo>
                <a:lnTo>
                  <a:pt x="1389294" y="0"/>
                </a:lnTo>
                <a:lnTo>
                  <a:pt x="1556068" y="0"/>
                </a:lnTo>
                <a:lnTo>
                  <a:pt x="2098907" y="0"/>
                </a:lnTo>
                <a:lnTo>
                  <a:pt x="2100494" y="68263"/>
                </a:lnTo>
                <a:lnTo>
                  <a:pt x="2108432" y="128588"/>
                </a:lnTo>
                <a:lnTo>
                  <a:pt x="2119544" y="180975"/>
                </a:lnTo>
                <a:lnTo>
                  <a:pt x="2133832" y="227013"/>
                </a:lnTo>
                <a:lnTo>
                  <a:pt x="2149707" y="268288"/>
                </a:lnTo>
                <a:lnTo>
                  <a:pt x="2168757" y="304800"/>
                </a:lnTo>
                <a:lnTo>
                  <a:pt x="2187807" y="342900"/>
                </a:lnTo>
                <a:lnTo>
                  <a:pt x="2206857" y="381000"/>
                </a:lnTo>
                <a:lnTo>
                  <a:pt x="2222732" y="417513"/>
                </a:lnTo>
                <a:lnTo>
                  <a:pt x="2238607" y="458788"/>
                </a:lnTo>
                <a:lnTo>
                  <a:pt x="2254482" y="504825"/>
                </a:lnTo>
                <a:lnTo>
                  <a:pt x="2265594" y="557213"/>
                </a:lnTo>
                <a:lnTo>
                  <a:pt x="2271944" y="617538"/>
                </a:lnTo>
                <a:lnTo>
                  <a:pt x="2275119" y="685800"/>
                </a:lnTo>
                <a:lnTo>
                  <a:pt x="2271944" y="754063"/>
                </a:lnTo>
                <a:lnTo>
                  <a:pt x="2265594" y="814388"/>
                </a:lnTo>
                <a:lnTo>
                  <a:pt x="2254482" y="866775"/>
                </a:lnTo>
                <a:lnTo>
                  <a:pt x="2238607" y="912813"/>
                </a:lnTo>
                <a:lnTo>
                  <a:pt x="2222732" y="954088"/>
                </a:lnTo>
                <a:lnTo>
                  <a:pt x="2206857" y="990600"/>
                </a:lnTo>
                <a:lnTo>
                  <a:pt x="2187807" y="1028700"/>
                </a:lnTo>
                <a:lnTo>
                  <a:pt x="2168757" y="1066800"/>
                </a:lnTo>
                <a:lnTo>
                  <a:pt x="2149707" y="1103313"/>
                </a:lnTo>
                <a:lnTo>
                  <a:pt x="2133832" y="1144588"/>
                </a:lnTo>
                <a:lnTo>
                  <a:pt x="2119544" y="1190625"/>
                </a:lnTo>
                <a:lnTo>
                  <a:pt x="2108432" y="1243013"/>
                </a:lnTo>
                <a:lnTo>
                  <a:pt x="2100494" y="1303338"/>
                </a:lnTo>
                <a:lnTo>
                  <a:pt x="2098907" y="1371600"/>
                </a:lnTo>
                <a:lnTo>
                  <a:pt x="2100494" y="1439863"/>
                </a:lnTo>
                <a:lnTo>
                  <a:pt x="2108432" y="1500188"/>
                </a:lnTo>
                <a:lnTo>
                  <a:pt x="2119544" y="1552575"/>
                </a:lnTo>
                <a:lnTo>
                  <a:pt x="2133832" y="1598613"/>
                </a:lnTo>
                <a:lnTo>
                  <a:pt x="2149707" y="1639888"/>
                </a:lnTo>
                <a:lnTo>
                  <a:pt x="2168757" y="1676400"/>
                </a:lnTo>
                <a:lnTo>
                  <a:pt x="2187807" y="1714500"/>
                </a:lnTo>
                <a:lnTo>
                  <a:pt x="2206857" y="1752600"/>
                </a:lnTo>
                <a:lnTo>
                  <a:pt x="2222732" y="1789113"/>
                </a:lnTo>
                <a:lnTo>
                  <a:pt x="2238607" y="1830388"/>
                </a:lnTo>
                <a:lnTo>
                  <a:pt x="2254482" y="1876425"/>
                </a:lnTo>
                <a:lnTo>
                  <a:pt x="2265594" y="1928813"/>
                </a:lnTo>
                <a:lnTo>
                  <a:pt x="2271944" y="1989138"/>
                </a:lnTo>
                <a:lnTo>
                  <a:pt x="2275119" y="2057400"/>
                </a:lnTo>
                <a:lnTo>
                  <a:pt x="2271944" y="2125663"/>
                </a:lnTo>
                <a:lnTo>
                  <a:pt x="2265594" y="2185988"/>
                </a:lnTo>
                <a:lnTo>
                  <a:pt x="2254482" y="2238375"/>
                </a:lnTo>
                <a:lnTo>
                  <a:pt x="2238607" y="2284413"/>
                </a:lnTo>
                <a:lnTo>
                  <a:pt x="2222732" y="2325688"/>
                </a:lnTo>
                <a:lnTo>
                  <a:pt x="2206857" y="2362200"/>
                </a:lnTo>
                <a:lnTo>
                  <a:pt x="2187807" y="2400300"/>
                </a:lnTo>
                <a:lnTo>
                  <a:pt x="2168757" y="2438400"/>
                </a:lnTo>
                <a:lnTo>
                  <a:pt x="2149707" y="2474913"/>
                </a:lnTo>
                <a:lnTo>
                  <a:pt x="2133832" y="2516188"/>
                </a:lnTo>
                <a:lnTo>
                  <a:pt x="2119544" y="2562225"/>
                </a:lnTo>
                <a:lnTo>
                  <a:pt x="2108432" y="2614613"/>
                </a:lnTo>
                <a:lnTo>
                  <a:pt x="2100494" y="2674938"/>
                </a:lnTo>
                <a:lnTo>
                  <a:pt x="2098907" y="2743200"/>
                </a:lnTo>
                <a:lnTo>
                  <a:pt x="2100494" y="2811463"/>
                </a:lnTo>
                <a:lnTo>
                  <a:pt x="2108432" y="2871788"/>
                </a:lnTo>
                <a:lnTo>
                  <a:pt x="2119544" y="2924175"/>
                </a:lnTo>
                <a:lnTo>
                  <a:pt x="2133832" y="2970213"/>
                </a:lnTo>
                <a:lnTo>
                  <a:pt x="2149707" y="3011488"/>
                </a:lnTo>
                <a:lnTo>
                  <a:pt x="2168757" y="3048000"/>
                </a:lnTo>
                <a:lnTo>
                  <a:pt x="2187807" y="3086100"/>
                </a:lnTo>
                <a:lnTo>
                  <a:pt x="2206857" y="3124200"/>
                </a:lnTo>
                <a:lnTo>
                  <a:pt x="2222732" y="3160713"/>
                </a:lnTo>
                <a:lnTo>
                  <a:pt x="2238607" y="3201988"/>
                </a:lnTo>
                <a:lnTo>
                  <a:pt x="2254482" y="3248025"/>
                </a:lnTo>
                <a:lnTo>
                  <a:pt x="2265594" y="3300413"/>
                </a:lnTo>
                <a:lnTo>
                  <a:pt x="2271944" y="3360738"/>
                </a:lnTo>
                <a:lnTo>
                  <a:pt x="2275119" y="3427413"/>
                </a:lnTo>
                <a:lnTo>
                  <a:pt x="2271944" y="3497263"/>
                </a:lnTo>
                <a:lnTo>
                  <a:pt x="2265594" y="3557588"/>
                </a:lnTo>
                <a:lnTo>
                  <a:pt x="2254482" y="3609975"/>
                </a:lnTo>
                <a:lnTo>
                  <a:pt x="2238607" y="3656013"/>
                </a:lnTo>
                <a:lnTo>
                  <a:pt x="2222732" y="3697288"/>
                </a:lnTo>
                <a:lnTo>
                  <a:pt x="2206857" y="3733800"/>
                </a:lnTo>
                <a:lnTo>
                  <a:pt x="2187807" y="3771900"/>
                </a:lnTo>
                <a:lnTo>
                  <a:pt x="2168757" y="3810000"/>
                </a:lnTo>
                <a:lnTo>
                  <a:pt x="2149707" y="3846513"/>
                </a:lnTo>
                <a:lnTo>
                  <a:pt x="2133832" y="3887788"/>
                </a:lnTo>
                <a:lnTo>
                  <a:pt x="2119544" y="3933825"/>
                </a:lnTo>
                <a:lnTo>
                  <a:pt x="2108432" y="3986213"/>
                </a:lnTo>
                <a:lnTo>
                  <a:pt x="2100494" y="4046538"/>
                </a:lnTo>
                <a:lnTo>
                  <a:pt x="2098907" y="4114800"/>
                </a:lnTo>
                <a:lnTo>
                  <a:pt x="2100494" y="4183063"/>
                </a:lnTo>
                <a:lnTo>
                  <a:pt x="2108432" y="4243388"/>
                </a:lnTo>
                <a:lnTo>
                  <a:pt x="2119544" y="4295775"/>
                </a:lnTo>
                <a:lnTo>
                  <a:pt x="2133832" y="4341813"/>
                </a:lnTo>
                <a:lnTo>
                  <a:pt x="2149707" y="4383088"/>
                </a:lnTo>
                <a:lnTo>
                  <a:pt x="2168757" y="4419600"/>
                </a:lnTo>
                <a:lnTo>
                  <a:pt x="2206857" y="4495800"/>
                </a:lnTo>
                <a:lnTo>
                  <a:pt x="2222732" y="4532313"/>
                </a:lnTo>
                <a:lnTo>
                  <a:pt x="2238607" y="4573588"/>
                </a:lnTo>
                <a:lnTo>
                  <a:pt x="2254482" y="4619625"/>
                </a:lnTo>
                <a:lnTo>
                  <a:pt x="2265594" y="4672013"/>
                </a:lnTo>
                <a:lnTo>
                  <a:pt x="2271944" y="4732338"/>
                </a:lnTo>
                <a:lnTo>
                  <a:pt x="2275119" y="4800600"/>
                </a:lnTo>
                <a:lnTo>
                  <a:pt x="2271944" y="4868863"/>
                </a:lnTo>
                <a:lnTo>
                  <a:pt x="2265594" y="4929188"/>
                </a:lnTo>
                <a:lnTo>
                  <a:pt x="2254482" y="4981575"/>
                </a:lnTo>
                <a:lnTo>
                  <a:pt x="2238607" y="5027613"/>
                </a:lnTo>
                <a:lnTo>
                  <a:pt x="2222732" y="5068888"/>
                </a:lnTo>
                <a:lnTo>
                  <a:pt x="2206857" y="5105400"/>
                </a:lnTo>
                <a:lnTo>
                  <a:pt x="2187807" y="5143500"/>
                </a:lnTo>
                <a:lnTo>
                  <a:pt x="2168757" y="5181600"/>
                </a:lnTo>
                <a:lnTo>
                  <a:pt x="2149707" y="5218113"/>
                </a:lnTo>
                <a:lnTo>
                  <a:pt x="2133832" y="5259388"/>
                </a:lnTo>
                <a:lnTo>
                  <a:pt x="2119544" y="5305425"/>
                </a:lnTo>
                <a:lnTo>
                  <a:pt x="2108432" y="5357813"/>
                </a:lnTo>
                <a:lnTo>
                  <a:pt x="2100494" y="5418138"/>
                </a:lnTo>
                <a:lnTo>
                  <a:pt x="2098907" y="5486400"/>
                </a:lnTo>
                <a:lnTo>
                  <a:pt x="2100494" y="5554663"/>
                </a:lnTo>
                <a:lnTo>
                  <a:pt x="2108432" y="5614988"/>
                </a:lnTo>
                <a:lnTo>
                  <a:pt x="2119544" y="5667375"/>
                </a:lnTo>
                <a:lnTo>
                  <a:pt x="2133832" y="5713413"/>
                </a:lnTo>
                <a:lnTo>
                  <a:pt x="2149707" y="5754688"/>
                </a:lnTo>
                <a:lnTo>
                  <a:pt x="2168757" y="5791200"/>
                </a:lnTo>
                <a:lnTo>
                  <a:pt x="2187807" y="5829300"/>
                </a:lnTo>
                <a:lnTo>
                  <a:pt x="2206857" y="5867400"/>
                </a:lnTo>
                <a:lnTo>
                  <a:pt x="2222732" y="5903913"/>
                </a:lnTo>
                <a:lnTo>
                  <a:pt x="2238607" y="5945188"/>
                </a:lnTo>
                <a:lnTo>
                  <a:pt x="2254482" y="5991225"/>
                </a:lnTo>
                <a:lnTo>
                  <a:pt x="2265594" y="6043613"/>
                </a:lnTo>
                <a:lnTo>
                  <a:pt x="2271944" y="6103938"/>
                </a:lnTo>
                <a:lnTo>
                  <a:pt x="2275119" y="6172200"/>
                </a:lnTo>
                <a:lnTo>
                  <a:pt x="2271944" y="6240463"/>
                </a:lnTo>
                <a:lnTo>
                  <a:pt x="2265594" y="6300788"/>
                </a:lnTo>
                <a:lnTo>
                  <a:pt x="2254482" y="6353175"/>
                </a:lnTo>
                <a:lnTo>
                  <a:pt x="2238607" y="6399213"/>
                </a:lnTo>
                <a:lnTo>
                  <a:pt x="2222732" y="6440488"/>
                </a:lnTo>
                <a:lnTo>
                  <a:pt x="2206857" y="6477000"/>
                </a:lnTo>
                <a:lnTo>
                  <a:pt x="2187807" y="6515100"/>
                </a:lnTo>
                <a:lnTo>
                  <a:pt x="2168757" y="6553200"/>
                </a:lnTo>
                <a:lnTo>
                  <a:pt x="2149707" y="6589713"/>
                </a:lnTo>
                <a:lnTo>
                  <a:pt x="2133832" y="6630988"/>
                </a:lnTo>
                <a:lnTo>
                  <a:pt x="2119544" y="6677025"/>
                </a:lnTo>
                <a:lnTo>
                  <a:pt x="2108432" y="6729413"/>
                </a:lnTo>
                <a:lnTo>
                  <a:pt x="2100494" y="6789738"/>
                </a:lnTo>
                <a:lnTo>
                  <a:pt x="2098907" y="6858000"/>
                </a:lnTo>
                <a:lnTo>
                  <a:pt x="1556068" y="6858000"/>
                </a:lnTo>
                <a:lnTo>
                  <a:pt x="1389294" y="6858000"/>
                </a:lnTo>
                <a:lnTo>
                  <a:pt x="0" y="6858000"/>
                </a:lnTo>
                <a:close/>
              </a:path>
            </a:pathLst>
          </a:custGeom>
          <a:solidFill>
            <a:schemeClr val="accent1"/>
          </a:solidFill>
          <a:ln w="0">
            <a:noFill/>
            <a:prstDash val="solid"/>
            <a:round/>
            <a:headEnd/>
            <a:tailEnd/>
          </a:ln>
        </p:spPr>
      </p:sp>
      <p:sp>
        <p:nvSpPr>
          <p:cNvPr id="12" name="Rectangle 11">
            <a:extLst>
              <a:ext uri="{FF2B5EF4-FFF2-40B4-BE49-F238E27FC236}">
                <a16:creationId xmlns:a16="http://schemas.microsoft.com/office/drawing/2014/main" id="{A3AE1F77-1EC8-47BA-A381-B6618A2FC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isällön paikkamerkki 2">
            <a:extLst>
              <a:ext uri="{FF2B5EF4-FFF2-40B4-BE49-F238E27FC236}">
                <a16:creationId xmlns:a16="http://schemas.microsoft.com/office/drawing/2014/main" id="{9FFAB9A6-440D-4465-8D02-C74112BA6D0C}"/>
              </a:ext>
            </a:extLst>
          </p:cNvPr>
          <p:cNvSpPr>
            <a:spLocks noGrp="1"/>
          </p:cNvSpPr>
          <p:nvPr>
            <p:ph idx="1"/>
          </p:nvPr>
        </p:nvSpPr>
        <p:spPr>
          <a:xfrm>
            <a:off x="2895600" y="363984"/>
            <a:ext cx="8157099" cy="6036816"/>
          </a:xfrm>
        </p:spPr>
        <p:txBody>
          <a:bodyPr>
            <a:normAutofit fontScale="92500"/>
          </a:bodyPr>
          <a:lstStyle/>
          <a:p>
            <a:pPr marL="0" indent="0">
              <a:buNone/>
            </a:pPr>
            <a:r>
              <a:rPr lang="fi-FI" b="1" dirty="0"/>
              <a:t>Kotisleikit</a:t>
            </a:r>
          </a:p>
          <a:p>
            <a:pPr marL="0" indent="0" algn="just">
              <a:buNone/>
            </a:pPr>
            <a:r>
              <a:rPr lang="fi-FI" sz="1600" dirty="0"/>
              <a:t>Tiia, Ville ja Helmi olivat kavereita ja leikkivät usein kolmisin. Helmi halusi leikkiä usein kotisleikkiä ja määräsi Tiian ja Villen pikkusisaruksiksi. Nyt Tiiaa ja Villeä oli alkanut Helmin määräily ottaa päähän.</a:t>
            </a:r>
          </a:p>
          <a:p>
            <a:pPr marL="0" indent="0" algn="just">
              <a:buNone/>
            </a:pPr>
            <a:r>
              <a:rPr lang="fi-FI" sz="1600" dirty="0"/>
              <a:t>– Et </a:t>
            </a:r>
            <a:r>
              <a:rPr lang="fi-FI" sz="1600" dirty="0" err="1"/>
              <a:t>sä</a:t>
            </a:r>
            <a:r>
              <a:rPr lang="fi-FI" sz="1600" dirty="0"/>
              <a:t> voi aina päättää, mitä leikitään etkä aina olla isosisko! Me ei olla oltu vielä koskaan!</a:t>
            </a:r>
          </a:p>
          <a:p>
            <a:pPr marL="0" indent="0" algn="just">
              <a:buNone/>
            </a:pPr>
            <a:r>
              <a:rPr lang="fi-FI" sz="1600" dirty="0"/>
              <a:t>– Ette te voi olla isosiskoja, kun te </a:t>
            </a:r>
            <a:r>
              <a:rPr lang="fi-FI" sz="1600" dirty="0" err="1"/>
              <a:t>ootte</a:t>
            </a:r>
            <a:r>
              <a:rPr lang="fi-FI" sz="1600" dirty="0"/>
              <a:t> liian lyhyitä. </a:t>
            </a:r>
            <a:r>
              <a:rPr lang="fi-FI" sz="1600" dirty="0" err="1"/>
              <a:t>Mä</a:t>
            </a:r>
            <a:r>
              <a:rPr lang="fi-FI" sz="1600" dirty="0"/>
              <a:t> </a:t>
            </a:r>
            <a:r>
              <a:rPr lang="fi-FI" sz="1600" dirty="0" err="1"/>
              <a:t>oon</a:t>
            </a:r>
            <a:r>
              <a:rPr lang="fi-FI" sz="1600" dirty="0"/>
              <a:t> kaikista pisin ja isosiskon on oltava pitkä! </a:t>
            </a:r>
          </a:p>
          <a:p>
            <a:pPr marL="0" indent="0" algn="just">
              <a:buNone/>
            </a:pPr>
            <a:r>
              <a:rPr lang="fi-FI" sz="1600" dirty="0"/>
              <a:t>Tiia ja Ville tuijottivat silmät pyöreinä ystäväänsä!</a:t>
            </a:r>
          </a:p>
          <a:p>
            <a:pPr marL="0" indent="0" algn="just">
              <a:buNone/>
            </a:pPr>
            <a:r>
              <a:rPr lang="fi-FI" sz="1600" dirty="0"/>
              <a:t>– Vai niin! Ilkeä määräilijä </a:t>
            </a:r>
            <a:r>
              <a:rPr lang="fi-FI" sz="1600" dirty="0" err="1"/>
              <a:t>sä</a:t>
            </a:r>
            <a:r>
              <a:rPr lang="fi-FI" sz="1600" dirty="0"/>
              <a:t> </a:t>
            </a:r>
            <a:r>
              <a:rPr lang="fi-FI" sz="1600" dirty="0" err="1"/>
              <a:t>oot</a:t>
            </a:r>
            <a:r>
              <a:rPr lang="fi-FI" sz="1600" dirty="0"/>
              <a:t>! </a:t>
            </a:r>
          </a:p>
          <a:p>
            <a:pPr marL="0" indent="0" algn="just">
              <a:buNone/>
            </a:pPr>
            <a:r>
              <a:rPr lang="fi-FI" sz="1600" dirty="0"/>
              <a:t>Tiia ja Ville lähtivät ja jättivät Helmin yksin. Helmiä harmitti. Vai oli </a:t>
            </a:r>
            <a:r>
              <a:rPr lang="fi-FI" sz="1600"/>
              <a:t>hän ilkeä määräilijä</a:t>
            </a:r>
            <a:r>
              <a:rPr lang="fi-FI" sz="1600" dirty="0"/>
              <a:t>! Mistä ne oikein suuttuivat? Helmi mietti ja tajusi sitten, että kyllä hänkin oli tainnut sanoa kavereilleen aika tyhmästi. Itsekin sellaisesta voisi suuttua. Ja Tiia ja Ville olivat kuitenkin hänen parhaat ystävänsä! </a:t>
            </a:r>
          </a:p>
          <a:p>
            <a:endParaRPr lang="fi-FI" dirty="0"/>
          </a:p>
          <a:p>
            <a:pPr marL="0" indent="0">
              <a:buNone/>
            </a:pPr>
            <a:r>
              <a:rPr lang="fi-FI" sz="2200" dirty="0">
                <a:solidFill>
                  <a:schemeClr val="accent1">
                    <a:lumMod val="75000"/>
                  </a:schemeClr>
                </a:solidFill>
              </a:rPr>
              <a:t>Miten lapset voisivat sopia asian niin, että kaikki kolme voisivat leikkiä yhdessä?</a:t>
            </a:r>
          </a:p>
          <a:p>
            <a:r>
              <a:rPr lang="fi-FI" sz="2200" dirty="0">
                <a:solidFill>
                  <a:schemeClr val="accent1">
                    <a:lumMod val="75000"/>
                  </a:schemeClr>
                </a:solidFill>
              </a:rPr>
              <a:t>Onko joskus vaikea pyytää anteeksi? Miksi?</a:t>
            </a:r>
          </a:p>
          <a:p>
            <a:r>
              <a:rPr lang="fi-FI" sz="2200" dirty="0">
                <a:solidFill>
                  <a:schemeClr val="accent1">
                    <a:lumMod val="75000"/>
                  </a:schemeClr>
                </a:solidFill>
              </a:rPr>
              <a:t>Onko joskus vaikea antaa anteeksi? Miksi?</a:t>
            </a:r>
          </a:p>
          <a:p>
            <a:r>
              <a:rPr lang="fi-FI" sz="2200" dirty="0">
                <a:solidFill>
                  <a:schemeClr val="accent1">
                    <a:lumMod val="75000"/>
                  </a:schemeClr>
                </a:solidFill>
              </a:rPr>
              <a:t>Keneltä voisi saada apua riitojen selvittämiseen?</a:t>
            </a:r>
          </a:p>
          <a:p>
            <a:endParaRPr lang="fi-FI" sz="2200" dirty="0">
              <a:solidFill>
                <a:schemeClr val="accent1">
                  <a:lumMod val="75000"/>
                </a:schemeClr>
              </a:solidFill>
            </a:endParaRPr>
          </a:p>
          <a:p>
            <a:pPr marL="3657600" lvl="8" indent="0">
              <a:buNone/>
            </a:pPr>
            <a:endParaRPr lang="fi-FI" sz="1600" dirty="0">
              <a:solidFill>
                <a:schemeClr val="accent1">
                  <a:lumMod val="75000"/>
                </a:schemeClr>
              </a:solidFill>
            </a:endParaRPr>
          </a:p>
          <a:p>
            <a:pPr marL="3657600" lvl="8" indent="0">
              <a:buNone/>
            </a:pPr>
            <a:endParaRPr lang="fi-FI" sz="1600" dirty="0">
              <a:solidFill>
                <a:schemeClr val="accent1">
                  <a:lumMod val="75000"/>
                </a:schemeClr>
              </a:solidFill>
            </a:endParaRPr>
          </a:p>
        </p:txBody>
      </p:sp>
    </p:spTree>
    <p:extLst>
      <p:ext uri="{BB962C8B-B14F-4D97-AF65-F5344CB8AC3E}">
        <p14:creationId xmlns:p14="http://schemas.microsoft.com/office/powerpoint/2010/main" val="3791887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DC7798D-42C1-40C9-9EBF-A09163C17F3C}"/>
              </a:ext>
            </a:extLst>
          </p:cNvPr>
          <p:cNvSpPr>
            <a:spLocks noGrp="1"/>
          </p:cNvSpPr>
          <p:nvPr>
            <p:ph type="title"/>
          </p:nvPr>
        </p:nvSpPr>
        <p:spPr>
          <a:xfrm>
            <a:off x="1251679" y="645107"/>
            <a:ext cx="3384329" cy="1640894"/>
          </a:xfrm>
        </p:spPr>
        <p:txBody>
          <a:bodyPr anchor="t">
            <a:normAutofit/>
          </a:bodyPr>
          <a:lstStyle/>
          <a:p>
            <a:r>
              <a:rPr lang="fi-FI" sz="4000">
                <a:latin typeface="+mn-lt"/>
              </a:rPr>
              <a:t>Kehupiiri</a:t>
            </a:r>
          </a:p>
        </p:txBody>
      </p:sp>
      <p:sp>
        <p:nvSpPr>
          <p:cNvPr id="3" name="Sisällön paikkamerkki 2">
            <a:extLst>
              <a:ext uri="{FF2B5EF4-FFF2-40B4-BE49-F238E27FC236}">
                <a16:creationId xmlns:a16="http://schemas.microsoft.com/office/drawing/2014/main" id="{F461211E-D6E0-4578-8484-5FF62DBC3AB1}"/>
              </a:ext>
            </a:extLst>
          </p:cNvPr>
          <p:cNvSpPr>
            <a:spLocks noGrp="1"/>
          </p:cNvSpPr>
          <p:nvPr>
            <p:ph idx="1"/>
          </p:nvPr>
        </p:nvSpPr>
        <p:spPr>
          <a:xfrm>
            <a:off x="1251679" y="1775534"/>
            <a:ext cx="3384330" cy="4451311"/>
          </a:xfrm>
        </p:spPr>
        <p:txBody>
          <a:bodyPr>
            <a:normAutofit lnSpcReduction="10000"/>
          </a:bodyPr>
          <a:lstStyle/>
          <a:p>
            <a:r>
              <a:rPr lang="fi-FI" dirty="0"/>
              <a:t>Asetutaan rinkiin.  Aloittaja heittää pehmolelun/pallon jollekulle ja kertoo tästä kehun. Pallon saaja kiittää kehusta, heittää seuraavalle ja kertoo hänestä kehun. Jatketaan kunnes kaikki ovat saaneet vähintään yhden kehun. </a:t>
            </a:r>
          </a:p>
          <a:p>
            <a:r>
              <a:rPr lang="fi-FI" dirty="0"/>
              <a:t>Keskustellaan siitä miltä kehun saaminen tuntuu ja kuinka kaveria voi arjessa ilahduttaa kehuilla.</a:t>
            </a:r>
          </a:p>
          <a:p>
            <a:pPr marL="0" indent="0">
              <a:buNone/>
            </a:pPr>
            <a:endParaRPr lang="fi-FI" dirty="0"/>
          </a:p>
        </p:txBody>
      </p:sp>
      <p:pic>
        <p:nvPicPr>
          <p:cNvPr id="5" name="Kuva 4" descr="Kuljetus henkilö suuri sydän">
            <a:extLst>
              <a:ext uri="{FF2B5EF4-FFF2-40B4-BE49-F238E27FC236}">
                <a16:creationId xmlns:a16="http://schemas.microsoft.com/office/drawing/2014/main" id="{7CEB00FA-27D0-4F77-845D-3131B6C048A7}"/>
              </a:ext>
            </a:extLst>
          </p:cNvPr>
          <p:cNvPicPr>
            <a:picLocks noChangeAspect="1"/>
          </p:cNvPicPr>
          <p:nvPr/>
        </p:nvPicPr>
        <p:blipFill rotWithShape="1">
          <a:blip r:embed="rId2">
            <a:extLst>
              <a:ext uri="{28A0092B-C50C-407E-A947-70E740481C1C}">
                <a14:useLocalDpi xmlns:a14="http://schemas.microsoft.com/office/drawing/2010/main" val="0"/>
              </a:ext>
            </a:extLst>
          </a:blip>
          <a:srcRect l="22032" r="6426" b="-2"/>
          <a:stretch/>
        </p:blipFill>
        <p:spPr>
          <a:xfrm>
            <a:off x="5821533" y="923641"/>
            <a:ext cx="5370277" cy="5010718"/>
          </a:xfrm>
          <a:prstGeom prst="rect">
            <a:avLst/>
          </a:prstGeom>
        </p:spPr>
      </p:pic>
    </p:spTree>
    <p:extLst>
      <p:ext uri="{BB962C8B-B14F-4D97-AF65-F5344CB8AC3E}">
        <p14:creationId xmlns:p14="http://schemas.microsoft.com/office/powerpoint/2010/main" val="3364100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9DBA3C2-C92B-4CEB-868F-52A62295B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38E4B530-52DC-4DC8-B358-8D78DC9E103D}"/>
              </a:ext>
            </a:extLst>
          </p:cNvPr>
          <p:cNvSpPr>
            <a:spLocks noGrp="1"/>
          </p:cNvSpPr>
          <p:nvPr>
            <p:ph type="title"/>
          </p:nvPr>
        </p:nvSpPr>
        <p:spPr>
          <a:xfrm>
            <a:off x="761996" y="382386"/>
            <a:ext cx="10668004" cy="576402"/>
          </a:xfrm>
        </p:spPr>
        <p:txBody>
          <a:bodyPr anchor="b">
            <a:normAutofit/>
          </a:bodyPr>
          <a:lstStyle/>
          <a:p>
            <a:r>
              <a:rPr lang="fi-FI" sz="2400" dirty="0">
                <a:latin typeface="+mn-lt"/>
              </a:rPr>
              <a:t>Kaveruuden sopimus</a:t>
            </a:r>
          </a:p>
        </p:txBody>
      </p:sp>
      <p:sp>
        <p:nvSpPr>
          <p:cNvPr id="3" name="Sisällön paikkamerkki 2">
            <a:extLst>
              <a:ext uri="{FF2B5EF4-FFF2-40B4-BE49-F238E27FC236}">
                <a16:creationId xmlns:a16="http://schemas.microsoft.com/office/drawing/2014/main" id="{A21BF9E3-26FC-46BC-A6D4-E78250816563}"/>
              </a:ext>
            </a:extLst>
          </p:cNvPr>
          <p:cNvSpPr>
            <a:spLocks noGrp="1"/>
          </p:cNvSpPr>
          <p:nvPr>
            <p:ph idx="1"/>
          </p:nvPr>
        </p:nvSpPr>
        <p:spPr>
          <a:xfrm>
            <a:off x="761996" y="1997476"/>
            <a:ext cx="9207627" cy="3737498"/>
          </a:xfrm>
        </p:spPr>
        <p:txBody>
          <a:bodyPr>
            <a:normAutofit/>
          </a:bodyPr>
          <a:lstStyle/>
          <a:p>
            <a:r>
              <a:rPr lang="fi-FI" dirty="0"/>
              <a:t>Ryhmän yhteinen juliste tai muu teos (jää ryhmään jatkotyöstettäväksi)</a:t>
            </a:r>
            <a:endParaRPr lang="fi-FI" sz="2000" dirty="0"/>
          </a:p>
          <a:p>
            <a:pPr lvl="1"/>
            <a:r>
              <a:rPr lang="fi-FI" sz="2000" dirty="0"/>
              <a:t>Millainen on hyvä kaveri? </a:t>
            </a:r>
          </a:p>
          <a:p>
            <a:pPr lvl="1"/>
            <a:r>
              <a:rPr lang="fi-FI" sz="2000" dirty="0"/>
              <a:t>Miten huolehditaan siitä, että ryhmässä kaikilla on hyvä olla?</a:t>
            </a:r>
          </a:p>
          <a:p>
            <a:pPr lvl="1"/>
            <a:r>
              <a:rPr lang="fi-FI" sz="2000" dirty="0"/>
              <a:t>Mikä ei kuulu hyvään kaveruuteen?</a:t>
            </a:r>
          </a:p>
          <a:p>
            <a:pPr lvl="1"/>
            <a:r>
              <a:rPr lang="fi-FI" sz="2000" dirty="0"/>
              <a:t>Miten toimitaan silloin, jos joku ei noudata kaveruuden sopimusta?</a:t>
            </a:r>
          </a:p>
          <a:p>
            <a:pPr lvl="1"/>
            <a:r>
              <a:rPr lang="fi-FI" sz="2000" dirty="0"/>
              <a:t>Allekirjoitukset/sormen jäljet/kämmenen jäljet</a:t>
            </a:r>
          </a:p>
        </p:txBody>
      </p:sp>
      <p:sp>
        <p:nvSpPr>
          <p:cNvPr id="10" name="Freeform: Shape 9">
            <a:extLst>
              <a:ext uri="{FF2B5EF4-FFF2-40B4-BE49-F238E27FC236}">
                <a16:creationId xmlns:a16="http://schemas.microsoft.com/office/drawing/2014/main" id="{0A5C11C9-65D2-491A-A266-6ADBD2CB4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06736"/>
            <a:ext cx="12191998"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7689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5333CA1-AAA1-4965-8FA5-C6A2CE471ED9}"/>
              </a:ext>
            </a:extLst>
          </p:cNvPr>
          <p:cNvSpPr>
            <a:spLocks noGrp="1"/>
          </p:cNvSpPr>
          <p:nvPr>
            <p:ph type="title"/>
          </p:nvPr>
        </p:nvSpPr>
        <p:spPr>
          <a:xfrm>
            <a:off x="1251678" y="382385"/>
            <a:ext cx="10178322" cy="718446"/>
          </a:xfrm>
        </p:spPr>
        <p:txBody>
          <a:bodyPr>
            <a:noAutofit/>
          </a:bodyPr>
          <a:lstStyle/>
          <a:p>
            <a:r>
              <a:rPr lang="fi-FI" sz="2400" dirty="0">
                <a:latin typeface="+mn-lt"/>
              </a:rPr>
              <a:t>Kotitehtävä </a:t>
            </a:r>
            <a:br>
              <a:rPr lang="fi-FI" sz="2400" dirty="0">
                <a:latin typeface="+mn-lt"/>
              </a:rPr>
            </a:br>
            <a:r>
              <a:rPr lang="fi-FI" sz="2400" dirty="0">
                <a:latin typeface="+mn-lt"/>
              </a:rPr>
              <a:t>”Ettei kukaan jäisi yksin”</a:t>
            </a:r>
          </a:p>
        </p:txBody>
      </p:sp>
      <p:sp>
        <p:nvSpPr>
          <p:cNvPr id="3" name="Sisällön paikkamerkki 2">
            <a:extLst>
              <a:ext uri="{FF2B5EF4-FFF2-40B4-BE49-F238E27FC236}">
                <a16:creationId xmlns:a16="http://schemas.microsoft.com/office/drawing/2014/main" id="{4293528E-60C4-444D-A82D-CDE2388BD0FD}"/>
              </a:ext>
            </a:extLst>
          </p:cNvPr>
          <p:cNvSpPr>
            <a:spLocks noGrp="1"/>
          </p:cNvSpPr>
          <p:nvPr>
            <p:ph idx="1"/>
          </p:nvPr>
        </p:nvSpPr>
        <p:spPr>
          <a:xfrm>
            <a:off x="1251677" y="1260629"/>
            <a:ext cx="9090807" cy="5425397"/>
          </a:xfrm>
        </p:spPr>
        <p:txBody>
          <a:bodyPr>
            <a:normAutofit fontScale="92500" lnSpcReduction="20000"/>
          </a:bodyPr>
          <a:lstStyle/>
          <a:p>
            <a:pPr marL="0" indent="0">
              <a:buNone/>
            </a:pPr>
            <a:r>
              <a:rPr lang="fi-FI" dirty="0"/>
              <a:t>Kotiväelle: Lukekaa lapsenne kanssa tarina Leevistä kentän laidalla ja keskustelkaa siitä.</a:t>
            </a:r>
          </a:p>
          <a:p>
            <a:pPr marL="0" indent="0">
              <a:buNone/>
            </a:pPr>
            <a:endParaRPr lang="fi-FI" dirty="0"/>
          </a:p>
          <a:p>
            <a:pPr marL="0" indent="0">
              <a:buNone/>
            </a:pPr>
            <a:r>
              <a:rPr lang="fi-FI" dirty="0"/>
              <a:t>Leevi kentän laidalla</a:t>
            </a:r>
          </a:p>
          <a:p>
            <a:pPr marL="0" indent="0">
              <a:buNone/>
            </a:pPr>
            <a:r>
              <a:rPr lang="fi-FI" dirty="0"/>
              <a:t>– Hei, </a:t>
            </a:r>
            <a:r>
              <a:rPr lang="fi-FI" dirty="0" err="1"/>
              <a:t>oottakaa</a:t>
            </a:r>
            <a:r>
              <a:rPr lang="fi-FI" dirty="0"/>
              <a:t>, </a:t>
            </a:r>
            <a:r>
              <a:rPr lang="fi-FI" dirty="0" err="1"/>
              <a:t>mä</a:t>
            </a:r>
            <a:r>
              <a:rPr lang="fi-FI" dirty="0"/>
              <a:t> </a:t>
            </a:r>
            <a:r>
              <a:rPr lang="fi-FI" dirty="0" err="1"/>
              <a:t>tuun</a:t>
            </a:r>
            <a:r>
              <a:rPr lang="fi-FI" dirty="0"/>
              <a:t> </a:t>
            </a:r>
            <a:r>
              <a:rPr lang="fi-FI" dirty="0" err="1"/>
              <a:t>kans</a:t>
            </a:r>
            <a:r>
              <a:rPr lang="fi-FI" dirty="0"/>
              <a:t>! Leevi huusi Otolle ja Viljalle, jotka olivat välitunnilla menossa potkimaan palloa koulun pihalla.</a:t>
            </a:r>
          </a:p>
          <a:p>
            <a:pPr marL="0" indent="0">
              <a:buNone/>
            </a:pPr>
            <a:r>
              <a:rPr lang="fi-FI" dirty="0"/>
              <a:t>– Ei me haluta </a:t>
            </a:r>
            <a:r>
              <a:rPr lang="fi-FI" dirty="0" err="1"/>
              <a:t>sua</a:t>
            </a:r>
            <a:r>
              <a:rPr lang="fi-FI" dirty="0"/>
              <a:t>! Et </a:t>
            </a:r>
            <a:r>
              <a:rPr lang="fi-FI" dirty="0" err="1"/>
              <a:t>sä</a:t>
            </a:r>
            <a:r>
              <a:rPr lang="fi-FI" dirty="0"/>
              <a:t> osaa pelata </a:t>
            </a:r>
            <a:r>
              <a:rPr lang="fi-FI" dirty="0" err="1"/>
              <a:t>jalkkista</a:t>
            </a:r>
            <a:r>
              <a:rPr lang="fi-FI" dirty="0"/>
              <a:t>!</a:t>
            </a:r>
          </a:p>
          <a:p>
            <a:pPr marL="0" indent="0">
              <a:buNone/>
            </a:pPr>
            <a:r>
              <a:rPr lang="fi-FI" dirty="0"/>
              <a:t>Leevi pysähtyi ja jäi katsomaan muiden perään. Sitten hän kääntyi takaisin ja jäi yksin seisoskelemaan kentän laidalle.</a:t>
            </a:r>
          </a:p>
          <a:p>
            <a:pPr marL="0" indent="0">
              <a:buNone/>
            </a:pPr>
            <a:endParaRPr lang="fi-FI" dirty="0"/>
          </a:p>
          <a:p>
            <a:pPr marL="0" indent="0">
              <a:buNone/>
            </a:pPr>
            <a:r>
              <a:rPr lang="fi-FI" dirty="0">
                <a:solidFill>
                  <a:schemeClr val="accent1">
                    <a:lumMod val="75000"/>
                  </a:schemeClr>
                </a:solidFill>
              </a:rPr>
              <a:t>Keskustelkaa seuraavista kysymyksistä:</a:t>
            </a:r>
          </a:p>
          <a:p>
            <a:r>
              <a:rPr lang="fi-FI" dirty="0">
                <a:solidFill>
                  <a:schemeClr val="accent1">
                    <a:lumMod val="75000"/>
                  </a:schemeClr>
                </a:solidFill>
              </a:rPr>
              <a:t>Mitähän Leevi ajatteli tuossa tilanteessa?</a:t>
            </a:r>
          </a:p>
          <a:p>
            <a:r>
              <a:rPr lang="fi-FI" dirty="0">
                <a:solidFill>
                  <a:schemeClr val="accent1">
                    <a:lumMod val="75000"/>
                  </a:schemeClr>
                </a:solidFill>
              </a:rPr>
              <a:t>Miltä Leevistä mahtoi tuntua?</a:t>
            </a:r>
          </a:p>
          <a:p>
            <a:r>
              <a:rPr lang="fi-FI" dirty="0">
                <a:solidFill>
                  <a:schemeClr val="accent1">
                    <a:lumMod val="75000"/>
                  </a:schemeClr>
                </a:solidFill>
              </a:rPr>
              <a:t>Mitä ajattelette siitä, miten Otto ja Vilja toimivat?</a:t>
            </a:r>
          </a:p>
          <a:p>
            <a:r>
              <a:rPr lang="fi-FI" dirty="0">
                <a:solidFill>
                  <a:schemeClr val="accent1">
                    <a:lumMod val="75000"/>
                  </a:schemeClr>
                </a:solidFill>
              </a:rPr>
              <a:t>Millä tavoin voitaisiin pitää huolta siitä, että kenenkään lapsen ei tarvitsisi olla yksin?</a:t>
            </a:r>
          </a:p>
          <a:p>
            <a:r>
              <a:rPr lang="fi-FI" dirty="0">
                <a:solidFill>
                  <a:schemeClr val="accent1">
                    <a:lumMod val="75000"/>
                  </a:schemeClr>
                </a:solidFill>
              </a:rPr>
              <a:t>Kuka/ketkä voisivat vaikuttaa siihen, että kaikki pääsevät porukkaan?</a:t>
            </a:r>
          </a:p>
          <a:p>
            <a:pPr marL="3657600" lvl="8" indent="0">
              <a:buNone/>
            </a:pPr>
            <a:r>
              <a:rPr lang="fi-FI" dirty="0">
                <a:solidFill>
                  <a:schemeClr val="accent1">
                    <a:lumMod val="75000"/>
                  </a:schemeClr>
                </a:solidFill>
              </a:rPr>
              <a:t>		</a:t>
            </a:r>
          </a:p>
          <a:p>
            <a:pPr marL="3657600" lvl="8" indent="0">
              <a:buNone/>
            </a:pPr>
            <a:endParaRPr lang="fi-FI" dirty="0">
              <a:solidFill>
                <a:schemeClr val="accent1">
                  <a:lumMod val="75000"/>
                </a:schemeClr>
              </a:solidFill>
            </a:endParaRPr>
          </a:p>
        </p:txBody>
      </p:sp>
    </p:spTree>
    <p:extLst>
      <p:ext uri="{BB962C8B-B14F-4D97-AF65-F5344CB8AC3E}">
        <p14:creationId xmlns:p14="http://schemas.microsoft.com/office/powerpoint/2010/main" val="1193392955"/>
      </p:ext>
    </p:extLst>
  </p:cSld>
  <p:clrMapOvr>
    <a:masterClrMapping/>
  </p:clrMapOvr>
</p:sld>
</file>

<file path=ppt/theme/theme1.xml><?xml version="1.0" encoding="utf-8"?>
<a:theme xmlns:a="http://schemas.openxmlformats.org/drawingml/2006/main" name="Merkki">
  <a:themeElements>
    <a:clrScheme name="Merkki">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Merkki">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rkki">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docProps/app.xml><?xml version="1.0" encoding="utf-8"?>
<Properties xmlns="http://schemas.openxmlformats.org/officeDocument/2006/extended-properties" xmlns:vt="http://schemas.openxmlformats.org/officeDocument/2006/docPropsVTypes">
  <Template>TM10001106[[fn=Merkki]]</Template>
  <TotalTime>328</TotalTime>
  <Words>458</Words>
  <Application>Microsoft Office PowerPoint</Application>
  <PresentationFormat>Widescreen</PresentationFormat>
  <Paragraphs>42</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Merkki</vt:lpstr>
      <vt:lpstr>Kaverituokio</vt:lpstr>
      <vt:lpstr>Mitä kaveritaidot ovat?</vt:lpstr>
      <vt:lpstr>Mitä kiusaaminen on? Onko sinua joskus kiusattu? Miltä kiusaaminen tuntuu?</vt:lpstr>
      <vt:lpstr>Mitä Voin tehdä jos joku kiusaa? tai jokin tuntuu ikävältä/oudolta/inhottavalta?</vt:lpstr>
      <vt:lpstr>PowerPoint Presentation</vt:lpstr>
      <vt:lpstr>Kehupiiri</vt:lpstr>
      <vt:lpstr>Kaveruuden sopimus</vt:lpstr>
      <vt:lpstr>Kotitehtävä  ”Ettei kukaan jäisi yksin”</vt:lpstr>
    </vt:vector>
  </TitlesOfParts>
  <Company>Siilinjarven kunta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Kaveritunti</dc:title>
  <dc:creator>Kokkonen, Heidi</dc:creator>
  <cp:lastModifiedBy>Kokkonen Heidi</cp:lastModifiedBy>
  <cp:revision>30</cp:revision>
  <cp:lastPrinted>2022-08-29T06:07:10Z</cp:lastPrinted>
  <dcterms:created xsi:type="dcterms:W3CDTF">2022-06-23T05:54:00Z</dcterms:created>
  <dcterms:modified xsi:type="dcterms:W3CDTF">2026-06-09T10:59:52Z</dcterms:modified>
</cp:coreProperties>
</file>