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Gill Sans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PeGSxsPHYFYrxkkleSkwJN0MS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GillSans-bold.fntdata"/><Relationship Id="rId9" Type="http://schemas.openxmlformats.org/officeDocument/2006/relationships/font" Target="fonts/GillSans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showMasterSp="0" type="title">
  <p:cSld name="TITLE">
    <p:bg>
      <p:bgPr>
        <a:solidFill>
          <a:schemeClr val="accen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 title="scalloped circle"/>
          <p:cNvSpPr/>
          <p:nvPr/>
        </p:nvSpPr>
        <p:spPr>
          <a:xfrm>
            <a:off x="3557016" y="630936"/>
            <a:ext cx="5235575" cy="5229225"/>
          </a:xfrm>
          <a:custGeom>
            <a:rect b="b" l="l" r="r" t="t"/>
            <a:pathLst>
              <a:path extrusionOk="0" h="3294" w="3298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5" name="Google Shape;15;p6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6"/>
          <p:cNvSpPr txBox="1"/>
          <p:nvPr>
            <p:ph idx="10" type="dt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9347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1" type="ftr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9347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347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0" name="Google Shape;20;p6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 rot="5400000">
            <a:off x="4544044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6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400"/>
              <a:buFont typeface="Impact"/>
              <a:buNone/>
              <a:defRPr sz="84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pSp>
        <p:nvGrpSpPr>
          <p:cNvPr id="33" name="Google Shape;33;p8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34" name="Google Shape;34;p8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rect b="b" l="l" r="r" t="t"/>
              <a:pathLst>
                <a:path extrusionOk="0" h="4320" w="1773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35" name="Google Shape;35;p8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rect b="b" l="l" r="r" t="t"/>
              <a:pathLst>
                <a:path extrusionOk="0" h="4320" w="1037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0"/>
          <p:cNvSpPr txBox="1"/>
          <p:nvPr>
            <p:ph idx="2" type="body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3" type="body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10"/>
          <p:cNvSpPr txBox="1"/>
          <p:nvPr>
            <p:ph idx="4" type="body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showMasterSp="0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3" name="Google Shape;63;p13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6pPr>
            <a:lvl7pPr indent="-355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8pPr>
            <a:lvl9pPr indent="-355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3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3"/>
          <p:cNvSpPr txBox="1"/>
          <p:nvPr>
            <p:ph idx="10" type="dt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1" type="ftr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12" type="sldNum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/>
          <p:nvPr>
            <p:ph idx="2" type="pic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4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14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 txBox="1"/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" type="body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14"/>
          <p:cNvSpPr txBox="1"/>
          <p:nvPr>
            <p:ph idx="10" type="dt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1" type="ftr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2" type="sldNum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b="0" i="0" sz="18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" name="Google Shape;11;p5" title="Left scallop edge"/>
          <p:cNvSpPr/>
          <p:nvPr/>
        </p:nvSpPr>
        <p:spPr>
          <a:xfrm>
            <a:off x="0" y="0"/>
            <a:ext cx="885825" cy="6858000"/>
          </a:xfrm>
          <a:custGeom>
            <a:rect b="b" l="l" r="r" t="t"/>
            <a:pathLst>
              <a:path extrusionOk="0" h="4320" w="558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2" name="Google Shape;12;p5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varinautit.fi/wp-content/uploads/2021/01/kaveritaitojen_kartoitu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</a:pPr>
            <a:r>
              <a:rPr lang="fi-FI"/>
              <a:t>KAVERITUOKIO 2</a:t>
            </a:r>
            <a:endParaRPr/>
          </a:p>
        </p:txBody>
      </p:sp>
      <p:sp>
        <p:nvSpPr>
          <p:cNvPr id="96" name="Google Shape;96;p1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fi-FI" sz="3200"/>
              <a:t>ESIOPETUS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0" y="0"/>
            <a:ext cx="7569200" cy="6858000"/>
          </a:xfrm>
          <a:custGeom>
            <a:rect b="b" l="l" r="r" t="t"/>
            <a:pathLst>
              <a:path extrusionOk="0" h="6858000" w="75692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C1C7"/>
          </a:solidFill>
          <a:ln>
            <a:noFill/>
          </a:ln>
        </p:spPr>
      </p:sp>
      <p:sp>
        <p:nvSpPr>
          <p:cNvPr id="103" name="Google Shape;103;p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765051" y="2443140"/>
            <a:ext cx="6306309" cy="39302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>
                <a:solidFill>
                  <a:schemeClr val="dk1"/>
                </a:solidFill>
              </a:rPr>
              <a:t>Kerrataan ryhmän säännöt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fi-FI">
                <a:solidFill>
                  <a:schemeClr val="dk1"/>
                </a:solidFill>
              </a:rPr>
              <a:t>Millaisia kaveritaitoihin liittyviä sääntöjä?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fi-FI">
                <a:solidFill>
                  <a:schemeClr val="dk1"/>
                </a:solidFill>
              </a:rPr>
              <a:t>Onko vielä jokin asia mihin eskarin aikana pitäisi kiinnittää erityisesti huomiota?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descr="Käärö ääriviiva" id="105" name="Google Shape;10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50787" y="1600709"/>
            <a:ext cx="3656581" cy="36565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1" name="Google Shape;111;p3"/>
          <p:cNvSpPr/>
          <p:nvPr/>
        </p:nvSpPr>
        <p:spPr>
          <a:xfrm>
            <a:off x="-1" y="-2"/>
            <a:ext cx="6300250" cy="6858002"/>
          </a:xfrm>
          <a:custGeom>
            <a:rect b="b" l="l" r="r" t="t"/>
            <a:pathLst>
              <a:path extrusionOk="0" h="6858002" w="6300250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2" name="Google Shape;112;p3"/>
          <p:cNvSpPr txBox="1"/>
          <p:nvPr>
            <p:ph type="title"/>
          </p:nvPr>
        </p:nvSpPr>
        <p:spPr>
          <a:xfrm>
            <a:off x="931933" y="1162940"/>
            <a:ext cx="4515598" cy="4532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A1A00"/>
              </a:buClr>
              <a:buSzPts val="4400"/>
              <a:buFont typeface="Impact"/>
              <a:buNone/>
            </a:pPr>
            <a:r>
              <a:rPr lang="fi-FI" sz="4400">
                <a:solidFill>
                  <a:srgbClr val="2A1A00"/>
                </a:solidFill>
              </a:rPr>
              <a:t>KUULUUKO KIVAAN KAVERUUTEEN?</a:t>
            </a:r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864EA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"/>
          <p:cNvSpPr txBox="1"/>
          <p:nvPr>
            <p:ph idx="1" type="body"/>
          </p:nvPr>
        </p:nvSpPr>
        <p:spPr>
          <a:xfrm>
            <a:off x="6749271" y="1128451"/>
            <a:ext cx="4680729" cy="4805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fi-FI" sz="1700"/>
              <a:t>Kuuluuko kivaan kaveruuteen? 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Toiselle nauraminen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Tehdään mitä vaan toinen pyytää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Sanotaan huomenta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Lainataan tavaroita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Autetaan toista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Leikitään ainoastaan parhaan kaverin kanssa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Otetaan mukaan leikkiin jos joku on yksin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Otetaan lelu kädestä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Toisen nimitteleminen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Char char="–"/>
            </a:pPr>
            <a:r>
              <a:rPr lang="fi-FI" sz="1700"/>
              <a:t>…</a:t>
            </a:r>
            <a:endParaRPr/>
          </a:p>
          <a:p>
            <a:pPr indent="-12065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"/>
          <p:cNvSpPr txBox="1"/>
          <p:nvPr>
            <p:ph type="title"/>
          </p:nvPr>
        </p:nvSpPr>
        <p:spPr>
          <a:xfrm>
            <a:off x="1251678" y="382385"/>
            <a:ext cx="10178322" cy="8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Impact"/>
              <a:buNone/>
            </a:pPr>
            <a:r>
              <a:rPr lang="fi-FI" sz="4000"/>
              <a:t>KAVERITAITOJEN KARTOITUS</a:t>
            </a:r>
            <a:endParaRPr/>
          </a:p>
        </p:txBody>
      </p:sp>
      <p:sp>
        <p:nvSpPr>
          <p:cNvPr id="120" name="Google Shape;120;p4"/>
          <p:cNvSpPr txBox="1"/>
          <p:nvPr>
            <p:ph idx="1" type="body"/>
          </p:nvPr>
        </p:nvSpPr>
        <p:spPr>
          <a:xfrm>
            <a:off x="1251678" y="1455939"/>
            <a:ext cx="10178322" cy="4423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>
                <a:latin typeface="Arial"/>
                <a:ea typeface="Arial"/>
                <a:cs typeface="Arial"/>
                <a:sym typeface="Arial"/>
              </a:rPr>
              <a:t>Tulosta jokaiselle Kaveritaitojen kartoitus lomake: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</a:pPr>
            <a:r>
              <a:rPr lang="fi-FI" u="sng">
                <a:solidFill>
                  <a:schemeClr val="hlink"/>
                </a:solidFill>
                <a:hlinkClick r:id="rId3"/>
              </a:rPr>
              <a:t>kaveritaitojen_kartoitus.pdf (varinautit.fi)</a:t>
            </a:r>
            <a:endParaRPr/>
          </a:p>
          <a:p>
            <a:pPr indent="-114300" lvl="1" marL="6858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fi-FI">
                <a:latin typeface="Arial"/>
                <a:ea typeface="Arial"/>
                <a:cs typeface="Arial"/>
                <a:sym typeface="Arial"/>
              </a:rPr>
              <a:t>Käydään </a:t>
            </a:r>
            <a:r>
              <a:rPr lang="fi-FI">
                <a:latin typeface="Arial"/>
                <a:ea typeface="Arial"/>
                <a:cs typeface="Arial"/>
                <a:sym typeface="Arial"/>
              </a:rPr>
              <a:t>vaihe vaiheelta</a:t>
            </a:r>
            <a:r>
              <a:rPr lang="fi-FI">
                <a:latin typeface="Arial"/>
                <a:ea typeface="Arial"/>
                <a:cs typeface="Arial"/>
                <a:sym typeface="Arial"/>
              </a:rPr>
              <a:t> läpi yhdessä, ei toiselta kurkkimista, tarkoituksena pohtia omaa toimintaa rehellisesti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fi-FI">
                <a:latin typeface="Arial"/>
                <a:ea typeface="Arial"/>
                <a:cs typeface="Arial"/>
                <a:sym typeface="Arial"/>
              </a:rPr>
              <a:t>Lomakkeet otetaan kotiin mukaan ja käydään läpi huoltajan kanssa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erkki">
  <a:themeElements>
    <a:clrScheme name="Violetti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2023-10-16T07:19:19Z</dcterms:created>
  <dc:creator>Kokkonen Heidi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0x010100B4F01F020DA37D4AA0B048ABB591CC74</vt:lpwstr>
  </property>
</Properties>
</file>