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0" r:id="rId2"/>
  </p:sldMasterIdLst>
  <p:notesMasterIdLst>
    <p:notesMasterId r:id="rId9"/>
  </p:notesMasterIdLst>
  <p:sldIdLst>
    <p:sldId id="256" r:id="rId3"/>
    <p:sldId id="257" r:id="rId4"/>
    <p:sldId id="258" r:id="rId5"/>
    <p:sldId id="260" r:id="rId6"/>
    <p:sldId id="261" r:id="rId7"/>
    <p:sldId id="262" r:id="rId8"/>
  </p:sldIdLst>
  <p:sldSz cx="12192000" cy="6858000"/>
  <p:notesSz cx="6858000" cy="9144000"/>
  <p:embeddedFontLst>
    <p:embeddedFont>
      <p:font typeface="Garamond" panose="02020404030301010803" pitchFamily="18" charset="0"/>
      <p:regular r:id="rId10"/>
      <p:bold r:id="rId11"/>
      <p:italic r:id="rId12"/>
    </p:embeddedFont>
    <p:embeddedFont>
      <p:font typeface="Sorts Mill Goudy" panose="020B0604020202020204" charset="0"/>
      <p:regular r:id="rId13"/>
      <p: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g8IuCsO/IRAvEFuo7e/0lp5/6p7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4.fntdata"/><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font" Target="fonts/font3.fntdata"/><Relationship Id="rId17" Type="http://schemas.openxmlformats.org/officeDocument/2006/relationships/presProps" Target="presProps.xml"/><Relationship Id="rId2" Type="http://schemas.openxmlformats.org/officeDocument/2006/relationships/slideMaster" Target="slideMasters/slideMaster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2.fntdata"/><Relationship Id="rId5" Type="http://schemas.openxmlformats.org/officeDocument/2006/relationships/slide" Target="slides/slide3.xml"/><Relationship Id="rId10" Type="http://schemas.openxmlformats.org/officeDocument/2006/relationships/font" Target="fonts/font1.fntdata"/><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2" name="Google Shape;202;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4"/>
        <p:cNvGrpSpPr/>
        <p:nvPr/>
      </p:nvGrpSpPr>
      <p:grpSpPr>
        <a:xfrm>
          <a:off x="0" y="0"/>
          <a:ext cx="0" cy="0"/>
          <a:chOff x="0" y="0"/>
          <a:chExt cx="0" cy="0"/>
        </a:xfrm>
      </p:grpSpPr>
      <p:sp>
        <p:nvSpPr>
          <p:cNvPr id="15" name="Google Shape;15;p13"/>
          <p:cNvSpPr/>
          <p:nvPr/>
        </p:nvSpPr>
        <p:spPr>
          <a:xfrm>
            <a:off x="0" y="0"/>
            <a:ext cx="12192000" cy="6858000"/>
          </a:xfrm>
          <a:prstGeom prst="rect">
            <a:avLst/>
          </a:prstGeom>
          <a:solidFill>
            <a:srgbClr val="FEFEF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rts Mill Goudy"/>
              <a:ea typeface="Sorts Mill Goudy"/>
              <a:cs typeface="Sorts Mill Goudy"/>
              <a:sym typeface="Sorts Mill Goudy"/>
            </a:endParaRPr>
          </a:p>
        </p:txBody>
      </p:sp>
      <p:sp>
        <p:nvSpPr>
          <p:cNvPr id="16" name="Google Shape;16;p13"/>
          <p:cNvSpPr/>
          <p:nvPr/>
        </p:nvSpPr>
        <p:spPr>
          <a:xfrm>
            <a:off x="1307870" y="1267730"/>
            <a:ext cx="9576262" cy="4307950"/>
          </a:xfrm>
          <a:prstGeom prst="rect">
            <a:avLst/>
          </a:prstGeom>
          <a:solidFill>
            <a:schemeClr val="dk1"/>
          </a:solidFill>
          <a:ln>
            <a:noFill/>
          </a:ln>
          <a:effectLst>
            <a:outerShdw blurRad="50800" algn="ctr" rotWithShape="0">
              <a:srgbClr val="000000">
                <a:alpha val="65882"/>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3"/>
          <p:cNvSpPr/>
          <p:nvPr/>
        </p:nvSpPr>
        <p:spPr>
          <a:xfrm>
            <a:off x="1447801" y="1411615"/>
            <a:ext cx="9296400" cy="4034770"/>
          </a:xfrm>
          <a:prstGeom prst="rect">
            <a:avLst/>
          </a:prstGeom>
          <a:noFill/>
          <a:ln w="9525" cap="sq" cmpd="sng">
            <a:solidFill>
              <a:srgbClr val="FEFEFE"/>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13"/>
          <p:cNvSpPr/>
          <p:nvPr/>
        </p:nvSpPr>
        <p:spPr>
          <a:xfrm>
            <a:off x="5135880" y="1267730"/>
            <a:ext cx="1920240" cy="73152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 name="Google Shape;19;p13"/>
          <p:cNvGrpSpPr/>
          <p:nvPr/>
        </p:nvGrpSpPr>
        <p:grpSpPr>
          <a:xfrm>
            <a:off x="5250180" y="1267730"/>
            <a:ext cx="1691640" cy="615934"/>
            <a:chOff x="5250180" y="1267730"/>
            <a:chExt cx="1691640" cy="615934"/>
          </a:xfrm>
        </p:grpSpPr>
        <p:cxnSp>
          <p:nvCxnSpPr>
            <p:cNvPr id="20" name="Google Shape;20;p13"/>
            <p:cNvCxnSpPr/>
            <p:nvPr/>
          </p:nvCxnSpPr>
          <p:spPr>
            <a:xfrm>
              <a:off x="5250180" y="1267730"/>
              <a:ext cx="0" cy="612648"/>
            </a:xfrm>
            <a:prstGeom prst="straightConnector1">
              <a:avLst/>
            </a:prstGeom>
            <a:solidFill>
              <a:srgbClr val="FEFEFE"/>
            </a:solidFill>
            <a:ln w="9525" cap="flat" cmpd="sng">
              <a:solidFill>
                <a:srgbClr val="FFFFFF"/>
              </a:solidFill>
              <a:prstDash val="solid"/>
              <a:miter lim="800000"/>
              <a:headEnd type="none" w="sm" len="sm"/>
              <a:tailEnd type="none" w="sm" len="sm"/>
            </a:ln>
          </p:spPr>
        </p:cxnSp>
        <p:cxnSp>
          <p:nvCxnSpPr>
            <p:cNvPr id="21" name="Google Shape;21;p13"/>
            <p:cNvCxnSpPr/>
            <p:nvPr/>
          </p:nvCxnSpPr>
          <p:spPr>
            <a:xfrm>
              <a:off x="6941820" y="1267730"/>
              <a:ext cx="0" cy="612648"/>
            </a:xfrm>
            <a:prstGeom prst="straightConnector1">
              <a:avLst/>
            </a:prstGeom>
            <a:solidFill>
              <a:srgbClr val="FEFEFE"/>
            </a:solidFill>
            <a:ln w="9525" cap="flat" cmpd="sng">
              <a:solidFill>
                <a:srgbClr val="FFFFFF"/>
              </a:solidFill>
              <a:prstDash val="solid"/>
              <a:miter lim="800000"/>
              <a:headEnd type="none" w="sm" len="sm"/>
              <a:tailEnd type="none" w="sm" len="sm"/>
            </a:ln>
          </p:spPr>
        </p:cxnSp>
        <p:cxnSp>
          <p:nvCxnSpPr>
            <p:cNvPr id="22" name="Google Shape;22;p13"/>
            <p:cNvCxnSpPr/>
            <p:nvPr/>
          </p:nvCxnSpPr>
          <p:spPr>
            <a:xfrm>
              <a:off x="5250180" y="1883664"/>
              <a:ext cx="1691640" cy="0"/>
            </a:xfrm>
            <a:prstGeom prst="straightConnector1">
              <a:avLst/>
            </a:prstGeom>
            <a:solidFill>
              <a:srgbClr val="FEFEFE"/>
            </a:solidFill>
            <a:ln w="9525" cap="flat" cmpd="sng">
              <a:solidFill>
                <a:srgbClr val="FFFFFF"/>
              </a:solidFill>
              <a:prstDash val="solid"/>
              <a:miter lim="800000"/>
              <a:headEnd type="none" w="sm" len="sm"/>
              <a:tailEnd type="none" w="sm" len="sm"/>
            </a:ln>
          </p:spPr>
        </p:cxnSp>
      </p:grpSp>
      <p:sp>
        <p:nvSpPr>
          <p:cNvPr id="23" name="Google Shape;23;p13"/>
          <p:cNvSpPr txBox="1">
            <a:spLocks noGrp="1"/>
          </p:cNvSpPr>
          <p:nvPr>
            <p:ph type="ctrTitle"/>
          </p:nvPr>
        </p:nvSpPr>
        <p:spPr>
          <a:xfrm>
            <a:off x="1629103" y="2244830"/>
            <a:ext cx="8933796" cy="2437232"/>
          </a:xfrm>
          <a:prstGeom prst="rect">
            <a:avLst/>
          </a:prstGeom>
          <a:noFill/>
          <a:ln>
            <a:noFill/>
          </a:ln>
        </p:spPr>
        <p:txBody>
          <a:bodyPr spcFirstLastPara="1" wrap="square" lIns="91425" tIns="45700" rIns="91425" bIns="45700" anchor="ctr" anchorCtr="0">
            <a:normAutofit/>
          </a:bodyPr>
          <a:lstStyle>
            <a:lvl1pPr lvl="0" algn="ctr">
              <a:lnSpc>
                <a:spcPct val="83000"/>
              </a:lnSpc>
              <a:spcBef>
                <a:spcPts val="0"/>
              </a:spcBef>
              <a:spcAft>
                <a:spcPts val="0"/>
              </a:spcAft>
              <a:buClr>
                <a:srgbClr val="FEFEFE"/>
              </a:buClr>
              <a:buSzPts val="6800"/>
              <a:buFont typeface="Sorts Mill Goudy"/>
              <a:buNone/>
              <a:defRPr sz="6800" b="0" cap="none">
                <a:solidFill>
                  <a:srgbClr val="FEFEFE"/>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3"/>
          <p:cNvSpPr txBox="1">
            <a:spLocks noGrp="1"/>
          </p:cNvSpPr>
          <p:nvPr>
            <p:ph type="subTitle" idx="1"/>
          </p:nvPr>
        </p:nvSpPr>
        <p:spPr>
          <a:xfrm>
            <a:off x="1629101" y="4682062"/>
            <a:ext cx="8936846" cy="457201"/>
          </a:xfrm>
          <a:prstGeom prst="rect">
            <a:avLst/>
          </a:prstGeom>
          <a:noFill/>
          <a:ln>
            <a:noFill/>
          </a:ln>
        </p:spPr>
        <p:txBody>
          <a:bodyPr spcFirstLastPara="1" wrap="square" lIns="91425" tIns="45700" rIns="91425" bIns="45700" anchor="t" anchorCtr="0">
            <a:normAutofit/>
          </a:bodyPr>
          <a:lstStyle>
            <a:lvl1pPr lvl="0" algn="ctr">
              <a:lnSpc>
                <a:spcPct val="110000"/>
              </a:lnSpc>
              <a:spcBef>
                <a:spcPts val="0"/>
              </a:spcBef>
              <a:spcAft>
                <a:spcPts val="0"/>
              </a:spcAft>
              <a:buSzPts val="1800"/>
              <a:buNone/>
              <a:defRPr sz="1800">
                <a:solidFill>
                  <a:srgbClr val="FEFEFE"/>
                </a:solidFill>
              </a:defRPr>
            </a:lvl1pPr>
            <a:lvl2pPr lvl="1" algn="ctr">
              <a:lnSpc>
                <a:spcPct val="110000"/>
              </a:lnSpc>
              <a:spcBef>
                <a:spcPts val="500"/>
              </a:spcBef>
              <a:spcAft>
                <a:spcPts val="0"/>
              </a:spcAft>
              <a:buSzPts val="1600"/>
              <a:buNone/>
              <a:defRPr sz="1600"/>
            </a:lvl2pPr>
            <a:lvl3pPr lvl="2" algn="ctr">
              <a:lnSpc>
                <a:spcPct val="110000"/>
              </a:lnSpc>
              <a:spcBef>
                <a:spcPts val="500"/>
              </a:spcBef>
              <a:spcAft>
                <a:spcPts val="0"/>
              </a:spcAft>
              <a:buSzPts val="1600"/>
              <a:buNone/>
              <a:defRPr sz="1600"/>
            </a:lvl3pPr>
            <a:lvl4pPr lvl="3" algn="ctr">
              <a:lnSpc>
                <a:spcPct val="110000"/>
              </a:lnSpc>
              <a:spcBef>
                <a:spcPts val="500"/>
              </a:spcBef>
              <a:spcAft>
                <a:spcPts val="0"/>
              </a:spcAft>
              <a:buSzPts val="1600"/>
              <a:buNone/>
              <a:defRPr sz="1600"/>
            </a:lvl4pPr>
            <a:lvl5pPr lvl="4" algn="ctr">
              <a:lnSpc>
                <a:spcPct val="110000"/>
              </a:lnSpc>
              <a:spcBef>
                <a:spcPts val="500"/>
              </a:spcBef>
              <a:spcAft>
                <a:spcPts val="0"/>
              </a:spcAft>
              <a:buSzPts val="1600"/>
              <a:buNone/>
              <a:defRPr sz="1600"/>
            </a:lvl5pPr>
            <a:lvl6pPr lvl="5" algn="ctr">
              <a:lnSpc>
                <a:spcPct val="100000"/>
              </a:lnSpc>
              <a:spcBef>
                <a:spcPts val="500"/>
              </a:spcBef>
              <a:spcAft>
                <a:spcPts val="0"/>
              </a:spcAft>
              <a:buSzPts val="1600"/>
              <a:buNone/>
              <a:defRPr sz="1600"/>
            </a:lvl6pPr>
            <a:lvl7pPr lvl="6" algn="ctr">
              <a:lnSpc>
                <a:spcPct val="100000"/>
              </a:lnSpc>
              <a:spcBef>
                <a:spcPts val="500"/>
              </a:spcBef>
              <a:spcAft>
                <a:spcPts val="0"/>
              </a:spcAft>
              <a:buSzPts val="1600"/>
              <a:buNone/>
              <a:defRPr sz="1600"/>
            </a:lvl7pPr>
            <a:lvl8pPr lvl="7" algn="ctr">
              <a:lnSpc>
                <a:spcPct val="100000"/>
              </a:lnSpc>
              <a:spcBef>
                <a:spcPts val="500"/>
              </a:spcBef>
              <a:spcAft>
                <a:spcPts val="0"/>
              </a:spcAft>
              <a:buSzPts val="1600"/>
              <a:buNone/>
              <a:defRPr sz="1600"/>
            </a:lvl8pPr>
            <a:lvl9pPr lvl="8" algn="ctr">
              <a:lnSpc>
                <a:spcPct val="100000"/>
              </a:lnSpc>
              <a:spcBef>
                <a:spcPts val="500"/>
              </a:spcBef>
              <a:spcAft>
                <a:spcPts val="0"/>
              </a:spcAft>
              <a:buSzPts val="1600"/>
              <a:buNone/>
              <a:defRPr sz="1600"/>
            </a:lvl9pPr>
          </a:lstStyle>
          <a:p>
            <a:endParaRPr/>
          </a:p>
        </p:txBody>
      </p:sp>
      <p:sp>
        <p:nvSpPr>
          <p:cNvPr id="25" name="Google Shape;25;p13"/>
          <p:cNvSpPr txBox="1">
            <a:spLocks noGrp="1"/>
          </p:cNvSpPr>
          <p:nvPr>
            <p:ph type="dt" idx="10"/>
          </p:nvPr>
        </p:nvSpPr>
        <p:spPr>
          <a:xfrm>
            <a:off x="5318760" y="1341256"/>
            <a:ext cx="1554480" cy="485546"/>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1300">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
          <p:cNvSpPr txBox="1">
            <a:spLocks noGrp="1"/>
          </p:cNvSpPr>
          <p:nvPr>
            <p:ph type="ftr" idx="11"/>
          </p:nvPr>
        </p:nvSpPr>
        <p:spPr>
          <a:xfrm>
            <a:off x="1629100" y="5177408"/>
            <a:ext cx="5730295" cy="2286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FEFEFE"/>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3"/>
          <p:cNvSpPr txBox="1">
            <a:spLocks noGrp="1"/>
          </p:cNvSpPr>
          <p:nvPr>
            <p:ph type="sldNum" idx="12"/>
          </p:nvPr>
        </p:nvSpPr>
        <p:spPr>
          <a:xfrm>
            <a:off x="8606920" y="5177408"/>
            <a:ext cx="1955980" cy="22860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00" b="0" i="0" u="none" strike="noStrike" cap="none">
                <a:solidFill>
                  <a:srgbClr val="FEFEFE"/>
                </a:solidFill>
                <a:latin typeface="Sorts Mill Goudy"/>
                <a:ea typeface="Sorts Mill Goudy"/>
                <a:cs typeface="Sorts Mill Goudy"/>
                <a:sym typeface="Sorts Mill Goudy"/>
              </a:defRPr>
            </a:lvl1pPr>
            <a:lvl2pPr marL="0" lvl="1" indent="0" algn="r">
              <a:spcBef>
                <a:spcPts val="0"/>
              </a:spcBef>
              <a:buNone/>
              <a:defRPr sz="1000" b="0" i="0" u="none" strike="noStrike" cap="none">
                <a:solidFill>
                  <a:srgbClr val="FEFEFE"/>
                </a:solidFill>
                <a:latin typeface="Sorts Mill Goudy"/>
                <a:ea typeface="Sorts Mill Goudy"/>
                <a:cs typeface="Sorts Mill Goudy"/>
                <a:sym typeface="Sorts Mill Goudy"/>
              </a:defRPr>
            </a:lvl2pPr>
            <a:lvl3pPr marL="0" lvl="2" indent="0" algn="r">
              <a:spcBef>
                <a:spcPts val="0"/>
              </a:spcBef>
              <a:buNone/>
              <a:defRPr sz="1000" b="0" i="0" u="none" strike="noStrike" cap="none">
                <a:solidFill>
                  <a:srgbClr val="FEFEFE"/>
                </a:solidFill>
                <a:latin typeface="Sorts Mill Goudy"/>
                <a:ea typeface="Sorts Mill Goudy"/>
                <a:cs typeface="Sorts Mill Goudy"/>
                <a:sym typeface="Sorts Mill Goudy"/>
              </a:defRPr>
            </a:lvl3pPr>
            <a:lvl4pPr marL="0" lvl="3" indent="0" algn="r">
              <a:spcBef>
                <a:spcPts val="0"/>
              </a:spcBef>
              <a:buNone/>
              <a:defRPr sz="1000" b="0" i="0" u="none" strike="noStrike" cap="none">
                <a:solidFill>
                  <a:srgbClr val="FEFEFE"/>
                </a:solidFill>
                <a:latin typeface="Sorts Mill Goudy"/>
                <a:ea typeface="Sorts Mill Goudy"/>
                <a:cs typeface="Sorts Mill Goudy"/>
                <a:sym typeface="Sorts Mill Goudy"/>
              </a:defRPr>
            </a:lvl4pPr>
            <a:lvl5pPr marL="0" lvl="4" indent="0" algn="r">
              <a:spcBef>
                <a:spcPts val="0"/>
              </a:spcBef>
              <a:buNone/>
              <a:defRPr sz="1000" b="0" i="0" u="none" strike="noStrike" cap="none">
                <a:solidFill>
                  <a:srgbClr val="FEFEFE"/>
                </a:solidFill>
                <a:latin typeface="Sorts Mill Goudy"/>
                <a:ea typeface="Sorts Mill Goudy"/>
                <a:cs typeface="Sorts Mill Goudy"/>
                <a:sym typeface="Sorts Mill Goudy"/>
              </a:defRPr>
            </a:lvl5pPr>
            <a:lvl6pPr marL="0" lvl="5" indent="0" algn="r">
              <a:spcBef>
                <a:spcPts val="0"/>
              </a:spcBef>
              <a:buNone/>
              <a:defRPr sz="1000" b="0" i="0" u="none" strike="noStrike" cap="none">
                <a:solidFill>
                  <a:srgbClr val="FEFEFE"/>
                </a:solidFill>
                <a:latin typeface="Sorts Mill Goudy"/>
                <a:ea typeface="Sorts Mill Goudy"/>
                <a:cs typeface="Sorts Mill Goudy"/>
                <a:sym typeface="Sorts Mill Goudy"/>
              </a:defRPr>
            </a:lvl6pPr>
            <a:lvl7pPr marL="0" lvl="6" indent="0" algn="r">
              <a:spcBef>
                <a:spcPts val="0"/>
              </a:spcBef>
              <a:buNone/>
              <a:defRPr sz="1000" b="0" i="0" u="none" strike="noStrike" cap="none">
                <a:solidFill>
                  <a:srgbClr val="FEFEFE"/>
                </a:solidFill>
                <a:latin typeface="Sorts Mill Goudy"/>
                <a:ea typeface="Sorts Mill Goudy"/>
                <a:cs typeface="Sorts Mill Goudy"/>
                <a:sym typeface="Sorts Mill Goudy"/>
              </a:defRPr>
            </a:lvl7pPr>
            <a:lvl8pPr marL="0" lvl="7" indent="0" algn="r">
              <a:spcBef>
                <a:spcPts val="0"/>
              </a:spcBef>
              <a:buNone/>
              <a:defRPr sz="1000" b="0" i="0" u="none" strike="noStrike" cap="none">
                <a:solidFill>
                  <a:srgbClr val="FEFEFE"/>
                </a:solidFill>
                <a:latin typeface="Sorts Mill Goudy"/>
                <a:ea typeface="Sorts Mill Goudy"/>
                <a:cs typeface="Sorts Mill Goudy"/>
                <a:sym typeface="Sorts Mill Goudy"/>
              </a:defRPr>
            </a:lvl8pPr>
            <a:lvl9pPr marL="0" lvl="8" indent="0" algn="r">
              <a:spcBef>
                <a:spcPts val="0"/>
              </a:spcBef>
              <a:buNone/>
              <a:defRPr sz="1000" b="0" i="0" u="none" strike="noStrike" cap="none">
                <a:solidFill>
                  <a:srgbClr val="FEFEFE"/>
                </a:solidFill>
                <a:latin typeface="Sorts Mill Goudy"/>
                <a:ea typeface="Sorts Mill Goudy"/>
                <a:cs typeface="Sorts Mill Goudy"/>
                <a:sym typeface="Sorts Mill Goudy"/>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105"/>
        <p:cNvGrpSpPr/>
        <p:nvPr/>
      </p:nvGrpSpPr>
      <p:grpSpPr>
        <a:xfrm>
          <a:off x="0" y="0"/>
          <a:ext cx="0" cy="0"/>
          <a:chOff x="0" y="0"/>
          <a:chExt cx="0" cy="0"/>
        </a:xfrm>
      </p:grpSpPr>
      <p:sp>
        <p:nvSpPr>
          <p:cNvPr id="106" name="Google Shape;106;p21"/>
          <p:cNvSpPr/>
          <p:nvPr/>
        </p:nvSpPr>
        <p:spPr>
          <a:xfrm>
            <a:off x="8119870" y="237744"/>
            <a:ext cx="3826596" cy="6382512"/>
          </a:xfrm>
          <a:prstGeom prst="rect">
            <a:avLst/>
          </a:prstGeom>
          <a:solidFill>
            <a:srgbClr val="D8D8D8">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1"/>
          <p:cNvSpPr>
            <a:spLocks noGrp="1"/>
          </p:cNvSpPr>
          <p:nvPr>
            <p:ph type="pic" idx="2"/>
          </p:nvPr>
        </p:nvSpPr>
        <p:spPr>
          <a:xfrm>
            <a:off x="228599" y="237744"/>
            <a:ext cx="7696201" cy="6382512"/>
          </a:xfrm>
          <a:prstGeom prst="rect">
            <a:avLst/>
          </a:prstGeom>
          <a:solidFill>
            <a:srgbClr val="82D6C2"/>
          </a:solidFill>
          <a:ln>
            <a:noFill/>
          </a:ln>
        </p:spPr>
      </p:sp>
      <p:sp>
        <p:nvSpPr>
          <p:cNvPr id="108" name="Google Shape;108;p21"/>
          <p:cNvSpPr txBox="1">
            <a:spLocks noGrp="1"/>
          </p:cNvSpPr>
          <p:nvPr>
            <p:ph type="dt" idx="10"/>
          </p:nvPr>
        </p:nvSpPr>
        <p:spPr>
          <a:xfrm>
            <a:off x="5662337" y="6035040"/>
            <a:ext cx="2071963"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b="1">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21"/>
          <p:cNvSpPr txBox="1">
            <a:spLocks noGrp="1"/>
          </p:cNvSpPr>
          <p:nvPr>
            <p:ph type="ftr" idx="11"/>
          </p:nvPr>
        </p:nvSpPr>
        <p:spPr>
          <a:xfrm>
            <a:off x="612648" y="6035040"/>
            <a:ext cx="4588002"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sz="1000" b="1">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21"/>
          <p:cNvSpPr txBox="1">
            <a:spLocks noGrp="1"/>
          </p:cNvSpPr>
          <p:nvPr>
            <p:ph type="sldNum" idx="12"/>
          </p:nvPr>
        </p:nvSpPr>
        <p:spPr>
          <a:xfrm>
            <a:off x="10396728" y="6035040"/>
            <a:ext cx="1225296"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
        <p:nvSpPr>
          <p:cNvPr id="111" name="Google Shape;111;p21"/>
          <p:cNvSpPr/>
          <p:nvPr/>
        </p:nvSpPr>
        <p:spPr>
          <a:xfrm>
            <a:off x="8254660" y="374904"/>
            <a:ext cx="3557016" cy="6108192"/>
          </a:xfrm>
          <a:prstGeom prst="rect">
            <a:avLst/>
          </a:prstGeom>
          <a:noFill/>
          <a:ln w="9525" cap="sq" cmpd="sng">
            <a:solidFill>
              <a:srgbClr val="3F3F3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1"/>
          <p:cNvSpPr txBox="1">
            <a:spLocks noGrp="1"/>
          </p:cNvSpPr>
          <p:nvPr>
            <p:ph type="title"/>
          </p:nvPr>
        </p:nvSpPr>
        <p:spPr>
          <a:xfrm>
            <a:off x="8477250" y="603504"/>
            <a:ext cx="3144774" cy="164592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chemeClr val="dk1"/>
              </a:buClr>
              <a:buSzPts val="3200"/>
              <a:buFont typeface="Sorts Mill Goudy"/>
              <a:buNone/>
              <a:defRPr sz="3200" b="0">
                <a:solidFill>
                  <a:schemeClr val="dk1"/>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3" name="Google Shape;113;p21"/>
          <p:cNvSpPr txBox="1">
            <a:spLocks noGrp="1"/>
          </p:cNvSpPr>
          <p:nvPr>
            <p:ph type="body" idx="1"/>
          </p:nvPr>
        </p:nvSpPr>
        <p:spPr>
          <a:xfrm>
            <a:off x="8477250" y="2386584"/>
            <a:ext cx="3144774" cy="351129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800"/>
              </a:spcBef>
              <a:spcAft>
                <a:spcPts val="0"/>
              </a:spcAft>
              <a:buSzPts val="1800"/>
              <a:buNone/>
              <a:defRPr sz="1800">
                <a:solidFill>
                  <a:schemeClr val="dk1"/>
                </a:solidFill>
              </a:defRPr>
            </a:lvl1pPr>
            <a:lvl2pPr marL="914400" lvl="1" indent="-228600" algn="l">
              <a:lnSpc>
                <a:spcPct val="110000"/>
              </a:lnSpc>
              <a:spcBef>
                <a:spcPts val="500"/>
              </a:spcBef>
              <a:spcAft>
                <a:spcPts val="0"/>
              </a:spcAft>
              <a:buSzPts val="1200"/>
              <a:buNone/>
              <a:defRPr sz="1200"/>
            </a:lvl2pPr>
            <a:lvl3pPr marL="1371600" lvl="2" indent="-228600" algn="l">
              <a:lnSpc>
                <a:spcPct val="110000"/>
              </a:lnSpc>
              <a:spcBef>
                <a:spcPts val="500"/>
              </a:spcBef>
              <a:spcAft>
                <a:spcPts val="0"/>
              </a:spcAft>
              <a:buSzPts val="1000"/>
              <a:buNone/>
              <a:defRPr sz="1000"/>
            </a:lvl3pPr>
            <a:lvl4pPr marL="1828800" lvl="3" indent="-228600" algn="l">
              <a:lnSpc>
                <a:spcPct val="110000"/>
              </a:lnSpc>
              <a:spcBef>
                <a:spcPts val="500"/>
              </a:spcBef>
              <a:spcAft>
                <a:spcPts val="0"/>
              </a:spcAft>
              <a:buSzPts val="900"/>
              <a:buNone/>
              <a:defRPr sz="900"/>
            </a:lvl4pPr>
            <a:lvl5pPr marL="2286000" lvl="4" indent="-228600" algn="l">
              <a:lnSpc>
                <a:spcPct val="110000"/>
              </a:lnSpc>
              <a:spcBef>
                <a:spcPts val="500"/>
              </a:spcBef>
              <a:spcAft>
                <a:spcPts val="0"/>
              </a:spcAft>
              <a:buSzPts val="900"/>
              <a:buNone/>
              <a:defRPr sz="900"/>
            </a:lvl5pPr>
            <a:lvl6pPr marL="2743200" lvl="5" indent="-228600" algn="l">
              <a:lnSpc>
                <a:spcPct val="100000"/>
              </a:lnSpc>
              <a:spcBef>
                <a:spcPts val="500"/>
              </a:spcBef>
              <a:spcAft>
                <a:spcPts val="0"/>
              </a:spcAft>
              <a:buSzPts val="900"/>
              <a:buNone/>
              <a:defRPr sz="900"/>
            </a:lvl6pPr>
            <a:lvl7pPr marL="3200400" lvl="6" indent="-228600" algn="l">
              <a:lnSpc>
                <a:spcPct val="100000"/>
              </a:lnSpc>
              <a:spcBef>
                <a:spcPts val="500"/>
              </a:spcBef>
              <a:spcAft>
                <a:spcPts val="0"/>
              </a:spcAft>
              <a:buSzPts val="900"/>
              <a:buNone/>
              <a:defRPr sz="900"/>
            </a:lvl7pPr>
            <a:lvl8pPr marL="3657600" lvl="7" indent="-228600" algn="l">
              <a:lnSpc>
                <a:spcPct val="100000"/>
              </a:lnSpc>
              <a:spcBef>
                <a:spcPts val="500"/>
              </a:spcBef>
              <a:spcAft>
                <a:spcPts val="0"/>
              </a:spcAft>
              <a:buSzPts val="900"/>
              <a:buNone/>
              <a:defRPr sz="900"/>
            </a:lvl8pPr>
            <a:lvl9pPr marL="4114800" lvl="8" indent="-228600" algn="l">
              <a:lnSpc>
                <a:spcPct val="100000"/>
              </a:lnSpc>
              <a:spcBef>
                <a:spcPts val="500"/>
              </a:spcBef>
              <a:spcAft>
                <a:spcPts val="0"/>
              </a:spcAft>
              <a:buSzPts val="900"/>
              <a:buNone/>
              <a:defRPr sz="9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4"/>
        <p:cNvGrpSpPr/>
        <p:nvPr/>
      </p:nvGrpSpPr>
      <p:grpSpPr>
        <a:xfrm>
          <a:off x="0" y="0"/>
          <a:ext cx="0" cy="0"/>
          <a:chOff x="0" y="0"/>
          <a:chExt cx="0" cy="0"/>
        </a:xfrm>
      </p:grpSpPr>
      <p:sp>
        <p:nvSpPr>
          <p:cNvPr id="115" name="Google Shape;115;p22"/>
          <p:cNvSpPr txBox="1">
            <a:spLocks noGrp="1"/>
          </p:cNvSpPr>
          <p:nvPr>
            <p:ph type="title"/>
          </p:nvPr>
        </p:nvSpPr>
        <p:spPr>
          <a:xfrm>
            <a:off x="1066800" y="642594"/>
            <a:ext cx="10058400" cy="13716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6" name="Google Shape;116;p22"/>
          <p:cNvSpPr txBox="1">
            <a:spLocks noGrp="1"/>
          </p:cNvSpPr>
          <p:nvPr>
            <p:ph type="body" idx="1"/>
          </p:nvPr>
        </p:nvSpPr>
        <p:spPr>
          <a:xfrm rot="5400000">
            <a:off x="4171188" y="-1001268"/>
            <a:ext cx="3849624" cy="1005840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900"/>
              </a:spcBef>
              <a:spcAft>
                <a:spcPts val="0"/>
              </a:spcAft>
              <a:buSzPts val="1800"/>
              <a:buChar char="◦"/>
              <a:defRPr/>
            </a:lvl1pPr>
            <a:lvl2pPr marL="914400" lvl="1" indent="-342900" algn="l">
              <a:lnSpc>
                <a:spcPct val="110000"/>
              </a:lnSpc>
              <a:spcBef>
                <a:spcPts val="500"/>
              </a:spcBef>
              <a:spcAft>
                <a:spcPts val="0"/>
              </a:spcAft>
              <a:buSzPts val="1800"/>
              <a:buChar char="◦"/>
              <a:defRPr/>
            </a:lvl2pPr>
            <a:lvl3pPr marL="1371600" lvl="2" indent="-342900" algn="l">
              <a:lnSpc>
                <a:spcPct val="110000"/>
              </a:lnSpc>
              <a:spcBef>
                <a:spcPts val="500"/>
              </a:spcBef>
              <a:spcAft>
                <a:spcPts val="0"/>
              </a:spcAft>
              <a:buSzPts val="1800"/>
              <a:buChar char="◦"/>
              <a:defRPr/>
            </a:lvl3pPr>
            <a:lvl4pPr marL="1828800" lvl="3" indent="-342900" algn="l">
              <a:lnSpc>
                <a:spcPct val="110000"/>
              </a:lnSpc>
              <a:spcBef>
                <a:spcPts val="500"/>
              </a:spcBef>
              <a:spcAft>
                <a:spcPts val="0"/>
              </a:spcAft>
              <a:buSzPts val="1800"/>
              <a:buChar char="◦"/>
              <a:defRPr/>
            </a:lvl4pPr>
            <a:lvl5pPr marL="2286000" lvl="4" indent="-342900" algn="l">
              <a:lnSpc>
                <a:spcPct val="110000"/>
              </a:lnSpc>
              <a:spcBef>
                <a:spcPts val="500"/>
              </a:spcBef>
              <a:spcAft>
                <a:spcPts val="0"/>
              </a:spcAft>
              <a:buSzPts val="1800"/>
              <a:buChar char="◦"/>
              <a:defRPr/>
            </a:lvl5pPr>
            <a:lvl6pPr marL="2743200" lvl="5" indent="-342900" algn="l">
              <a:lnSpc>
                <a:spcPct val="100000"/>
              </a:lnSpc>
              <a:spcBef>
                <a:spcPts val="500"/>
              </a:spcBef>
              <a:spcAft>
                <a:spcPts val="0"/>
              </a:spcAft>
              <a:buSzPts val="1800"/>
              <a:buChar char="◦"/>
              <a:defRPr/>
            </a:lvl6pPr>
            <a:lvl7pPr marL="3200400" lvl="6" indent="-342900" algn="l">
              <a:lnSpc>
                <a:spcPct val="100000"/>
              </a:lnSpc>
              <a:spcBef>
                <a:spcPts val="500"/>
              </a:spcBef>
              <a:spcAft>
                <a:spcPts val="0"/>
              </a:spcAft>
              <a:buSzPts val="1800"/>
              <a:buChar char="◦"/>
              <a:defRPr/>
            </a:lvl7pPr>
            <a:lvl8pPr marL="3657600" lvl="7" indent="-342900" algn="l">
              <a:lnSpc>
                <a:spcPct val="100000"/>
              </a:lnSpc>
              <a:spcBef>
                <a:spcPts val="500"/>
              </a:spcBef>
              <a:spcAft>
                <a:spcPts val="0"/>
              </a:spcAft>
              <a:buSzPts val="1800"/>
              <a:buChar char="◦"/>
              <a:defRPr/>
            </a:lvl8pPr>
            <a:lvl9pPr marL="4114800" lvl="8" indent="-342900" algn="l">
              <a:lnSpc>
                <a:spcPct val="100000"/>
              </a:lnSpc>
              <a:spcBef>
                <a:spcPts val="500"/>
              </a:spcBef>
              <a:spcAft>
                <a:spcPts val="0"/>
              </a:spcAft>
              <a:buSzPts val="1800"/>
              <a:buChar char="◦"/>
              <a:defRPr/>
            </a:lvl9pPr>
          </a:lstStyle>
          <a:p>
            <a:endParaRPr/>
          </a:p>
        </p:txBody>
      </p:sp>
      <p:sp>
        <p:nvSpPr>
          <p:cNvPr id="117" name="Google Shape;117;p22"/>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22"/>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22"/>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0"/>
        <p:cNvGrpSpPr/>
        <p:nvPr/>
      </p:nvGrpSpPr>
      <p:grpSpPr>
        <a:xfrm>
          <a:off x="0" y="0"/>
          <a:ext cx="0" cy="0"/>
          <a:chOff x="0" y="0"/>
          <a:chExt cx="0" cy="0"/>
        </a:xfrm>
      </p:grpSpPr>
      <p:sp>
        <p:nvSpPr>
          <p:cNvPr id="121" name="Google Shape;121;p23"/>
          <p:cNvSpPr txBox="1">
            <a:spLocks noGrp="1"/>
          </p:cNvSpPr>
          <p:nvPr>
            <p:ph type="title"/>
          </p:nvPr>
        </p:nvSpPr>
        <p:spPr>
          <a:xfrm rot="5400000">
            <a:off x="7543800" y="2209800"/>
            <a:ext cx="5257800" cy="23622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2" name="Google Shape;122;p23"/>
          <p:cNvSpPr txBox="1">
            <a:spLocks noGrp="1"/>
          </p:cNvSpPr>
          <p:nvPr>
            <p:ph type="body" idx="1"/>
          </p:nvPr>
        </p:nvSpPr>
        <p:spPr>
          <a:xfrm rot="5400000">
            <a:off x="2247900" y="-647700"/>
            <a:ext cx="5257800" cy="807720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900"/>
              </a:spcBef>
              <a:spcAft>
                <a:spcPts val="0"/>
              </a:spcAft>
              <a:buSzPts val="1800"/>
              <a:buChar char="◦"/>
              <a:defRPr/>
            </a:lvl1pPr>
            <a:lvl2pPr marL="914400" lvl="1" indent="-342900" algn="l">
              <a:lnSpc>
                <a:spcPct val="110000"/>
              </a:lnSpc>
              <a:spcBef>
                <a:spcPts val="500"/>
              </a:spcBef>
              <a:spcAft>
                <a:spcPts val="0"/>
              </a:spcAft>
              <a:buSzPts val="1800"/>
              <a:buChar char="◦"/>
              <a:defRPr/>
            </a:lvl2pPr>
            <a:lvl3pPr marL="1371600" lvl="2" indent="-342900" algn="l">
              <a:lnSpc>
                <a:spcPct val="110000"/>
              </a:lnSpc>
              <a:spcBef>
                <a:spcPts val="500"/>
              </a:spcBef>
              <a:spcAft>
                <a:spcPts val="0"/>
              </a:spcAft>
              <a:buSzPts val="1800"/>
              <a:buChar char="◦"/>
              <a:defRPr/>
            </a:lvl3pPr>
            <a:lvl4pPr marL="1828800" lvl="3" indent="-342900" algn="l">
              <a:lnSpc>
                <a:spcPct val="110000"/>
              </a:lnSpc>
              <a:spcBef>
                <a:spcPts val="500"/>
              </a:spcBef>
              <a:spcAft>
                <a:spcPts val="0"/>
              </a:spcAft>
              <a:buSzPts val="1800"/>
              <a:buChar char="◦"/>
              <a:defRPr/>
            </a:lvl4pPr>
            <a:lvl5pPr marL="2286000" lvl="4" indent="-342900" algn="l">
              <a:lnSpc>
                <a:spcPct val="110000"/>
              </a:lnSpc>
              <a:spcBef>
                <a:spcPts val="500"/>
              </a:spcBef>
              <a:spcAft>
                <a:spcPts val="0"/>
              </a:spcAft>
              <a:buSzPts val="1800"/>
              <a:buChar char="◦"/>
              <a:defRPr/>
            </a:lvl5pPr>
            <a:lvl6pPr marL="2743200" lvl="5" indent="-342900" algn="l">
              <a:lnSpc>
                <a:spcPct val="100000"/>
              </a:lnSpc>
              <a:spcBef>
                <a:spcPts val="500"/>
              </a:spcBef>
              <a:spcAft>
                <a:spcPts val="0"/>
              </a:spcAft>
              <a:buSzPts val="1800"/>
              <a:buChar char="◦"/>
              <a:defRPr/>
            </a:lvl6pPr>
            <a:lvl7pPr marL="3200400" lvl="6" indent="-342900" algn="l">
              <a:lnSpc>
                <a:spcPct val="100000"/>
              </a:lnSpc>
              <a:spcBef>
                <a:spcPts val="500"/>
              </a:spcBef>
              <a:spcAft>
                <a:spcPts val="0"/>
              </a:spcAft>
              <a:buSzPts val="1800"/>
              <a:buChar char="◦"/>
              <a:defRPr/>
            </a:lvl7pPr>
            <a:lvl8pPr marL="3657600" lvl="7" indent="-342900" algn="l">
              <a:lnSpc>
                <a:spcPct val="100000"/>
              </a:lnSpc>
              <a:spcBef>
                <a:spcPts val="500"/>
              </a:spcBef>
              <a:spcAft>
                <a:spcPts val="0"/>
              </a:spcAft>
              <a:buSzPts val="1800"/>
              <a:buChar char="◦"/>
              <a:defRPr/>
            </a:lvl8pPr>
            <a:lvl9pPr marL="4114800" lvl="8" indent="-342900" algn="l">
              <a:lnSpc>
                <a:spcPct val="100000"/>
              </a:lnSpc>
              <a:spcBef>
                <a:spcPts val="500"/>
              </a:spcBef>
              <a:spcAft>
                <a:spcPts val="0"/>
              </a:spcAft>
              <a:buSzPts val="1800"/>
              <a:buChar char="◦"/>
              <a:defRPr/>
            </a:lvl9pPr>
          </a:lstStyle>
          <a:p>
            <a:endParaRPr/>
          </a:p>
        </p:txBody>
      </p:sp>
      <p:sp>
        <p:nvSpPr>
          <p:cNvPr id="123" name="Google Shape;123;p23"/>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4" name="Google Shape;124;p23"/>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3"/>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14"/>
          <p:cNvSpPr txBox="1">
            <a:spLocks noGrp="1"/>
          </p:cNvSpPr>
          <p:nvPr>
            <p:ph type="title"/>
          </p:nvPr>
        </p:nvSpPr>
        <p:spPr>
          <a:xfrm>
            <a:off x="1066800" y="642594"/>
            <a:ext cx="10058400" cy="13716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4"/>
          <p:cNvSpPr txBox="1">
            <a:spLocks noGrp="1"/>
          </p:cNvSpPr>
          <p:nvPr>
            <p:ph type="body" idx="1"/>
          </p:nvPr>
        </p:nvSpPr>
        <p:spPr>
          <a:xfrm>
            <a:off x="1066800" y="2103120"/>
            <a:ext cx="10058400" cy="3849624"/>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900"/>
              </a:spcBef>
              <a:spcAft>
                <a:spcPts val="0"/>
              </a:spcAft>
              <a:buSzPts val="1800"/>
              <a:buChar char="◦"/>
              <a:defRPr/>
            </a:lvl1pPr>
            <a:lvl2pPr marL="914400" lvl="1" indent="-342900" algn="l">
              <a:lnSpc>
                <a:spcPct val="110000"/>
              </a:lnSpc>
              <a:spcBef>
                <a:spcPts val="500"/>
              </a:spcBef>
              <a:spcAft>
                <a:spcPts val="0"/>
              </a:spcAft>
              <a:buSzPts val="1800"/>
              <a:buChar char="◦"/>
              <a:defRPr/>
            </a:lvl2pPr>
            <a:lvl3pPr marL="1371600" lvl="2" indent="-342900" algn="l">
              <a:lnSpc>
                <a:spcPct val="110000"/>
              </a:lnSpc>
              <a:spcBef>
                <a:spcPts val="500"/>
              </a:spcBef>
              <a:spcAft>
                <a:spcPts val="0"/>
              </a:spcAft>
              <a:buSzPts val="1800"/>
              <a:buChar char="◦"/>
              <a:defRPr/>
            </a:lvl3pPr>
            <a:lvl4pPr marL="1828800" lvl="3" indent="-342900" algn="l">
              <a:lnSpc>
                <a:spcPct val="110000"/>
              </a:lnSpc>
              <a:spcBef>
                <a:spcPts val="500"/>
              </a:spcBef>
              <a:spcAft>
                <a:spcPts val="0"/>
              </a:spcAft>
              <a:buSzPts val="1800"/>
              <a:buChar char="◦"/>
              <a:defRPr/>
            </a:lvl4pPr>
            <a:lvl5pPr marL="2286000" lvl="4" indent="-342900" algn="l">
              <a:lnSpc>
                <a:spcPct val="110000"/>
              </a:lnSpc>
              <a:spcBef>
                <a:spcPts val="500"/>
              </a:spcBef>
              <a:spcAft>
                <a:spcPts val="0"/>
              </a:spcAft>
              <a:buSzPts val="1800"/>
              <a:buChar char="◦"/>
              <a:defRPr/>
            </a:lvl5pPr>
            <a:lvl6pPr marL="2743200" lvl="5" indent="-342900" algn="l">
              <a:lnSpc>
                <a:spcPct val="100000"/>
              </a:lnSpc>
              <a:spcBef>
                <a:spcPts val="500"/>
              </a:spcBef>
              <a:spcAft>
                <a:spcPts val="0"/>
              </a:spcAft>
              <a:buSzPts val="1800"/>
              <a:buChar char="◦"/>
              <a:defRPr/>
            </a:lvl6pPr>
            <a:lvl7pPr marL="3200400" lvl="6" indent="-342900" algn="l">
              <a:lnSpc>
                <a:spcPct val="100000"/>
              </a:lnSpc>
              <a:spcBef>
                <a:spcPts val="500"/>
              </a:spcBef>
              <a:spcAft>
                <a:spcPts val="0"/>
              </a:spcAft>
              <a:buSzPts val="1800"/>
              <a:buChar char="◦"/>
              <a:defRPr/>
            </a:lvl7pPr>
            <a:lvl8pPr marL="3657600" lvl="7" indent="-342900" algn="l">
              <a:lnSpc>
                <a:spcPct val="100000"/>
              </a:lnSpc>
              <a:spcBef>
                <a:spcPts val="500"/>
              </a:spcBef>
              <a:spcAft>
                <a:spcPts val="0"/>
              </a:spcAft>
              <a:buSzPts val="1800"/>
              <a:buChar char="◦"/>
              <a:defRPr/>
            </a:lvl8pPr>
            <a:lvl9pPr marL="4114800" lvl="8" indent="-342900" algn="l">
              <a:lnSpc>
                <a:spcPct val="100000"/>
              </a:lnSpc>
              <a:spcBef>
                <a:spcPts val="500"/>
              </a:spcBef>
              <a:spcAft>
                <a:spcPts val="0"/>
              </a:spcAft>
              <a:buSzPts val="1800"/>
              <a:buChar char="◦"/>
              <a:defRPr/>
            </a:lvl9pPr>
          </a:lstStyle>
          <a:p>
            <a:endParaRPr/>
          </a:p>
        </p:txBody>
      </p:sp>
      <p:sp>
        <p:nvSpPr>
          <p:cNvPr id="40" name="Google Shape;40;p14"/>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4"/>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4"/>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43"/>
        <p:cNvGrpSpPr/>
        <p:nvPr/>
      </p:nvGrpSpPr>
      <p:grpSpPr>
        <a:xfrm>
          <a:off x="0" y="0"/>
          <a:ext cx="0" cy="0"/>
          <a:chOff x="0" y="0"/>
          <a:chExt cx="0" cy="0"/>
        </a:xfrm>
      </p:grpSpPr>
      <p:sp>
        <p:nvSpPr>
          <p:cNvPr id="44" name="Google Shape;44;p12"/>
          <p:cNvSpPr/>
          <p:nvPr/>
        </p:nvSpPr>
        <p:spPr>
          <a:xfrm>
            <a:off x="0" y="0"/>
            <a:ext cx="12192000" cy="6858000"/>
          </a:xfrm>
          <a:prstGeom prst="rect">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Sorts Mill Goudy"/>
              <a:ea typeface="Sorts Mill Goudy"/>
              <a:cs typeface="Sorts Mill Goudy"/>
              <a:sym typeface="Sorts Mill Goudy"/>
            </a:endParaRPr>
          </a:p>
        </p:txBody>
      </p:sp>
      <p:sp>
        <p:nvSpPr>
          <p:cNvPr id="45" name="Google Shape;45;p12"/>
          <p:cNvSpPr/>
          <p:nvPr/>
        </p:nvSpPr>
        <p:spPr>
          <a:xfrm>
            <a:off x="1307870" y="1267730"/>
            <a:ext cx="9576262" cy="4307950"/>
          </a:xfrm>
          <a:prstGeom prst="rect">
            <a:avLst/>
          </a:prstGeom>
          <a:solidFill>
            <a:schemeClr val="lt1"/>
          </a:solidFill>
          <a:ln>
            <a:noFill/>
          </a:ln>
          <a:effectLst>
            <a:outerShdw blurRad="50800" algn="ctr" rotWithShape="0">
              <a:srgbClr val="000000">
                <a:alpha val="65882"/>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12"/>
          <p:cNvSpPr/>
          <p:nvPr/>
        </p:nvSpPr>
        <p:spPr>
          <a:xfrm>
            <a:off x="1447801" y="1411615"/>
            <a:ext cx="9296400" cy="4034770"/>
          </a:xfrm>
          <a:prstGeom prst="rect">
            <a:avLst/>
          </a:prstGeom>
          <a:noFill/>
          <a:ln w="9525" cap="sq" cmpd="sng">
            <a:solidFill>
              <a:srgbClr val="3F3F3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12"/>
          <p:cNvSpPr/>
          <p:nvPr/>
        </p:nvSpPr>
        <p:spPr>
          <a:xfrm>
            <a:off x="5135880" y="1267730"/>
            <a:ext cx="1920240" cy="73152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48;p12"/>
          <p:cNvGrpSpPr/>
          <p:nvPr/>
        </p:nvGrpSpPr>
        <p:grpSpPr>
          <a:xfrm>
            <a:off x="5250180" y="1267730"/>
            <a:ext cx="1691640" cy="615934"/>
            <a:chOff x="5250180" y="1267730"/>
            <a:chExt cx="1691640" cy="615934"/>
          </a:xfrm>
        </p:grpSpPr>
        <p:cxnSp>
          <p:nvCxnSpPr>
            <p:cNvPr id="49" name="Google Shape;49;p12"/>
            <p:cNvCxnSpPr/>
            <p:nvPr/>
          </p:nvCxnSpPr>
          <p:spPr>
            <a:xfrm>
              <a:off x="5250180" y="1267730"/>
              <a:ext cx="0" cy="612648"/>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50" name="Google Shape;50;p12"/>
            <p:cNvCxnSpPr/>
            <p:nvPr/>
          </p:nvCxnSpPr>
          <p:spPr>
            <a:xfrm>
              <a:off x="6941820" y="1267730"/>
              <a:ext cx="0" cy="612648"/>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51" name="Google Shape;51;p12"/>
            <p:cNvCxnSpPr/>
            <p:nvPr/>
          </p:nvCxnSpPr>
          <p:spPr>
            <a:xfrm>
              <a:off x="5250180" y="1883664"/>
              <a:ext cx="1691640" cy="0"/>
            </a:xfrm>
            <a:prstGeom prst="straightConnector1">
              <a:avLst/>
            </a:prstGeom>
            <a:solidFill>
              <a:srgbClr val="262626"/>
            </a:solidFill>
            <a:ln w="9525" cap="flat" cmpd="sng">
              <a:solidFill>
                <a:srgbClr val="FFFFFF"/>
              </a:solidFill>
              <a:prstDash val="solid"/>
              <a:miter lim="800000"/>
              <a:headEnd type="none" w="sm" len="sm"/>
              <a:tailEnd type="none" w="sm" len="sm"/>
            </a:ln>
          </p:spPr>
        </p:cxnSp>
      </p:grpSp>
      <p:sp>
        <p:nvSpPr>
          <p:cNvPr id="52" name="Google Shape;52;p12"/>
          <p:cNvSpPr txBox="1">
            <a:spLocks noGrp="1"/>
          </p:cNvSpPr>
          <p:nvPr>
            <p:ph type="ctrTitle"/>
          </p:nvPr>
        </p:nvSpPr>
        <p:spPr>
          <a:xfrm>
            <a:off x="1629103" y="2244830"/>
            <a:ext cx="8933796" cy="2437232"/>
          </a:xfrm>
          <a:prstGeom prst="rect">
            <a:avLst/>
          </a:prstGeom>
          <a:noFill/>
          <a:ln>
            <a:noFill/>
          </a:ln>
        </p:spPr>
        <p:txBody>
          <a:bodyPr spcFirstLastPara="1" wrap="square" lIns="91425" tIns="45700" rIns="91425" bIns="45700" anchor="ctr" anchorCtr="0">
            <a:normAutofit/>
          </a:bodyPr>
          <a:lstStyle>
            <a:lvl1pPr lvl="0" algn="ctr">
              <a:lnSpc>
                <a:spcPct val="83000"/>
              </a:lnSpc>
              <a:spcBef>
                <a:spcPts val="0"/>
              </a:spcBef>
              <a:spcAft>
                <a:spcPts val="0"/>
              </a:spcAft>
              <a:buClr>
                <a:srgbClr val="262626"/>
              </a:buClr>
              <a:buSzPts val="6800"/>
              <a:buFont typeface="Sorts Mill Goudy"/>
              <a:buNone/>
              <a:defRPr sz="6800" b="0" cap="none">
                <a:solidFill>
                  <a:srgbClr val="262626"/>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2"/>
          <p:cNvSpPr txBox="1">
            <a:spLocks noGrp="1"/>
          </p:cNvSpPr>
          <p:nvPr>
            <p:ph type="subTitle" idx="1"/>
          </p:nvPr>
        </p:nvSpPr>
        <p:spPr>
          <a:xfrm>
            <a:off x="1629101" y="4682062"/>
            <a:ext cx="8936846" cy="457201"/>
          </a:xfrm>
          <a:prstGeom prst="rect">
            <a:avLst/>
          </a:prstGeom>
          <a:noFill/>
          <a:ln>
            <a:noFill/>
          </a:ln>
        </p:spPr>
        <p:txBody>
          <a:bodyPr spcFirstLastPara="1" wrap="square" lIns="91425" tIns="45700" rIns="91425" bIns="45700" anchor="t" anchorCtr="0">
            <a:normAutofit/>
          </a:bodyPr>
          <a:lstStyle>
            <a:lvl1pPr lvl="0" algn="ctr">
              <a:lnSpc>
                <a:spcPct val="110000"/>
              </a:lnSpc>
              <a:spcBef>
                <a:spcPts val="0"/>
              </a:spcBef>
              <a:spcAft>
                <a:spcPts val="0"/>
              </a:spcAft>
              <a:buSzPts val="1800"/>
              <a:buNone/>
              <a:defRPr sz="1800">
                <a:solidFill>
                  <a:srgbClr val="0C0C0C"/>
                </a:solidFill>
              </a:defRPr>
            </a:lvl1pPr>
            <a:lvl2pPr lvl="1" algn="ctr">
              <a:lnSpc>
                <a:spcPct val="110000"/>
              </a:lnSpc>
              <a:spcBef>
                <a:spcPts val="500"/>
              </a:spcBef>
              <a:spcAft>
                <a:spcPts val="0"/>
              </a:spcAft>
              <a:buSzPts val="1600"/>
              <a:buNone/>
              <a:defRPr sz="1600"/>
            </a:lvl2pPr>
            <a:lvl3pPr lvl="2" algn="ctr">
              <a:lnSpc>
                <a:spcPct val="110000"/>
              </a:lnSpc>
              <a:spcBef>
                <a:spcPts val="500"/>
              </a:spcBef>
              <a:spcAft>
                <a:spcPts val="0"/>
              </a:spcAft>
              <a:buSzPts val="1600"/>
              <a:buNone/>
              <a:defRPr sz="1600"/>
            </a:lvl3pPr>
            <a:lvl4pPr lvl="3" algn="ctr">
              <a:lnSpc>
                <a:spcPct val="110000"/>
              </a:lnSpc>
              <a:spcBef>
                <a:spcPts val="500"/>
              </a:spcBef>
              <a:spcAft>
                <a:spcPts val="0"/>
              </a:spcAft>
              <a:buSzPts val="1600"/>
              <a:buNone/>
              <a:defRPr sz="1600"/>
            </a:lvl4pPr>
            <a:lvl5pPr lvl="4" algn="ctr">
              <a:lnSpc>
                <a:spcPct val="110000"/>
              </a:lnSpc>
              <a:spcBef>
                <a:spcPts val="500"/>
              </a:spcBef>
              <a:spcAft>
                <a:spcPts val="0"/>
              </a:spcAft>
              <a:buSzPts val="1600"/>
              <a:buNone/>
              <a:defRPr sz="1600"/>
            </a:lvl5pPr>
            <a:lvl6pPr lvl="5" algn="ctr">
              <a:lnSpc>
                <a:spcPct val="100000"/>
              </a:lnSpc>
              <a:spcBef>
                <a:spcPts val="500"/>
              </a:spcBef>
              <a:spcAft>
                <a:spcPts val="0"/>
              </a:spcAft>
              <a:buSzPts val="1600"/>
              <a:buNone/>
              <a:defRPr sz="1600"/>
            </a:lvl6pPr>
            <a:lvl7pPr lvl="6" algn="ctr">
              <a:lnSpc>
                <a:spcPct val="100000"/>
              </a:lnSpc>
              <a:spcBef>
                <a:spcPts val="500"/>
              </a:spcBef>
              <a:spcAft>
                <a:spcPts val="0"/>
              </a:spcAft>
              <a:buSzPts val="1600"/>
              <a:buNone/>
              <a:defRPr sz="1600"/>
            </a:lvl7pPr>
            <a:lvl8pPr lvl="7" algn="ctr">
              <a:lnSpc>
                <a:spcPct val="100000"/>
              </a:lnSpc>
              <a:spcBef>
                <a:spcPts val="500"/>
              </a:spcBef>
              <a:spcAft>
                <a:spcPts val="0"/>
              </a:spcAft>
              <a:buSzPts val="1600"/>
              <a:buNone/>
              <a:defRPr sz="1600"/>
            </a:lvl8pPr>
            <a:lvl9pPr lvl="8" algn="ctr">
              <a:lnSpc>
                <a:spcPct val="100000"/>
              </a:lnSpc>
              <a:spcBef>
                <a:spcPts val="500"/>
              </a:spcBef>
              <a:spcAft>
                <a:spcPts val="0"/>
              </a:spcAft>
              <a:buSzPts val="1600"/>
              <a:buNone/>
              <a:defRPr sz="1600"/>
            </a:lvl9pPr>
          </a:lstStyle>
          <a:p>
            <a:endParaRPr/>
          </a:p>
        </p:txBody>
      </p:sp>
      <p:sp>
        <p:nvSpPr>
          <p:cNvPr id="54" name="Google Shape;54;p12"/>
          <p:cNvSpPr txBox="1">
            <a:spLocks noGrp="1"/>
          </p:cNvSpPr>
          <p:nvPr>
            <p:ph type="dt" idx="10"/>
          </p:nvPr>
        </p:nvSpPr>
        <p:spPr>
          <a:xfrm>
            <a:off x="5318760" y="1341256"/>
            <a:ext cx="1554480" cy="485546"/>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1300">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2"/>
          <p:cNvSpPr txBox="1">
            <a:spLocks noGrp="1"/>
          </p:cNvSpPr>
          <p:nvPr>
            <p:ph type="ftr" idx="11"/>
          </p:nvPr>
        </p:nvSpPr>
        <p:spPr>
          <a:xfrm>
            <a:off x="1629100" y="5177408"/>
            <a:ext cx="5730295" cy="2286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26262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sldNum" idx="12"/>
          </p:nvPr>
        </p:nvSpPr>
        <p:spPr>
          <a:xfrm>
            <a:off x="8606920" y="5177408"/>
            <a:ext cx="1955980" cy="22860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00" b="0" i="0" u="none" strike="noStrike" cap="none">
                <a:solidFill>
                  <a:srgbClr val="262626"/>
                </a:solidFill>
                <a:latin typeface="Sorts Mill Goudy"/>
                <a:ea typeface="Sorts Mill Goudy"/>
                <a:cs typeface="Sorts Mill Goudy"/>
                <a:sym typeface="Sorts Mill Goudy"/>
              </a:defRPr>
            </a:lvl1pPr>
            <a:lvl2pPr marL="0" lvl="1" indent="0" algn="r">
              <a:spcBef>
                <a:spcPts val="0"/>
              </a:spcBef>
              <a:buNone/>
              <a:defRPr sz="1000" b="0" i="0" u="none" strike="noStrike" cap="none">
                <a:solidFill>
                  <a:srgbClr val="262626"/>
                </a:solidFill>
                <a:latin typeface="Sorts Mill Goudy"/>
                <a:ea typeface="Sorts Mill Goudy"/>
                <a:cs typeface="Sorts Mill Goudy"/>
                <a:sym typeface="Sorts Mill Goudy"/>
              </a:defRPr>
            </a:lvl2pPr>
            <a:lvl3pPr marL="0" lvl="2" indent="0" algn="r">
              <a:spcBef>
                <a:spcPts val="0"/>
              </a:spcBef>
              <a:buNone/>
              <a:defRPr sz="1000" b="0" i="0" u="none" strike="noStrike" cap="none">
                <a:solidFill>
                  <a:srgbClr val="262626"/>
                </a:solidFill>
                <a:latin typeface="Sorts Mill Goudy"/>
                <a:ea typeface="Sorts Mill Goudy"/>
                <a:cs typeface="Sorts Mill Goudy"/>
                <a:sym typeface="Sorts Mill Goudy"/>
              </a:defRPr>
            </a:lvl3pPr>
            <a:lvl4pPr marL="0" lvl="3" indent="0" algn="r">
              <a:spcBef>
                <a:spcPts val="0"/>
              </a:spcBef>
              <a:buNone/>
              <a:defRPr sz="1000" b="0" i="0" u="none" strike="noStrike" cap="none">
                <a:solidFill>
                  <a:srgbClr val="262626"/>
                </a:solidFill>
                <a:latin typeface="Sorts Mill Goudy"/>
                <a:ea typeface="Sorts Mill Goudy"/>
                <a:cs typeface="Sorts Mill Goudy"/>
                <a:sym typeface="Sorts Mill Goudy"/>
              </a:defRPr>
            </a:lvl4pPr>
            <a:lvl5pPr marL="0" lvl="4" indent="0" algn="r">
              <a:spcBef>
                <a:spcPts val="0"/>
              </a:spcBef>
              <a:buNone/>
              <a:defRPr sz="1000" b="0" i="0" u="none" strike="noStrike" cap="none">
                <a:solidFill>
                  <a:srgbClr val="262626"/>
                </a:solidFill>
                <a:latin typeface="Sorts Mill Goudy"/>
                <a:ea typeface="Sorts Mill Goudy"/>
                <a:cs typeface="Sorts Mill Goudy"/>
                <a:sym typeface="Sorts Mill Goudy"/>
              </a:defRPr>
            </a:lvl5pPr>
            <a:lvl6pPr marL="0" lvl="5" indent="0" algn="r">
              <a:spcBef>
                <a:spcPts val="0"/>
              </a:spcBef>
              <a:buNone/>
              <a:defRPr sz="1000" b="0" i="0" u="none" strike="noStrike" cap="none">
                <a:solidFill>
                  <a:srgbClr val="262626"/>
                </a:solidFill>
                <a:latin typeface="Sorts Mill Goudy"/>
                <a:ea typeface="Sorts Mill Goudy"/>
                <a:cs typeface="Sorts Mill Goudy"/>
                <a:sym typeface="Sorts Mill Goudy"/>
              </a:defRPr>
            </a:lvl6pPr>
            <a:lvl7pPr marL="0" lvl="6" indent="0" algn="r">
              <a:spcBef>
                <a:spcPts val="0"/>
              </a:spcBef>
              <a:buNone/>
              <a:defRPr sz="1000" b="0" i="0" u="none" strike="noStrike" cap="none">
                <a:solidFill>
                  <a:srgbClr val="262626"/>
                </a:solidFill>
                <a:latin typeface="Sorts Mill Goudy"/>
                <a:ea typeface="Sorts Mill Goudy"/>
                <a:cs typeface="Sorts Mill Goudy"/>
                <a:sym typeface="Sorts Mill Goudy"/>
              </a:defRPr>
            </a:lvl7pPr>
            <a:lvl8pPr marL="0" lvl="7" indent="0" algn="r">
              <a:spcBef>
                <a:spcPts val="0"/>
              </a:spcBef>
              <a:buNone/>
              <a:defRPr sz="1000" b="0" i="0" u="none" strike="noStrike" cap="none">
                <a:solidFill>
                  <a:srgbClr val="262626"/>
                </a:solidFill>
                <a:latin typeface="Sorts Mill Goudy"/>
                <a:ea typeface="Sorts Mill Goudy"/>
                <a:cs typeface="Sorts Mill Goudy"/>
                <a:sym typeface="Sorts Mill Goudy"/>
              </a:defRPr>
            </a:lvl8pPr>
            <a:lvl9pPr marL="0" lvl="8" indent="0" algn="r">
              <a:spcBef>
                <a:spcPts val="0"/>
              </a:spcBef>
              <a:buNone/>
              <a:defRPr sz="1000" b="0" i="0" u="none" strike="noStrike" cap="none">
                <a:solidFill>
                  <a:srgbClr val="262626"/>
                </a:solidFill>
                <a:latin typeface="Sorts Mill Goudy"/>
                <a:ea typeface="Sorts Mill Goudy"/>
                <a:cs typeface="Sorts Mill Goudy"/>
                <a:sym typeface="Sorts Mill Goudy"/>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57"/>
        <p:cNvGrpSpPr/>
        <p:nvPr/>
      </p:nvGrpSpPr>
      <p:grpSpPr>
        <a:xfrm>
          <a:off x="0" y="0"/>
          <a:ext cx="0" cy="0"/>
          <a:chOff x="0" y="0"/>
          <a:chExt cx="0" cy="0"/>
        </a:xfrm>
      </p:grpSpPr>
      <p:sp>
        <p:nvSpPr>
          <p:cNvPr id="58" name="Google Shape;58;p15"/>
          <p:cNvSpPr/>
          <p:nvPr/>
        </p:nvSpPr>
        <p:spPr>
          <a:xfrm>
            <a:off x="0" y="0"/>
            <a:ext cx="12192000" cy="6858000"/>
          </a:xfrm>
          <a:prstGeom prst="rect">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Sorts Mill Goudy"/>
              <a:ea typeface="Sorts Mill Goudy"/>
              <a:cs typeface="Sorts Mill Goudy"/>
              <a:sym typeface="Sorts Mill Goudy"/>
            </a:endParaRPr>
          </a:p>
        </p:txBody>
      </p:sp>
      <p:sp>
        <p:nvSpPr>
          <p:cNvPr id="59" name="Google Shape;59;p15"/>
          <p:cNvSpPr/>
          <p:nvPr/>
        </p:nvSpPr>
        <p:spPr>
          <a:xfrm>
            <a:off x="1307870" y="1267730"/>
            <a:ext cx="9576262" cy="4307950"/>
          </a:xfrm>
          <a:prstGeom prst="rect">
            <a:avLst/>
          </a:prstGeom>
          <a:solidFill>
            <a:schemeClr val="lt1"/>
          </a:solidFill>
          <a:ln>
            <a:noFill/>
          </a:ln>
          <a:effectLst>
            <a:outerShdw blurRad="50800" algn="ctr" rotWithShape="0">
              <a:srgbClr val="000000">
                <a:alpha val="65882"/>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5"/>
          <p:cNvSpPr/>
          <p:nvPr/>
        </p:nvSpPr>
        <p:spPr>
          <a:xfrm>
            <a:off x="1447801" y="1411615"/>
            <a:ext cx="9296400" cy="4034770"/>
          </a:xfrm>
          <a:prstGeom prst="rect">
            <a:avLst/>
          </a:prstGeom>
          <a:noFill/>
          <a:ln w="9525" cap="sq" cmpd="sng">
            <a:solidFill>
              <a:srgbClr val="3F3F3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5"/>
          <p:cNvSpPr/>
          <p:nvPr/>
        </p:nvSpPr>
        <p:spPr>
          <a:xfrm>
            <a:off x="5135880" y="1267730"/>
            <a:ext cx="1920240" cy="73152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5"/>
          <p:cNvSpPr txBox="1">
            <a:spLocks noGrp="1"/>
          </p:cNvSpPr>
          <p:nvPr>
            <p:ph type="title"/>
          </p:nvPr>
        </p:nvSpPr>
        <p:spPr>
          <a:xfrm>
            <a:off x="1629156" y="2275165"/>
            <a:ext cx="8933688" cy="2406895"/>
          </a:xfrm>
          <a:prstGeom prst="rect">
            <a:avLst/>
          </a:prstGeom>
          <a:noFill/>
          <a:ln>
            <a:noFill/>
          </a:ln>
        </p:spPr>
        <p:txBody>
          <a:bodyPr spcFirstLastPara="1" wrap="square" lIns="91425" tIns="45700" rIns="91425" bIns="45700" anchor="ctr" anchorCtr="0">
            <a:normAutofit/>
          </a:bodyPr>
          <a:lstStyle>
            <a:lvl1pPr lvl="0" algn="ctr">
              <a:lnSpc>
                <a:spcPct val="83000"/>
              </a:lnSpc>
              <a:spcBef>
                <a:spcPts val="0"/>
              </a:spcBef>
              <a:spcAft>
                <a:spcPts val="0"/>
              </a:spcAft>
              <a:buClr>
                <a:srgbClr val="262626"/>
              </a:buClr>
              <a:buSzPts val="6800"/>
              <a:buFont typeface="Sorts Mill Goudy"/>
              <a:buNone/>
              <a:defRPr sz="6800" cap="none">
                <a:solidFill>
                  <a:srgbClr val="262626"/>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63" name="Google Shape;63;p15"/>
          <p:cNvGrpSpPr/>
          <p:nvPr/>
        </p:nvGrpSpPr>
        <p:grpSpPr>
          <a:xfrm>
            <a:off x="5250180" y="1267730"/>
            <a:ext cx="1691640" cy="615934"/>
            <a:chOff x="5250180" y="1267730"/>
            <a:chExt cx="1691640" cy="615934"/>
          </a:xfrm>
        </p:grpSpPr>
        <p:cxnSp>
          <p:nvCxnSpPr>
            <p:cNvPr id="64" name="Google Shape;64;p15"/>
            <p:cNvCxnSpPr/>
            <p:nvPr/>
          </p:nvCxnSpPr>
          <p:spPr>
            <a:xfrm>
              <a:off x="5250180" y="1267730"/>
              <a:ext cx="0" cy="612648"/>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65" name="Google Shape;65;p15"/>
            <p:cNvCxnSpPr/>
            <p:nvPr/>
          </p:nvCxnSpPr>
          <p:spPr>
            <a:xfrm>
              <a:off x="6941820" y="1267730"/>
              <a:ext cx="0" cy="612648"/>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66" name="Google Shape;66;p15"/>
            <p:cNvCxnSpPr/>
            <p:nvPr/>
          </p:nvCxnSpPr>
          <p:spPr>
            <a:xfrm>
              <a:off x="5250180" y="1883664"/>
              <a:ext cx="1691640" cy="0"/>
            </a:xfrm>
            <a:prstGeom prst="straightConnector1">
              <a:avLst/>
            </a:prstGeom>
            <a:solidFill>
              <a:srgbClr val="262626"/>
            </a:solidFill>
            <a:ln w="9525" cap="flat" cmpd="sng">
              <a:solidFill>
                <a:srgbClr val="FFFFFF"/>
              </a:solidFill>
              <a:prstDash val="solid"/>
              <a:miter lim="800000"/>
              <a:headEnd type="none" w="sm" len="sm"/>
              <a:tailEnd type="none" w="sm" len="sm"/>
            </a:ln>
          </p:spPr>
        </p:cxnSp>
      </p:grpSp>
      <p:sp>
        <p:nvSpPr>
          <p:cNvPr id="67" name="Google Shape;67;p15"/>
          <p:cNvSpPr txBox="1">
            <a:spLocks noGrp="1"/>
          </p:cNvSpPr>
          <p:nvPr>
            <p:ph type="body" idx="1"/>
          </p:nvPr>
        </p:nvSpPr>
        <p:spPr>
          <a:xfrm>
            <a:off x="1629156" y="4682062"/>
            <a:ext cx="8939784" cy="457200"/>
          </a:xfrm>
          <a:prstGeom prst="rect">
            <a:avLst/>
          </a:prstGeom>
          <a:noFill/>
          <a:ln>
            <a:noFill/>
          </a:ln>
        </p:spPr>
        <p:txBody>
          <a:bodyPr spcFirstLastPara="1" wrap="square" lIns="91425" tIns="45700" rIns="91425" bIns="45700" anchor="t" anchorCtr="0">
            <a:normAutofit/>
          </a:bodyPr>
          <a:lstStyle>
            <a:lvl1pPr marL="457200" lvl="0" indent="-228600" algn="ctr">
              <a:lnSpc>
                <a:spcPct val="110000"/>
              </a:lnSpc>
              <a:spcBef>
                <a:spcPts val="900"/>
              </a:spcBef>
              <a:spcAft>
                <a:spcPts val="0"/>
              </a:spcAft>
              <a:buSzPts val="1800"/>
              <a:buNone/>
              <a:defRPr sz="1800">
                <a:solidFill>
                  <a:srgbClr val="0C0C0C"/>
                </a:solidFill>
              </a:defRPr>
            </a:lvl1pPr>
            <a:lvl2pPr marL="914400" lvl="1" indent="-228600" algn="l">
              <a:lnSpc>
                <a:spcPct val="110000"/>
              </a:lnSpc>
              <a:spcBef>
                <a:spcPts val="500"/>
              </a:spcBef>
              <a:spcAft>
                <a:spcPts val="0"/>
              </a:spcAft>
              <a:buSzPts val="1600"/>
              <a:buNone/>
              <a:defRPr sz="1600">
                <a:solidFill>
                  <a:srgbClr val="888888"/>
                </a:solidFill>
              </a:defRPr>
            </a:lvl2pPr>
            <a:lvl3pPr marL="1371600" lvl="2" indent="-228600" algn="l">
              <a:lnSpc>
                <a:spcPct val="110000"/>
              </a:lnSpc>
              <a:spcBef>
                <a:spcPts val="500"/>
              </a:spcBef>
              <a:spcAft>
                <a:spcPts val="0"/>
              </a:spcAft>
              <a:buSzPts val="1600"/>
              <a:buNone/>
              <a:defRPr sz="1600">
                <a:solidFill>
                  <a:srgbClr val="888888"/>
                </a:solidFill>
              </a:defRPr>
            </a:lvl3pPr>
            <a:lvl4pPr marL="1828800" lvl="3" indent="-228600" algn="l">
              <a:lnSpc>
                <a:spcPct val="110000"/>
              </a:lnSpc>
              <a:spcBef>
                <a:spcPts val="500"/>
              </a:spcBef>
              <a:spcAft>
                <a:spcPts val="0"/>
              </a:spcAft>
              <a:buSzPts val="1400"/>
              <a:buNone/>
              <a:defRPr sz="1400">
                <a:solidFill>
                  <a:srgbClr val="888888"/>
                </a:solidFill>
              </a:defRPr>
            </a:lvl4pPr>
            <a:lvl5pPr marL="2286000" lvl="4" indent="-228600" algn="l">
              <a:lnSpc>
                <a:spcPct val="110000"/>
              </a:lnSpc>
              <a:spcBef>
                <a:spcPts val="500"/>
              </a:spcBef>
              <a:spcAft>
                <a:spcPts val="0"/>
              </a:spcAft>
              <a:buSzPts val="1400"/>
              <a:buNone/>
              <a:defRPr sz="1400">
                <a:solidFill>
                  <a:srgbClr val="888888"/>
                </a:solidFill>
              </a:defRPr>
            </a:lvl5pPr>
            <a:lvl6pPr marL="2743200" lvl="5" indent="-228600" algn="l">
              <a:lnSpc>
                <a:spcPct val="100000"/>
              </a:lnSpc>
              <a:spcBef>
                <a:spcPts val="500"/>
              </a:spcBef>
              <a:spcAft>
                <a:spcPts val="0"/>
              </a:spcAft>
              <a:buSzPts val="1400"/>
              <a:buNone/>
              <a:defRPr sz="1400">
                <a:solidFill>
                  <a:srgbClr val="888888"/>
                </a:solidFill>
              </a:defRPr>
            </a:lvl6pPr>
            <a:lvl7pPr marL="3200400" lvl="6" indent="-228600" algn="l">
              <a:lnSpc>
                <a:spcPct val="100000"/>
              </a:lnSpc>
              <a:spcBef>
                <a:spcPts val="500"/>
              </a:spcBef>
              <a:spcAft>
                <a:spcPts val="0"/>
              </a:spcAft>
              <a:buSzPts val="1400"/>
              <a:buNone/>
              <a:defRPr sz="1400">
                <a:solidFill>
                  <a:srgbClr val="888888"/>
                </a:solidFill>
              </a:defRPr>
            </a:lvl7pPr>
            <a:lvl8pPr marL="3657600" lvl="7" indent="-228600" algn="l">
              <a:lnSpc>
                <a:spcPct val="100000"/>
              </a:lnSpc>
              <a:spcBef>
                <a:spcPts val="500"/>
              </a:spcBef>
              <a:spcAft>
                <a:spcPts val="0"/>
              </a:spcAft>
              <a:buSzPts val="1400"/>
              <a:buNone/>
              <a:defRPr sz="1400">
                <a:solidFill>
                  <a:srgbClr val="888888"/>
                </a:solidFill>
              </a:defRPr>
            </a:lvl8pPr>
            <a:lvl9pPr marL="4114800" lvl="8" indent="-228600" algn="l">
              <a:lnSpc>
                <a:spcPct val="100000"/>
              </a:lnSpc>
              <a:spcBef>
                <a:spcPts val="500"/>
              </a:spcBef>
              <a:spcAft>
                <a:spcPts val="0"/>
              </a:spcAft>
              <a:buSzPts val="1400"/>
              <a:buNone/>
              <a:defRPr sz="1400">
                <a:solidFill>
                  <a:srgbClr val="888888"/>
                </a:solidFill>
              </a:defRPr>
            </a:lvl9pPr>
          </a:lstStyle>
          <a:p>
            <a:endParaRPr/>
          </a:p>
        </p:txBody>
      </p:sp>
      <p:sp>
        <p:nvSpPr>
          <p:cNvPr id="68" name="Google Shape;68;p15"/>
          <p:cNvSpPr txBox="1">
            <a:spLocks noGrp="1"/>
          </p:cNvSpPr>
          <p:nvPr>
            <p:ph type="dt" idx="10"/>
          </p:nvPr>
        </p:nvSpPr>
        <p:spPr>
          <a:xfrm>
            <a:off x="5318760" y="1344502"/>
            <a:ext cx="1554480" cy="498781"/>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1300">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5"/>
          <p:cNvSpPr txBox="1">
            <a:spLocks noGrp="1"/>
          </p:cNvSpPr>
          <p:nvPr>
            <p:ph type="ftr" idx="11"/>
          </p:nvPr>
        </p:nvSpPr>
        <p:spPr>
          <a:xfrm>
            <a:off x="1629157" y="5177408"/>
            <a:ext cx="5660134" cy="2286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26262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5"/>
          <p:cNvSpPr txBox="1">
            <a:spLocks noGrp="1"/>
          </p:cNvSpPr>
          <p:nvPr>
            <p:ph type="sldNum" idx="12"/>
          </p:nvPr>
        </p:nvSpPr>
        <p:spPr>
          <a:xfrm>
            <a:off x="8604504" y="5177408"/>
            <a:ext cx="1958339" cy="22860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00">
                <a:solidFill>
                  <a:srgbClr val="262626"/>
                </a:solidFill>
                <a:latin typeface="Sorts Mill Goudy"/>
                <a:ea typeface="Sorts Mill Goudy"/>
                <a:cs typeface="Sorts Mill Goudy"/>
                <a:sym typeface="Sorts Mill Goudy"/>
              </a:defRPr>
            </a:lvl1pPr>
            <a:lvl2pPr marL="0" lvl="1" indent="0" algn="r">
              <a:spcBef>
                <a:spcPts val="0"/>
              </a:spcBef>
              <a:buNone/>
              <a:defRPr sz="1000">
                <a:solidFill>
                  <a:srgbClr val="262626"/>
                </a:solidFill>
                <a:latin typeface="Sorts Mill Goudy"/>
                <a:ea typeface="Sorts Mill Goudy"/>
                <a:cs typeface="Sorts Mill Goudy"/>
                <a:sym typeface="Sorts Mill Goudy"/>
              </a:defRPr>
            </a:lvl2pPr>
            <a:lvl3pPr marL="0" lvl="2" indent="0" algn="r">
              <a:spcBef>
                <a:spcPts val="0"/>
              </a:spcBef>
              <a:buNone/>
              <a:defRPr sz="1000">
                <a:solidFill>
                  <a:srgbClr val="262626"/>
                </a:solidFill>
                <a:latin typeface="Sorts Mill Goudy"/>
                <a:ea typeface="Sorts Mill Goudy"/>
                <a:cs typeface="Sorts Mill Goudy"/>
                <a:sym typeface="Sorts Mill Goudy"/>
              </a:defRPr>
            </a:lvl3pPr>
            <a:lvl4pPr marL="0" lvl="3" indent="0" algn="r">
              <a:spcBef>
                <a:spcPts val="0"/>
              </a:spcBef>
              <a:buNone/>
              <a:defRPr sz="1000">
                <a:solidFill>
                  <a:srgbClr val="262626"/>
                </a:solidFill>
                <a:latin typeface="Sorts Mill Goudy"/>
                <a:ea typeface="Sorts Mill Goudy"/>
                <a:cs typeface="Sorts Mill Goudy"/>
                <a:sym typeface="Sorts Mill Goudy"/>
              </a:defRPr>
            </a:lvl4pPr>
            <a:lvl5pPr marL="0" lvl="4" indent="0" algn="r">
              <a:spcBef>
                <a:spcPts val="0"/>
              </a:spcBef>
              <a:buNone/>
              <a:defRPr sz="1000">
                <a:solidFill>
                  <a:srgbClr val="262626"/>
                </a:solidFill>
                <a:latin typeface="Sorts Mill Goudy"/>
                <a:ea typeface="Sorts Mill Goudy"/>
                <a:cs typeface="Sorts Mill Goudy"/>
                <a:sym typeface="Sorts Mill Goudy"/>
              </a:defRPr>
            </a:lvl5pPr>
            <a:lvl6pPr marL="0" lvl="5" indent="0" algn="r">
              <a:spcBef>
                <a:spcPts val="0"/>
              </a:spcBef>
              <a:buNone/>
              <a:defRPr sz="1000">
                <a:solidFill>
                  <a:srgbClr val="262626"/>
                </a:solidFill>
                <a:latin typeface="Sorts Mill Goudy"/>
                <a:ea typeface="Sorts Mill Goudy"/>
                <a:cs typeface="Sorts Mill Goudy"/>
                <a:sym typeface="Sorts Mill Goudy"/>
              </a:defRPr>
            </a:lvl6pPr>
            <a:lvl7pPr marL="0" lvl="6" indent="0" algn="r">
              <a:spcBef>
                <a:spcPts val="0"/>
              </a:spcBef>
              <a:buNone/>
              <a:defRPr sz="1000">
                <a:solidFill>
                  <a:srgbClr val="262626"/>
                </a:solidFill>
                <a:latin typeface="Sorts Mill Goudy"/>
                <a:ea typeface="Sorts Mill Goudy"/>
                <a:cs typeface="Sorts Mill Goudy"/>
                <a:sym typeface="Sorts Mill Goudy"/>
              </a:defRPr>
            </a:lvl7pPr>
            <a:lvl8pPr marL="0" lvl="7" indent="0" algn="r">
              <a:spcBef>
                <a:spcPts val="0"/>
              </a:spcBef>
              <a:buNone/>
              <a:defRPr sz="1000">
                <a:solidFill>
                  <a:srgbClr val="262626"/>
                </a:solidFill>
                <a:latin typeface="Sorts Mill Goudy"/>
                <a:ea typeface="Sorts Mill Goudy"/>
                <a:cs typeface="Sorts Mill Goudy"/>
                <a:sym typeface="Sorts Mill Goudy"/>
              </a:defRPr>
            </a:lvl8pPr>
            <a:lvl9pPr marL="0" lvl="8" indent="0" algn="r">
              <a:spcBef>
                <a:spcPts val="0"/>
              </a:spcBef>
              <a:buNone/>
              <a:defRPr sz="1000">
                <a:solidFill>
                  <a:srgbClr val="262626"/>
                </a:solidFill>
                <a:latin typeface="Sorts Mill Goudy"/>
                <a:ea typeface="Sorts Mill Goudy"/>
                <a:cs typeface="Sorts Mill Goudy"/>
                <a:sym typeface="Sorts Mill Goudy"/>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1066800" y="642594"/>
            <a:ext cx="10058400" cy="13716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6"/>
          <p:cNvSpPr txBox="1">
            <a:spLocks noGrp="1"/>
          </p:cNvSpPr>
          <p:nvPr>
            <p:ph type="body" idx="1"/>
          </p:nvPr>
        </p:nvSpPr>
        <p:spPr>
          <a:xfrm>
            <a:off x="1066800" y="2103120"/>
            <a:ext cx="4663440" cy="374904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900"/>
              </a:spcBef>
              <a:spcAft>
                <a:spcPts val="0"/>
              </a:spcAft>
              <a:buSzPts val="1800"/>
              <a:buChar char="◦"/>
              <a:defRPr sz="1800"/>
            </a:lvl1pPr>
            <a:lvl2pPr marL="914400" lvl="1" indent="-330200" algn="l">
              <a:lnSpc>
                <a:spcPct val="110000"/>
              </a:lnSpc>
              <a:spcBef>
                <a:spcPts val="500"/>
              </a:spcBef>
              <a:spcAft>
                <a:spcPts val="0"/>
              </a:spcAft>
              <a:buSzPts val="1600"/>
              <a:buChar char="◦"/>
              <a:defRPr sz="1600"/>
            </a:lvl2pPr>
            <a:lvl3pPr marL="1371600" lvl="2" indent="-317500" algn="l">
              <a:lnSpc>
                <a:spcPct val="110000"/>
              </a:lnSpc>
              <a:spcBef>
                <a:spcPts val="500"/>
              </a:spcBef>
              <a:spcAft>
                <a:spcPts val="0"/>
              </a:spcAft>
              <a:buSzPts val="1400"/>
              <a:buChar char="◦"/>
              <a:defRPr sz="1400"/>
            </a:lvl3pPr>
            <a:lvl4pPr marL="1828800" lvl="3" indent="-317500" algn="l">
              <a:lnSpc>
                <a:spcPct val="110000"/>
              </a:lnSpc>
              <a:spcBef>
                <a:spcPts val="500"/>
              </a:spcBef>
              <a:spcAft>
                <a:spcPts val="0"/>
              </a:spcAft>
              <a:buSzPts val="1400"/>
              <a:buChar char="◦"/>
              <a:defRPr sz="1400"/>
            </a:lvl4pPr>
            <a:lvl5pPr marL="2286000" lvl="4" indent="-317500" algn="l">
              <a:lnSpc>
                <a:spcPct val="110000"/>
              </a:lnSpc>
              <a:spcBef>
                <a:spcPts val="500"/>
              </a:spcBef>
              <a:spcAft>
                <a:spcPts val="0"/>
              </a:spcAft>
              <a:buSzPts val="1400"/>
              <a:buChar char="◦"/>
              <a:defRPr sz="1400"/>
            </a:lvl5pPr>
            <a:lvl6pPr marL="2743200" lvl="5" indent="-317500" algn="l">
              <a:lnSpc>
                <a:spcPct val="100000"/>
              </a:lnSpc>
              <a:spcBef>
                <a:spcPts val="500"/>
              </a:spcBef>
              <a:spcAft>
                <a:spcPts val="0"/>
              </a:spcAft>
              <a:buSzPts val="1400"/>
              <a:buChar char="◦"/>
              <a:defRPr sz="1400"/>
            </a:lvl6pPr>
            <a:lvl7pPr marL="3200400" lvl="6" indent="-317500" algn="l">
              <a:lnSpc>
                <a:spcPct val="100000"/>
              </a:lnSpc>
              <a:spcBef>
                <a:spcPts val="500"/>
              </a:spcBef>
              <a:spcAft>
                <a:spcPts val="0"/>
              </a:spcAft>
              <a:buSzPts val="1400"/>
              <a:buChar char="◦"/>
              <a:defRPr sz="1400"/>
            </a:lvl7pPr>
            <a:lvl8pPr marL="3657600" lvl="7" indent="-317500" algn="l">
              <a:lnSpc>
                <a:spcPct val="100000"/>
              </a:lnSpc>
              <a:spcBef>
                <a:spcPts val="500"/>
              </a:spcBef>
              <a:spcAft>
                <a:spcPts val="0"/>
              </a:spcAft>
              <a:buSzPts val="1400"/>
              <a:buChar char="◦"/>
              <a:defRPr sz="1400"/>
            </a:lvl8pPr>
            <a:lvl9pPr marL="4114800" lvl="8" indent="-317500" algn="l">
              <a:lnSpc>
                <a:spcPct val="100000"/>
              </a:lnSpc>
              <a:spcBef>
                <a:spcPts val="500"/>
              </a:spcBef>
              <a:spcAft>
                <a:spcPts val="0"/>
              </a:spcAft>
              <a:buSzPts val="1400"/>
              <a:buChar char="◦"/>
              <a:defRPr sz="1400"/>
            </a:lvl9pPr>
          </a:lstStyle>
          <a:p>
            <a:endParaRPr/>
          </a:p>
        </p:txBody>
      </p:sp>
      <p:sp>
        <p:nvSpPr>
          <p:cNvPr id="74" name="Google Shape;74;p16"/>
          <p:cNvSpPr txBox="1">
            <a:spLocks noGrp="1"/>
          </p:cNvSpPr>
          <p:nvPr>
            <p:ph type="body" idx="2"/>
          </p:nvPr>
        </p:nvSpPr>
        <p:spPr>
          <a:xfrm>
            <a:off x="6461760" y="2103120"/>
            <a:ext cx="4663440" cy="374904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900"/>
              </a:spcBef>
              <a:spcAft>
                <a:spcPts val="0"/>
              </a:spcAft>
              <a:buSzPts val="1800"/>
              <a:buChar char="◦"/>
              <a:defRPr sz="1800"/>
            </a:lvl1pPr>
            <a:lvl2pPr marL="914400" lvl="1" indent="-330200" algn="l">
              <a:lnSpc>
                <a:spcPct val="110000"/>
              </a:lnSpc>
              <a:spcBef>
                <a:spcPts val="500"/>
              </a:spcBef>
              <a:spcAft>
                <a:spcPts val="0"/>
              </a:spcAft>
              <a:buSzPts val="1600"/>
              <a:buChar char="◦"/>
              <a:defRPr sz="1600"/>
            </a:lvl2pPr>
            <a:lvl3pPr marL="1371600" lvl="2" indent="-317500" algn="l">
              <a:lnSpc>
                <a:spcPct val="110000"/>
              </a:lnSpc>
              <a:spcBef>
                <a:spcPts val="500"/>
              </a:spcBef>
              <a:spcAft>
                <a:spcPts val="0"/>
              </a:spcAft>
              <a:buSzPts val="1400"/>
              <a:buChar char="◦"/>
              <a:defRPr sz="1400"/>
            </a:lvl3pPr>
            <a:lvl4pPr marL="1828800" lvl="3" indent="-317500" algn="l">
              <a:lnSpc>
                <a:spcPct val="110000"/>
              </a:lnSpc>
              <a:spcBef>
                <a:spcPts val="500"/>
              </a:spcBef>
              <a:spcAft>
                <a:spcPts val="0"/>
              </a:spcAft>
              <a:buSzPts val="1400"/>
              <a:buChar char="◦"/>
              <a:defRPr sz="1400"/>
            </a:lvl4pPr>
            <a:lvl5pPr marL="2286000" lvl="4" indent="-317500" algn="l">
              <a:lnSpc>
                <a:spcPct val="110000"/>
              </a:lnSpc>
              <a:spcBef>
                <a:spcPts val="500"/>
              </a:spcBef>
              <a:spcAft>
                <a:spcPts val="0"/>
              </a:spcAft>
              <a:buSzPts val="1400"/>
              <a:buChar char="◦"/>
              <a:defRPr sz="1400"/>
            </a:lvl5pPr>
            <a:lvl6pPr marL="2743200" lvl="5" indent="-317500" algn="l">
              <a:lnSpc>
                <a:spcPct val="100000"/>
              </a:lnSpc>
              <a:spcBef>
                <a:spcPts val="500"/>
              </a:spcBef>
              <a:spcAft>
                <a:spcPts val="0"/>
              </a:spcAft>
              <a:buSzPts val="1400"/>
              <a:buChar char="◦"/>
              <a:defRPr sz="1400"/>
            </a:lvl6pPr>
            <a:lvl7pPr marL="3200400" lvl="6" indent="-317500" algn="l">
              <a:lnSpc>
                <a:spcPct val="100000"/>
              </a:lnSpc>
              <a:spcBef>
                <a:spcPts val="500"/>
              </a:spcBef>
              <a:spcAft>
                <a:spcPts val="0"/>
              </a:spcAft>
              <a:buSzPts val="1400"/>
              <a:buChar char="◦"/>
              <a:defRPr sz="1400"/>
            </a:lvl7pPr>
            <a:lvl8pPr marL="3657600" lvl="7" indent="-317500" algn="l">
              <a:lnSpc>
                <a:spcPct val="100000"/>
              </a:lnSpc>
              <a:spcBef>
                <a:spcPts val="500"/>
              </a:spcBef>
              <a:spcAft>
                <a:spcPts val="0"/>
              </a:spcAft>
              <a:buSzPts val="1400"/>
              <a:buChar char="◦"/>
              <a:defRPr sz="1400"/>
            </a:lvl8pPr>
            <a:lvl9pPr marL="4114800" lvl="8" indent="-317500" algn="l">
              <a:lnSpc>
                <a:spcPct val="100000"/>
              </a:lnSpc>
              <a:spcBef>
                <a:spcPts val="500"/>
              </a:spcBef>
              <a:spcAft>
                <a:spcPts val="0"/>
              </a:spcAft>
              <a:buSzPts val="1400"/>
              <a:buChar char="◦"/>
              <a:defRPr sz="1400"/>
            </a:lvl9pPr>
          </a:lstStyle>
          <a:p>
            <a:endParaRPr/>
          </a:p>
        </p:txBody>
      </p:sp>
      <p:sp>
        <p:nvSpPr>
          <p:cNvPr id="75" name="Google Shape;75;p16"/>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1066800" y="642594"/>
            <a:ext cx="10058400" cy="13716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
          <p:cNvSpPr txBox="1">
            <a:spLocks noGrp="1"/>
          </p:cNvSpPr>
          <p:nvPr>
            <p:ph type="body" idx="1"/>
          </p:nvPr>
        </p:nvSpPr>
        <p:spPr>
          <a:xfrm>
            <a:off x="1069848" y="2074334"/>
            <a:ext cx="466344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SzPts val="1900"/>
              <a:buNone/>
              <a:defRPr sz="1900" b="1" i="0">
                <a:solidFill>
                  <a:schemeClr val="dk1"/>
                </a:solidFill>
                <a:latin typeface="Sorts Mill Goudy"/>
                <a:ea typeface="Sorts Mill Goudy"/>
                <a:cs typeface="Sorts Mill Goudy"/>
                <a:sym typeface="Sorts Mill Goudy"/>
              </a:defRPr>
            </a:lvl1pPr>
            <a:lvl2pPr marL="914400" lvl="1" indent="-228600" algn="l">
              <a:lnSpc>
                <a:spcPct val="110000"/>
              </a:lnSpc>
              <a:spcBef>
                <a:spcPts val="500"/>
              </a:spcBef>
              <a:spcAft>
                <a:spcPts val="0"/>
              </a:spcAft>
              <a:buSzPts val="1800"/>
              <a:buNone/>
              <a:defRPr sz="1800" b="1"/>
            </a:lvl2pPr>
            <a:lvl3pPr marL="1371600" lvl="2" indent="-228600" algn="l">
              <a:lnSpc>
                <a:spcPct val="110000"/>
              </a:lnSpc>
              <a:spcBef>
                <a:spcPts val="500"/>
              </a:spcBef>
              <a:spcAft>
                <a:spcPts val="0"/>
              </a:spcAft>
              <a:buSzPts val="1800"/>
              <a:buNone/>
              <a:defRPr sz="1800" b="1"/>
            </a:lvl3pPr>
            <a:lvl4pPr marL="1828800" lvl="3" indent="-228600" algn="l">
              <a:lnSpc>
                <a:spcPct val="110000"/>
              </a:lnSpc>
              <a:spcBef>
                <a:spcPts val="500"/>
              </a:spcBef>
              <a:spcAft>
                <a:spcPts val="0"/>
              </a:spcAft>
              <a:buSzPts val="1600"/>
              <a:buNone/>
              <a:defRPr sz="1600" b="1"/>
            </a:lvl4pPr>
            <a:lvl5pPr marL="2286000" lvl="4" indent="-228600" algn="l">
              <a:lnSpc>
                <a:spcPct val="110000"/>
              </a:lnSpc>
              <a:spcBef>
                <a:spcPts val="500"/>
              </a:spcBef>
              <a:spcAft>
                <a:spcPts val="0"/>
              </a:spcAft>
              <a:buSzPts val="1600"/>
              <a:buNone/>
              <a:defRPr sz="1600" b="1"/>
            </a:lvl5pPr>
            <a:lvl6pPr marL="2743200" lvl="5" indent="-228600" algn="l">
              <a:lnSpc>
                <a:spcPct val="100000"/>
              </a:lnSpc>
              <a:spcBef>
                <a:spcPts val="500"/>
              </a:spcBef>
              <a:spcAft>
                <a:spcPts val="0"/>
              </a:spcAft>
              <a:buSzPts val="1600"/>
              <a:buNone/>
              <a:defRPr sz="1600" b="1"/>
            </a:lvl6pPr>
            <a:lvl7pPr marL="3200400" lvl="6" indent="-228600" algn="l">
              <a:lnSpc>
                <a:spcPct val="100000"/>
              </a:lnSpc>
              <a:spcBef>
                <a:spcPts val="500"/>
              </a:spcBef>
              <a:spcAft>
                <a:spcPts val="0"/>
              </a:spcAft>
              <a:buSzPts val="1600"/>
              <a:buNone/>
              <a:defRPr sz="1600" b="1"/>
            </a:lvl7pPr>
            <a:lvl8pPr marL="3657600" lvl="7" indent="-228600" algn="l">
              <a:lnSpc>
                <a:spcPct val="100000"/>
              </a:lnSpc>
              <a:spcBef>
                <a:spcPts val="500"/>
              </a:spcBef>
              <a:spcAft>
                <a:spcPts val="0"/>
              </a:spcAft>
              <a:buSzPts val="1600"/>
              <a:buNone/>
              <a:defRPr sz="1600" b="1"/>
            </a:lvl8pPr>
            <a:lvl9pPr marL="4114800" lvl="8" indent="-228600" algn="l">
              <a:lnSpc>
                <a:spcPct val="100000"/>
              </a:lnSpc>
              <a:spcBef>
                <a:spcPts val="500"/>
              </a:spcBef>
              <a:spcAft>
                <a:spcPts val="0"/>
              </a:spcAft>
              <a:buSzPts val="1600"/>
              <a:buNone/>
              <a:defRPr sz="1600" b="1"/>
            </a:lvl9pPr>
          </a:lstStyle>
          <a:p>
            <a:endParaRPr/>
          </a:p>
        </p:txBody>
      </p:sp>
      <p:sp>
        <p:nvSpPr>
          <p:cNvPr id="81" name="Google Shape;81;p17"/>
          <p:cNvSpPr txBox="1">
            <a:spLocks noGrp="1"/>
          </p:cNvSpPr>
          <p:nvPr>
            <p:ph type="body" idx="2"/>
          </p:nvPr>
        </p:nvSpPr>
        <p:spPr>
          <a:xfrm>
            <a:off x="1069848" y="2792472"/>
            <a:ext cx="4663440" cy="3163825"/>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900"/>
              </a:spcBef>
              <a:spcAft>
                <a:spcPts val="0"/>
              </a:spcAft>
              <a:buSzPts val="1800"/>
              <a:buChar char="◦"/>
              <a:defRPr sz="1800"/>
            </a:lvl1pPr>
            <a:lvl2pPr marL="914400" lvl="1" indent="-330200" algn="l">
              <a:lnSpc>
                <a:spcPct val="110000"/>
              </a:lnSpc>
              <a:spcBef>
                <a:spcPts val="500"/>
              </a:spcBef>
              <a:spcAft>
                <a:spcPts val="0"/>
              </a:spcAft>
              <a:buSzPts val="1600"/>
              <a:buChar char="◦"/>
              <a:defRPr sz="1600"/>
            </a:lvl2pPr>
            <a:lvl3pPr marL="1371600" lvl="2" indent="-317500" algn="l">
              <a:lnSpc>
                <a:spcPct val="110000"/>
              </a:lnSpc>
              <a:spcBef>
                <a:spcPts val="500"/>
              </a:spcBef>
              <a:spcAft>
                <a:spcPts val="0"/>
              </a:spcAft>
              <a:buSzPts val="1400"/>
              <a:buChar char="◦"/>
              <a:defRPr sz="1400"/>
            </a:lvl3pPr>
            <a:lvl4pPr marL="1828800" lvl="3" indent="-317500" algn="l">
              <a:lnSpc>
                <a:spcPct val="110000"/>
              </a:lnSpc>
              <a:spcBef>
                <a:spcPts val="500"/>
              </a:spcBef>
              <a:spcAft>
                <a:spcPts val="0"/>
              </a:spcAft>
              <a:buSzPts val="1400"/>
              <a:buChar char="◦"/>
              <a:defRPr sz="1400"/>
            </a:lvl4pPr>
            <a:lvl5pPr marL="2286000" lvl="4" indent="-317500" algn="l">
              <a:lnSpc>
                <a:spcPct val="110000"/>
              </a:lnSpc>
              <a:spcBef>
                <a:spcPts val="500"/>
              </a:spcBef>
              <a:spcAft>
                <a:spcPts val="0"/>
              </a:spcAft>
              <a:buSzPts val="1400"/>
              <a:buChar char="◦"/>
              <a:defRPr sz="1400"/>
            </a:lvl5pPr>
            <a:lvl6pPr marL="2743200" lvl="5" indent="-317500" algn="l">
              <a:lnSpc>
                <a:spcPct val="100000"/>
              </a:lnSpc>
              <a:spcBef>
                <a:spcPts val="500"/>
              </a:spcBef>
              <a:spcAft>
                <a:spcPts val="0"/>
              </a:spcAft>
              <a:buSzPts val="1400"/>
              <a:buChar char="◦"/>
              <a:defRPr sz="1400"/>
            </a:lvl6pPr>
            <a:lvl7pPr marL="3200400" lvl="6" indent="-317500" algn="l">
              <a:lnSpc>
                <a:spcPct val="100000"/>
              </a:lnSpc>
              <a:spcBef>
                <a:spcPts val="500"/>
              </a:spcBef>
              <a:spcAft>
                <a:spcPts val="0"/>
              </a:spcAft>
              <a:buSzPts val="1400"/>
              <a:buChar char="◦"/>
              <a:defRPr sz="1400"/>
            </a:lvl7pPr>
            <a:lvl8pPr marL="3657600" lvl="7" indent="-317500" algn="l">
              <a:lnSpc>
                <a:spcPct val="100000"/>
              </a:lnSpc>
              <a:spcBef>
                <a:spcPts val="500"/>
              </a:spcBef>
              <a:spcAft>
                <a:spcPts val="0"/>
              </a:spcAft>
              <a:buSzPts val="1400"/>
              <a:buChar char="◦"/>
              <a:defRPr sz="1400"/>
            </a:lvl8pPr>
            <a:lvl9pPr marL="4114800" lvl="8" indent="-317500" algn="l">
              <a:lnSpc>
                <a:spcPct val="100000"/>
              </a:lnSpc>
              <a:spcBef>
                <a:spcPts val="500"/>
              </a:spcBef>
              <a:spcAft>
                <a:spcPts val="0"/>
              </a:spcAft>
              <a:buSzPts val="1400"/>
              <a:buChar char="◦"/>
              <a:defRPr sz="1400"/>
            </a:lvl9pPr>
          </a:lstStyle>
          <a:p>
            <a:endParaRPr/>
          </a:p>
        </p:txBody>
      </p:sp>
      <p:sp>
        <p:nvSpPr>
          <p:cNvPr id="82" name="Google Shape;82;p17"/>
          <p:cNvSpPr txBox="1">
            <a:spLocks noGrp="1"/>
          </p:cNvSpPr>
          <p:nvPr>
            <p:ph type="body" idx="3"/>
          </p:nvPr>
        </p:nvSpPr>
        <p:spPr>
          <a:xfrm>
            <a:off x="6458712" y="2074334"/>
            <a:ext cx="466344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SzPts val="1900"/>
              <a:buNone/>
              <a:defRPr sz="1900" b="1">
                <a:solidFill>
                  <a:schemeClr val="dk1"/>
                </a:solidFill>
              </a:defRPr>
            </a:lvl1pPr>
            <a:lvl2pPr marL="914400" lvl="1" indent="-228600" algn="l">
              <a:lnSpc>
                <a:spcPct val="110000"/>
              </a:lnSpc>
              <a:spcBef>
                <a:spcPts val="500"/>
              </a:spcBef>
              <a:spcAft>
                <a:spcPts val="0"/>
              </a:spcAft>
              <a:buSzPts val="1800"/>
              <a:buNone/>
              <a:defRPr sz="1800" b="1"/>
            </a:lvl2pPr>
            <a:lvl3pPr marL="1371600" lvl="2" indent="-228600" algn="l">
              <a:lnSpc>
                <a:spcPct val="110000"/>
              </a:lnSpc>
              <a:spcBef>
                <a:spcPts val="500"/>
              </a:spcBef>
              <a:spcAft>
                <a:spcPts val="0"/>
              </a:spcAft>
              <a:buSzPts val="1800"/>
              <a:buNone/>
              <a:defRPr sz="1800" b="1"/>
            </a:lvl3pPr>
            <a:lvl4pPr marL="1828800" lvl="3" indent="-228600" algn="l">
              <a:lnSpc>
                <a:spcPct val="110000"/>
              </a:lnSpc>
              <a:spcBef>
                <a:spcPts val="500"/>
              </a:spcBef>
              <a:spcAft>
                <a:spcPts val="0"/>
              </a:spcAft>
              <a:buSzPts val="1600"/>
              <a:buNone/>
              <a:defRPr sz="1600" b="1"/>
            </a:lvl4pPr>
            <a:lvl5pPr marL="2286000" lvl="4" indent="-228600" algn="l">
              <a:lnSpc>
                <a:spcPct val="110000"/>
              </a:lnSpc>
              <a:spcBef>
                <a:spcPts val="500"/>
              </a:spcBef>
              <a:spcAft>
                <a:spcPts val="0"/>
              </a:spcAft>
              <a:buSzPts val="1600"/>
              <a:buNone/>
              <a:defRPr sz="1600" b="1"/>
            </a:lvl5pPr>
            <a:lvl6pPr marL="2743200" lvl="5" indent="-228600" algn="l">
              <a:lnSpc>
                <a:spcPct val="100000"/>
              </a:lnSpc>
              <a:spcBef>
                <a:spcPts val="500"/>
              </a:spcBef>
              <a:spcAft>
                <a:spcPts val="0"/>
              </a:spcAft>
              <a:buSzPts val="1600"/>
              <a:buNone/>
              <a:defRPr sz="1600" b="1"/>
            </a:lvl6pPr>
            <a:lvl7pPr marL="3200400" lvl="6" indent="-228600" algn="l">
              <a:lnSpc>
                <a:spcPct val="100000"/>
              </a:lnSpc>
              <a:spcBef>
                <a:spcPts val="500"/>
              </a:spcBef>
              <a:spcAft>
                <a:spcPts val="0"/>
              </a:spcAft>
              <a:buSzPts val="1600"/>
              <a:buNone/>
              <a:defRPr sz="1600" b="1"/>
            </a:lvl7pPr>
            <a:lvl8pPr marL="3657600" lvl="7" indent="-228600" algn="l">
              <a:lnSpc>
                <a:spcPct val="100000"/>
              </a:lnSpc>
              <a:spcBef>
                <a:spcPts val="500"/>
              </a:spcBef>
              <a:spcAft>
                <a:spcPts val="0"/>
              </a:spcAft>
              <a:buSzPts val="1600"/>
              <a:buNone/>
              <a:defRPr sz="1600" b="1"/>
            </a:lvl8pPr>
            <a:lvl9pPr marL="4114800" lvl="8" indent="-228600" algn="l">
              <a:lnSpc>
                <a:spcPct val="100000"/>
              </a:lnSpc>
              <a:spcBef>
                <a:spcPts val="500"/>
              </a:spcBef>
              <a:spcAft>
                <a:spcPts val="0"/>
              </a:spcAft>
              <a:buSzPts val="1600"/>
              <a:buNone/>
              <a:defRPr sz="1600" b="1"/>
            </a:lvl9pPr>
          </a:lstStyle>
          <a:p>
            <a:endParaRPr/>
          </a:p>
        </p:txBody>
      </p:sp>
      <p:sp>
        <p:nvSpPr>
          <p:cNvPr id="83" name="Google Shape;83;p17"/>
          <p:cNvSpPr txBox="1">
            <a:spLocks noGrp="1"/>
          </p:cNvSpPr>
          <p:nvPr>
            <p:ph type="body" idx="4"/>
          </p:nvPr>
        </p:nvSpPr>
        <p:spPr>
          <a:xfrm>
            <a:off x="6458712" y="2792471"/>
            <a:ext cx="4663440" cy="3164509"/>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900"/>
              </a:spcBef>
              <a:spcAft>
                <a:spcPts val="0"/>
              </a:spcAft>
              <a:buSzPts val="1800"/>
              <a:buChar char="◦"/>
              <a:defRPr sz="1800"/>
            </a:lvl1pPr>
            <a:lvl2pPr marL="914400" lvl="1" indent="-330200" algn="l">
              <a:lnSpc>
                <a:spcPct val="110000"/>
              </a:lnSpc>
              <a:spcBef>
                <a:spcPts val="500"/>
              </a:spcBef>
              <a:spcAft>
                <a:spcPts val="0"/>
              </a:spcAft>
              <a:buSzPts val="1600"/>
              <a:buChar char="◦"/>
              <a:defRPr sz="1600"/>
            </a:lvl2pPr>
            <a:lvl3pPr marL="1371600" lvl="2" indent="-317500" algn="l">
              <a:lnSpc>
                <a:spcPct val="110000"/>
              </a:lnSpc>
              <a:spcBef>
                <a:spcPts val="500"/>
              </a:spcBef>
              <a:spcAft>
                <a:spcPts val="0"/>
              </a:spcAft>
              <a:buSzPts val="1400"/>
              <a:buChar char="◦"/>
              <a:defRPr sz="1400"/>
            </a:lvl3pPr>
            <a:lvl4pPr marL="1828800" lvl="3" indent="-317500" algn="l">
              <a:lnSpc>
                <a:spcPct val="110000"/>
              </a:lnSpc>
              <a:spcBef>
                <a:spcPts val="500"/>
              </a:spcBef>
              <a:spcAft>
                <a:spcPts val="0"/>
              </a:spcAft>
              <a:buSzPts val="1400"/>
              <a:buChar char="◦"/>
              <a:defRPr sz="1400"/>
            </a:lvl4pPr>
            <a:lvl5pPr marL="2286000" lvl="4" indent="-317500" algn="l">
              <a:lnSpc>
                <a:spcPct val="110000"/>
              </a:lnSpc>
              <a:spcBef>
                <a:spcPts val="500"/>
              </a:spcBef>
              <a:spcAft>
                <a:spcPts val="0"/>
              </a:spcAft>
              <a:buSzPts val="1400"/>
              <a:buChar char="◦"/>
              <a:defRPr sz="1400"/>
            </a:lvl5pPr>
            <a:lvl6pPr marL="2743200" lvl="5" indent="-317500" algn="l">
              <a:lnSpc>
                <a:spcPct val="100000"/>
              </a:lnSpc>
              <a:spcBef>
                <a:spcPts val="500"/>
              </a:spcBef>
              <a:spcAft>
                <a:spcPts val="0"/>
              </a:spcAft>
              <a:buSzPts val="1400"/>
              <a:buChar char="◦"/>
              <a:defRPr sz="1400"/>
            </a:lvl6pPr>
            <a:lvl7pPr marL="3200400" lvl="6" indent="-317500" algn="l">
              <a:lnSpc>
                <a:spcPct val="100000"/>
              </a:lnSpc>
              <a:spcBef>
                <a:spcPts val="500"/>
              </a:spcBef>
              <a:spcAft>
                <a:spcPts val="0"/>
              </a:spcAft>
              <a:buSzPts val="1400"/>
              <a:buChar char="◦"/>
              <a:defRPr sz="1400"/>
            </a:lvl7pPr>
            <a:lvl8pPr marL="3657600" lvl="7" indent="-317500" algn="l">
              <a:lnSpc>
                <a:spcPct val="100000"/>
              </a:lnSpc>
              <a:spcBef>
                <a:spcPts val="500"/>
              </a:spcBef>
              <a:spcAft>
                <a:spcPts val="0"/>
              </a:spcAft>
              <a:buSzPts val="1400"/>
              <a:buChar char="◦"/>
              <a:defRPr sz="1400"/>
            </a:lvl8pPr>
            <a:lvl9pPr marL="4114800" lvl="8" indent="-317500" algn="l">
              <a:lnSpc>
                <a:spcPct val="100000"/>
              </a:lnSpc>
              <a:spcBef>
                <a:spcPts val="500"/>
              </a:spcBef>
              <a:spcAft>
                <a:spcPts val="0"/>
              </a:spcAft>
              <a:buSzPts val="1400"/>
              <a:buChar char="◦"/>
              <a:defRPr sz="1400"/>
            </a:lvl9pPr>
          </a:lstStyle>
          <a:p>
            <a:endParaRPr/>
          </a:p>
        </p:txBody>
      </p:sp>
      <p:sp>
        <p:nvSpPr>
          <p:cNvPr id="84" name="Google Shape;84;p17"/>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7"/>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7"/>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1066800" y="642594"/>
            <a:ext cx="10058400" cy="13716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8"/>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8"/>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8"/>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2"/>
        <p:cNvGrpSpPr/>
        <p:nvPr/>
      </p:nvGrpSpPr>
      <p:grpSpPr>
        <a:xfrm>
          <a:off x="0" y="0"/>
          <a:ext cx="0" cy="0"/>
          <a:chOff x="0" y="0"/>
          <a:chExt cx="0" cy="0"/>
        </a:xfrm>
      </p:grpSpPr>
      <p:sp>
        <p:nvSpPr>
          <p:cNvPr id="93" name="Google Shape;93;p19"/>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9"/>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9"/>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96"/>
        <p:cNvGrpSpPr/>
        <p:nvPr/>
      </p:nvGrpSpPr>
      <p:grpSpPr>
        <a:xfrm>
          <a:off x="0" y="0"/>
          <a:ext cx="0" cy="0"/>
          <a:chOff x="0" y="0"/>
          <a:chExt cx="0" cy="0"/>
        </a:xfrm>
      </p:grpSpPr>
      <p:sp>
        <p:nvSpPr>
          <p:cNvPr id="97" name="Google Shape;97;p20"/>
          <p:cNvSpPr/>
          <p:nvPr/>
        </p:nvSpPr>
        <p:spPr>
          <a:xfrm>
            <a:off x="8119870" y="237744"/>
            <a:ext cx="3826596" cy="6382512"/>
          </a:xfrm>
          <a:prstGeom prst="rect">
            <a:avLst/>
          </a:prstGeom>
          <a:solidFill>
            <a:srgbClr val="D8D8D8">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0"/>
          <p:cNvSpPr/>
          <p:nvPr/>
        </p:nvSpPr>
        <p:spPr>
          <a:xfrm>
            <a:off x="8254660" y="374904"/>
            <a:ext cx="3557016" cy="6108192"/>
          </a:xfrm>
          <a:prstGeom prst="rect">
            <a:avLst/>
          </a:prstGeom>
          <a:noFill/>
          <a:ln w="9525" cap="sq" cmpd="sng">
            <a:solidFill>
              <a:srgbClr val="3F3F3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0"/>
          <p:cNvSpPr txBox="1">
            <a:spLocks noGrp="1"/>
          </p:cNvSpPr>
          <p:nvPr>
            <p:ph type="title"/>
          </p:nvPr>
        </p:nvSpPr>
        <p:spPr>
          <a:xfrm>
            <a:off x="8458200" y="607392"/>
            <a:ext cx="3161963" cy="164592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3200"/>
              <a:buFont typeface="Sorts Mill Goudy"/>
              <a:buNone/>
              <a:defRPr sz="3200" b="0" cap="none">
                <a:solidFill>
                  <a:schemeClr val="dk1"/>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20"/>
          <p:cNvSpPr txBox="1">
            <a:spLocks noGrp="1"/>
          </p:cNvSpPr>
          <p:nvPr>
            <p:ph type="body" idx="1"/>
          </p:nvPr>
        </p:nvSpPr>
        <p:spPr>
          <a:xfrm>
            <a:off x="685800" y="609600"/>
            <a:ext cx="6858000" cy="5334000"/>
          </a:xfrm>
          <a:prstGeom prst="rect">
            <a:avLst/>
          </a:prstGeom>
          <a:noFill/>
          <a:ln>
            <a:noFill/>
          </a:ln>
        </p:spPr>
        <p:txBody>
          <a:bodyPr spcFirstLastPara="1" wrap="square" lIns="91425" tIns="45700" rIns="91425" bIns="45700" anchor="t" anchorCtr="0">
            <a:normAutofit/>
          </a:bodyPr>
          <a:lstStyle>
            <a:lvl1pPr marL="457200" lvl="0" indent="-349250" algn="l">
              <a:lnSpc>
                <a:spcPct val="110000"/>
              </a:lnSpc>
              <a:spcBef>
                <a:spcPts val="900"/>
              </a:spcBef>
              <a:spcAft>
                <a:spcPts val="0"/>
              </a:spcAft>
              <a:buSzPts val="1900"/>
              <a:buChar char="◦"/>
              <a:defRPr sz="1900"/>
            </a:lvl1pPr>
            <a:lvl2pPr marL="914400" lvl="1" indent="-330200" algn="l">
              <a:lnSpc>
                <a:spcPct val="110000"/>
              </a:lnSpc>
              <a:spcBef>
                <a:spcPts val="500"/>
              </a:spcBef>
              <a:spcAft>
                <a:spcPts val="0"/>
              </a:spcAft>
              <a:buSzPts val="1600"/>
              <a:buChar char="◦"/>
              <a:defRPr sz="1600"/>
            </a:lvl2pPr>
            <a:lvl3pPr marL="1371600" lvl="2" indent="-317500" algn="l">
              <a:lnSpc>
                <a:spcPct val="110000"/>
              </a:lnSpc>
              <a:spcBef>
                <a:spcPts val="500"/>
              </a:spcBef>
              <a:spcAft>
                <a:spcPts val="0"/>
              </a:spcAft>
              <a:buSzPts val="1400"/>
              <a:buChar char="◦"/>
              <a:defRPr sz="1400"/>
            </a:lvl3pPr>
            <a:lvl4pPr marL="1828800" lvl="3" indent="-317500" algn="l">
              <a:lnSpc>
                <a:spcPct val="110000"/>
              </a:lnSpc>
              <a:spcBef>
                <a:spcPts val="500"/>
              </a:spcBef>
              <a:spcAft>
                <a:spcPts val="0"/>
              </a:spcAft>
              <a:buSzPts val="1400"/>
              <a:buChar char="◦"/>
              <a:defRPr sz="1400"/>
            </a:lvl4pPr>
            <a:lvl5pPr marL="2286000" lvl="4" indent="-317500" algn="l">
              <a:lnSpc>
                <a:spcPct val="110000"/>
              </a:lnSpc>
              <a:spcBef>
                <a:spcPts val="500"/>
              </a:spcBef>
              <a:spcAft>
                <a:spcPts val="0"/>
              </a:spcAft>
              <a:buSzPts val="1400"/>
              <a:buChar char="◦"/>
              <a:defRPr sz="1400"/>
            </a:lvl5pPr>
            <a:lvl6pPr marL="2743200" lvl="5" indent="-317500" algn="l">
              <a:lnSpc>
                <a:spcPct val="100000"/>
              </a:lnSpc>
              <a:spcBef>
                <a:spcPts val="500"/>
              </a:spcBef>
              <a:spcAft>
                <a:spcPts val="0"/>
              </a:spcAft>
              <a:buSzPts val="1400"/>
              <a:buChar char="◦"/>
              <a:defRPr sz="1400"/>
            </a:lvl6pPr>
            <a:lvl7pPr marL="3200400" lvl="6" indent="-317500" algn="l">
              <a:lnSpc>
                <a:spcPct val="100000"/>
              </a:lnSpc>
              <a:spcBef>
                <a:spcPts val="500"/>
              </a:spcBef>
              <a:spcAft>
                <a:spcPts val="0"/>
              </a:spcAft>
              <a:buSzPts val="1400"/>
              <a:buChar char="◦"/>
              <a:defRPr sz="1400"/>
            </a:lvl7pPr>
            <a:lvl8pPr marL="3657600" lvl="7" indent="-317500" algn="l">
              <a:lnSpc>
                <a:spcPct val="100000"/>
              </a:lnSpc>
              <a:spcBef>
                <a:spcPts val="500"/>
              </a:spcBef>
              <a:spcAft>
                <a:spcPts val="0"/>
              </a:spcAft>
              <a:buSzPts val="1400"/>
              <a:buChar char="◦"/>
              <a:defRPr sz="1400"/>
            </a:lvl8pPr>
            <a:lvl9pPr marL="4114800" lvl="8" indent="-317500" algn="l">
              <a:lnSpc>
                <a:spcPct val="100000"/>
              </a:lnSpc>
              <a:spcBef>
                <a:spcPts val="500"/>
              </a:spcBef>
              <a:spcAft>
                <a:spcPts val="0"/>
              </a:spcAft>
              <a:buSzPts val="1400"/>
              <a:buChar char="◦"/>
              <a:defRPr sz="1400"/>
            </a:lvl9pPr>
          </a:lstStyle>
          <a:p>
            <a:endParaRPr/>
          </a:p>
        </p:txBody>
      </p:sp>
      <p:sp>
        <p:nvSpPr>
          <p:cNvPr id="101" name="Google Shape;101;p20"/>
          <p:cNvSpPr txBox="1">
            <a:spLocks noGrp="1"/>
          </p:cNvSpPr>
          <p:nvPr>
            <p:ph type="body" idx="2"/>
          </p:nvPr>
        </p:nvSpPr>
        <p:spPr>
          <a:xfrm>
            <a:off x="8458200" y="2336800"/>
            <a:ext cx="3161963" cy="3606800"/>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800"/>
              </a:spcBef>
              <a:spcAft>
                <a:spcPts val="0"/>
              </a:spcAft>
              <a:buSzPts val="1800"/>
              <a:buNone/>
              <a:defRPr sz="1800">
                <a:solidFill>
                  <a:schemeClr val="dk1"/>
                </a:solidFill>
              </a:defRPr>
            </a:lvl1pPr>
            <a:lvl2pPr marL="914400" lvl="1" indent="-228600" algn="l">
              <a:lnSpc>
                <a:spcPct val="110000"/>
              </a:lnSpc>
              <a:spcBef>
                <a:spcPts val="500"/>
              </a:spcBef>
              <a:spcAft>
                <a:spcPts val="0"/>
              </a:spcAft>
              <a:buSzPts val="1200"/>
              <a:buNone/>
              <a:defRPr sz="1200"/>
            </a:lvl2pPr>
            <a:lvl3pPr marL="1371600" lvl="2" indent="-228600" algn="l">
              <a:lnSpc>
                <a:spcPct val="110000"/>
              </a:lnSpc>
              <a:spcBef>
                <a:spcPts val="500"/>
              </a:spcBef>
              <a:spcAft>
                <a:spcPts val="0"/>
              </a:spcAft>
              <a:buSzPts val="1000"/>
              <a:buNone/>
              <a:defRPr sz="1000"/>
            </a:lvl3pPr>
            <a:lvl4pPr marL="1828800" lvl="3" indent="-228600" algn="l">
              <a:lnSpc>
                <a:spcPct val="110000"/>
              </a:lnSpc>
              <a:spcBef>
                <a:spcPts val="500"/>
              </a:spcBef>
              <a:spcAft>
                <a:spcPts val="0"/>
              </a:spcAft>
              <a:buSzPts val="900"/>
              <a:buNone/>
              <a:defRPr sz="900"/>
            </a:lvl4pPr>
            <a:lvl5pPr marL="2286000" lvl="4" indent="-228600" algn="l">
              <a:lnSpc>
                <a:spcPct val="110000"/>
              </a:lnSpc>
              <a:spcBef>
                <a:spcPts val="500"/>
              </a:spcBef>
              <a:spcAft>
                <a:spcPts val="0"/>
              </a:spcAft>
              <a:buSzPts val="900"/>
              <a:buNone/>
              <a:defRPr sz="900"/>
            </a:lvl5pPr>
            <a:lvl6pPr marL="2743200" lvl="5" indent="-228600" algn="l">
              <a:lnSpc>
                <a:spcPct val="100000"/>
              </a:lnSpc>
              <a:spcBef>
                <a:spcPts val="500"/>
              </a:spcBef>
              <a:spcAft>
                <a:spcPts val="0"/>
              </a:spcAft>
              <a:buSzPts val="900"/>
              <a:buNone/>
              <a:defRPr sz="900"/>
            </a:lvl6pPr>
            <a:lvl7pPr marL="3200400" lvl="6" indent="-228600" algn="l">
              <a:lnSpc>
                <a:spcPct val="100000"/>
              </a:lnSpc>
              <a:spcBef>
                <a:spcPts val="500"/>
              </a:spcBef>
              <a:spcAft>
                <a:spcPts val="0"/>
              </a:spcAft>
              <a:buSzPts val="900"/>
              <a:buNone/>
              <a:defRPr sz="900"/>
            </a:lvl7pPr>
            <a:lvl8pPr marL="3657600" lvl="7" indent="-228600" algn="l">
              <a:lnSpc>
                <a:spcPct val="100000"/>
              </a:lnSpc>
              <a:spcBef>
                <a:spcPts val="500"/>
              </a:spcBef>
              <a:spcAft>
                <a:spcPts val="0"/>
              </a:spcAft>
              <a:buSzPts val="900"/>
              <a:buNone/>
              <a:defRPr sz="900"/>
            </a:lvl8pPr>
            <a:lvl9pPr marL="4114800" lvl="8" indent="-228600" algn="l">
              <a:lnSpc>
                <a:spcPct val="100000"/>
              </a:lnSpc>
              <a:spcBef>
                <a:spcPts val="500"/>
              </a:spcBef>
              <a:spcAft>
                <a:spcPts val="0"/>
              </a:spcAft>
              <a:buSzPts val="900"/>
              <a:buNone/>
              <a:defRPr sz="900"/>
            </a:lvl9pPr>
          </a:lstStyle>
          <a:p>
            <a:endParaRPr/>
          </a:p>
        </p:txBody>
      </p:sp>
      <p:sp>
        <p:nvSpPr>
          <p:cNvPr id="102" name="Google Shape;102;p20"/>
          <p:cNvSpPr txBox="1">
            <a:spLocks noGrp="1"/>
          </p:cNvSpPr>
          <p:nvPr>
            <p:ph type="dt" idx="10"/>
          </p:nvPr>
        </p:nvSpPr>
        <p:spPr>
          <a:xfrm>
            <a:off x="5588000" y="6035040"/>
            <a:ext cx="1955800" cy="36576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solidFill>
                  <a:srgbClr val="26262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0"/>
          <p:cNvSpPr txBox="1">
            <a:spLocks noGrp="1"/>
          </p:cNvSpPr>
          <p:nvPr>
            <p:ph type="ftr" idx="11"/>
          </p:nvPr>
        </p:nvSpPr>
        <p:spPr>
          <a:xfrm>
            <a:off x="685801" y="6035040"/>
            <a:ext cx="4584700" cy="3657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20"/>
          <p:cNvSpPr txBox="1">
            <a:spLocks noGrp="1"/>
          </p:cNvSpPr>
          <p:nvPr>
            <p:ph type="sldNum" idx="12"/>
          </p:nvPr>
        </p:nvSpPr>
        <p:spPr>
          <a:xfrm>
            <a:off x="10396728" y="6035040"/>
            <a:ext cx="1223435" cy="36576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000">
                <a:solidFill>
                  <a:srgbClr val="262626"/>
                </a:solidFill>
                <a:latin typeface="Sorts Mill Goudy"/>
                <a:ea typeface="Sorts Mill Goudy"/>
                <a:cs typeface="Sorts Mill Goudy"/>
                <a:sym typeface="Sorts Mill Goudy"/>
              </a:defRPr>
            </a:lvl1pPr>
            <a:lvl2pPr marL="0" lvl="1" indent="0" algn="r">
              <a:spcBef>
                <a:spcPts val="0"/>
              </a:spcBef>
              <a:buNone/>
              <a:defRPr sz="1000">
                <a:solidFill>
                  <a:srgbClr val="262626"/>
                </a:solidFill>
                <a:latin typeface="Sorts Mill Goudy"/>
                <a:ea typeface="Sorts Mill Goudy"/>
                <a:cs typeface="Sorts Mill Goudy"/>
                <a:sym typeface="Sorts Mill Goudy"/>
              </a:defRPr>
            </a:lvl2pPr>
            <a:lvl3pPr marL="0" lvl="2" indent="0" algn="r">
              <a:spcBef>
                <a:spcPts val="0"/>
              </a:spcBef>
              <a:buNone/>
              <a:defRPr sz="1000">
                <a:solidFill>
                  <a:srgbClr val="262626"/>
                </a:solidFill>
                <a:latin typeface="Sorts Mill Goudy"/>
                <a:ea typeface="Sorts Mill Goudy"/>
                <a:cs typeface="Sorts Mill Goudy"/>
                <a:sym typeface="Sorts Mill Goudy"/>
              </a:defRPr>
            </a:lvl3pPr>
            <a:lvl4pPr marL="0" lvl="3" indent="0" algn="r">
              <a:spcBef>
                <a:spcPts val="0"/>
              </a:spcBef>
              <a:buNone/>
              <a:defRPr sz="1000">
                <a:solidFill>
                  <a:srgbClr val="262626"/>
                </a:solidFill>
                <a:latin typeface="Sorts Mill Goudy"/>
                <a:ea typeface="Sorts Mill Goudy"/>
                <a:cs typeface="Sorts Mill Goudy"/>
                <a:sym typeface="Sorts Mill Goudy"/>
              </a:defRPr>
            </a:lvl4pPr>
            <a:lvl5pPr marL="0" lvl="4" indent="0" algn="r">
              <a:spcBef>
                <a:spcPts val="0"/>
              </a:spcBef>
              <a:buNone/>
              <a:defRPr sz="1000">
                <a:solidFill>
                  <a:srgbClr val="262626"/>
                </a:solidFill>
                <a:latin typeface="Sorts Mill Goudy"/>
                <a:ea typeface="Sorts Mill Goudy"/>
                <a:cs typeface="Sorts Mill Goudy"/>
                <a:sym typeface="Sorts Mill Goudy"/>
              </a:defRPr>
            </a:lvl5pPr>
            <a:lvl6pPr marL="0" lvl="5" indent="0" algn="r">
              <a:spcBef>
                <a:spcPts val="0"/>
              </a:spcBef>
              <a:buNone/>
              <a:defRPr sz="1000">
                <a:solidFill>
                  <a:srgbClr val="262626"/>
                </a:solidFill>
                <a:latin typeface="Sorts Mill Goudy"/>
                <a:ea typeface="Sorts Mill Goudy"/>
                <a:cs typeface="Sorts Mill Goudy"/>
                <a:sym typeface="Sorts Mill Goudy"/>
              </a:defRPr>
            </a:lvl6pPr>
            <a:lvl7pPr marL="0" lvl="6" indent="0" algn="r">
              <a:spcBef>
                <a:spcPts val="0"/>
              </a:spcBef>
              <a:buNone/>
              <a:defRPr sz="1000">
                <a:solidFill>
                  <a:srgbClr val="262626"/>
                </a:solidFill>
                <a:latin typeface="Sorts Mill Goudy"/>
                <a:ea typeface="Sorts Mill Goudy"/>
                <a:cs typeface="Sorts Mill Goudy"/>
                <a:sym typeface="Sorts Mill Goudy"/>
              </a:defRPr>
            </a:lvl7pPr>
            <a:lvl8pPr marL="0" lvl="7" indent="0" algn="r">
              <a:spcBef>
                <a:spcPts val="0"/>
              </a:spcBef>
              <a:buNone/>
              <a:defRPr sz="1000">
                <a:solidFill>
                  <a:srgbClr val="262626"/>
                </a:solidFill>
                <a:latin typeface="Sorts Mill Goudy"/>
                <a:ea typeface="Sorts Mill Goudy"/>
                <a:cs typeface="Sorts Mill Goudy"/>
                <a:sym typeface="Sorts Mill Goudy"/>
              </a:defRPr>
            </a:lvl8pPr>
            <a:lvl9pPr marL="0" lvl="8" indent="0" algn="r">
              <a:spcBef>
                <a:spcPts val="0"/>
              </a:spcBef>
              <a:buNone/>
              <a:defRPr sz="1000">
                <a:solidFill>
                  <a:srgbClr val="262626"/>
                </a:solidFill>
                <a:latin typeface="Sorts Mill Goudy"/>
                <a:ea typeface="Sorts Mill Goudy"/>
                <a:cs typeface="Sorts Mill Goudy"/>
                <a:sym typeface="Sorts Mill Goudy"/>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1"/>
          <p:cNvSpPr/>
          <p:nvPr/>
        </p:nvSpPr>
        <p:spPr>
          <a:xfrm>
            <a:off x="0" y="0"/>
            <a:ext cx="12192000" cy="68580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rts Mill Goudy"/>
              <a:ea typeface="Sorts Mill Goudy"/>
              <a:cs typeface="Sorts Mill Goudy"/>
              <a:sym typeface="Sorts Mill Goudy"/>
            </a:endParaRPr>
          </a:p>
        </p:txBody>
      </p:sp>
      <p:sp>
        <p:nvSpPr>
          <p:cNvPr id="7" name="Google Shape;7;p11"/>
          <p:cNvSpPr/>
          <p:nvPr/>
        </p:nvSpPr>
        <p:spPr>
          <a:xfrm>
            <a:off x="234696" y="237744"/>
            <a:ext cx="11722608" cy="6382512"/>
          </a:xfrm>
          <a:prstGeom prst="rect">
            <a:avLst/>
          </a:prstGeom>
          <a:solidFill>
            <a:schemeClr val="dk1">
              <a:alpha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p11"/>
          <p:cNvSpPr/>
          <p:nvPr/>
        </p:nvSpPr>
        <p:spPr>
          <a:xfrm>
            <a:off x="371856" y="374904"/>
            <a:ext cx="11448288" cy="6108192"/>
          </a:xfrm>
          <a:prstGeom prst="rect">
            <a:avLst/>
          </a:prstGeom>
          <a:noFill/>
          <a:ln w="9525" cap="sq" cmpd="sng">
            <a:solidFill>
              <a:srgbClr val="FEFEFE"/>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9;p11"/>
          <p:cNvSpPr txBox="1">
            <a:spLocks noGrp="1"/>
          </p:cNvSpPr>
          <p:nvPr>
            <p:ph type="title"/>
          </p:nvPr>
        </p:nvSpPr>
        <p:spPr>
          <a:xfrm>
            <a:off x="1066800" y="642594"/>
            <a:ext cx="10058400" cy="13716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FEFEFE"/>
              </a:buClr>
              <a:buSzPts val="4800"/>
              <a:buFont typeface="Sorts Mill Goudy"/>
              <a:buNone/>
              <a:defRPr sz="4800" b="0" i="1" u="none" strike="noStrike" cap="none">
                <a:solidFill>
                  <a:srgbClr val="FEFEFE"/>
                </a:solidFill>
                <a:latin typeface="Sorts Mill Goudy"/>
                <a:ea typeface="Sorts Mill Goudy"/>
                <a:cs typeface="Sorts Mill Goudy"/>
                <a:sym typeface="Sorts Mill Goud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 name="Google Shape;10;p11"/>
          <p:cNvSpPr txBox="1">
            <a:spLocks noGrp="1"/>
          </p:cNvSpPr>
          <p:nvPr>
            <p:ph type="body" idx="1"/>
          </p:nvPr>
        </p:nvSpPr>
        <p:spPr>
          <a:xfrm>
            <a:off x="1066800" y="2103120"/>
            <a:ext cx="10058400" cy="3849624"/>
          </a:xfrm>
          <a:prstGeom prst="rect">
            <a:avLst/>
          </a:prstGeom>
          <a:noFill/>
          <a:ln>
            <a:noFill/>
          </a:ln>
        </p:spPr>
        <p:txBody>
          <a:bodyPr spcFirstLastPara="1" wrap="square" lIns="91425" tIns="45700" rIns="91425" bIns="45700" anchor="t" anchorCtr="0">
            <a:normAutofit/>
          </a:bodyPr>
          <a:lstStyle>
            <a:lvl1pPr marL="457200" marR="0" lvl="0" indent="-336550" algn="l" rtl="0">
              <a:lnSpc>
                <a:spcPct val="110000"/>
              </a:lnSpc>
              <a:spcBef>
                <a:spcPts val="900"/>
              </a:spcBef>
              <a:spcAft>
                <a:spcPts val="0"/>
              </a:spcAft>
              <a:buClr>
                <a:srgbClr val="FEFEFE"/>
              </a:buClr>
              <a:buSzPts val="1700"/>
              <a:buFont typeface="Garamond"/>
              <a:buChar char="◦"/>
              <a:defRPr sz="1700" b="0" i="0" u="none" strike="noStrike" cap="none">
                <a:solidFill>
                  <a:schemeClr val="lt1"/>
                </a:solidFill>
                <a:latin typeface="Sorts Mill Goudy"/>
                <a:ea typeface="Sorts Mill Goudy"/>
                <a:cs typeface="Sorts Mill Goudy"/>
                <a:sym typeface="Sorts Mill Goudy"/>
              </a:defRPr>
            </a:lvl1pPr>
            <a:lvl2pPr marL="914400" marR="0" lvl="1" indent="-323850" algn="l" rtl="0">
              <a:lnSpc>
                <a:spcPct val="110000"/>
              </a:lnSpc>
              <a:spcBef>
                <a:spcPts val="500"/>
              </a:spcBef>
              <a:spcAft>
                <a:spcPts val="0"/>
              </a:spcAft>
              <a:buClr>
                <a:srgbClr val="FEFEFE"/>
              </a:buClr>
              <a:buSzPts val="1500"/>
              <a:buFont typeface="Garamond"/>
              <a:buChar char="◦"/>
              <a:defRPr sz="1500" b="0" i="0" u="none" strike="noStrike" cap="none">
                <a:solidFill>
                  <a:schemeClr val="lt1"/>
                </a:solidFill>
                <a:latin typeface="Sorts Mill Goudy"/>
                <a:ea typeface="Sorts Mill Goudy"/>
                <a:cs typeface="Sorts Mill Goudy"/>
                <a:sym typeface="Sorts Mill Goudy"/>
              </a:defRPr>
            </a:lvl2pPr>
            <a:lvl3pPr marL="1371600" marR="0" lvl="2" indent="-311150" algn="l" rtl="0">
              <a:lnSpc>
                <a:spcPct val="110000"/>
              </a:lnSpc>
              <a:spcBef>
                <a:spcPts val="500"/>
              </a:spcBef>
              <a:spcAft>
                <a:spcPts val="0"/>
              </a:spcAft>
              <a:buClr>
                <a:srgbClr val="FEFEFE"/>
              </a:buClr>
              <a:buSzPts val="1300"/>
              <a:buFont typeface="Garamond"/>
              <a:buChar char="◦"/>
              <a:defRPr sz="1300" b="0" i="0" u="none" strike="noStrike" cap="none">
                <a:solidFill>
                  <a:schemeClr val="lt1"/>
                </a:solidFill>
                <a:latin typeface="Sorts Mill Goudy"/>
                <a:ea typeface="Sorts Mill Goudy"/>
                <a:cs typeface="Sorts Mill Goudy"/>
                <a:sym typeface="Sorts Mill Goudy"/>
              </a:defRPr>
            </a:lvl3pPr>
            <a:lvl4pPr marL="1828800" marR="0" lvl="3" indent="-311150" algn="l" rtl="0">
              <a:lnSpc>
                <a:spcPct val="110000"/>
              </a:lnSpc>
              <a:spcBef>
                <a:spcPts val="500"/>
              </a:spcBef>
              <a:spcAft>
                <a:spcPts val="0"/>
              </a:spcAft>
              <a:buClr>
                <a:srgbClr val="FEFEFE"/>
              </a:buClr>
              <a:buSzPts val="1300"/>
              <a:buFont typeface="Garamond"/>
              <a:buChar char="◦"/>
              <a:defRPr sz="1300" b="0" i="0" u="none" strike="noStrike" cap="none">
                <a:solidFill>
                  <a:schemeClr val="lt1"/>
                </a:solidFill>
                <a:latin typeface="Sorts Mill Goudy"/>
                <a:ea typeface="Sorts Mill Goudy"/>
                <a:cs typeface="Sorts Mill Goudy"/>
                <a:sym typeface="Sorts Mill Goudy"/>
              </a:defRPr>
            </a:lvl4pPr>
            <a:lvl5pPr marL="2286000" marR="0" lvl="4" indent="-311150" algn="l" rtl="0">
              <a:lnSpc>
                <a:spcPct val="110000"/>
              </a:lnSpc>
              <a:spcBef>
                <a:spcPts val="500"/>
              </a:spcBef>
              <a:spcAft>
                <a:spcPts val="0"/>
              </a:spcAft>
              <a:buClr>
                <a:srgbClr val="FEFEFE"/>
              </a:buClr>
              <a:buSzPts val="1300"/>
              <a:buFont typeface="Garamond"/>
              <a:buChar char="◦"/>
              <a:defRPr sz="1300" b="0" i="0" u="none" strike="noStrike" cap="none">
                <a:solidFill>
                  <a:schemeClr val="lt1"/>
                </a:solidFill>
                <a:latin typeface="Sorts Mill Goudy"/>
                <a:ea typeface="Sorts Mill Goudy"/>
                <a:cs typeface="Sorts Mill Goudy"/>
                <a:sym typeface="Sorts Mill Goudy"/>
              </a:defRPr>
            </a:lvl5pPr>
            <a:lvl6pPr marL="2743200" marR="0" lvl="5" indent="-317500" algn="l" rtl="0">
              <a:lnSpc>
                <a:spcPct val="100000"/>
              </a:lnSpc>
              <a:spcBef>
                <a:spcPts val="500"/>
              </a:spcBef>
              <a:spcAft>
                <a:spcPts val="0"/>
              </a:spcAft>
              <a:buClr>
                <a:srgbClr val="FEFEFE"/>
              </a:buClr>
              <a:buSzPts val="1400"/>
              <a:buFont typeface="Garamond"/>
              <a:buChar char="◦"/>
              <a:defRPr sz="1400" b="0" i="0" u="none" strike="noStrike" cap="none">
                <a:solidFill>
                  <a:schemeClr val="lt1"/>
                </a:solidFill>
                <a:latin typeface="Sorts Mill Goudy"/>
                <a:ea typeface="Sorts Mill Goudy"/>
                <a:cs typeface="Sorts Mill Goudy"/>
                <a:sym typeface="Sorts Mill Goudy"/>
              </a:defRPr>
            </a:lvl6pPr>
            <a:lvl7pPr marL="3200400" marR="0" lvl="6" indent="-317500" algn="l" rtl="0">
              <a:lnSpc>
                <a:spcPct val="100000"/>
              </a:lnSpc>
              <a:spcBef>
                <a:spcPts val="500"/>
              </a:spcBef>
              <a:spcAft>
                <a:spcPts val="0"/>
              </a:spcAft>
              <a:buClr>
                <a:srgbClr val="FEFEFE"/>
              </a:buClr>
              <a:buSzPts val="1400"/>
              <a:buFont typeface="Garamond"/>
              <a:buChar char="◦"/>
              <a:defRPr sz="1400" b="0" i="0" u="none" strike="noStrike" cap="none">
                <a:solidFill>
                  <a:schemeClr val="lt1"/>
                </a:solidFill>
                <a:latin typeface="Sorts Mill Goudy"/>
                <a:ea typeface="Sorts Mill Goudy"/>
                <a:cs typeface="Sorts Mill Goudy"/>
                <a:sym typeface="Sorts Mill Goudy"/>
              </a:defRPr>
            </a:lvl7pPr>
            <a:lvl8pPr marL="3657600" marR="0" lvl="7" indent="-317500" algn="l" rtl="0">
              <a:lnSpc>
                <a:spcPct val="100000"/>
              </a:lnSpc>
              <a:spcBef>
                <a:spcPts val="500"/>
              </a:spcBef>
              <a:spcAft>
                <a:spcPts val="0"/>
              </a:spcAft>
              <a:buClr>
                <a:srgbClr val="FEFEFE"/>
              </a:buClr>
              <a:buSzPts val="1400"/>
              <a:buFont typeface="Garamond"/>
              <a:buChar char="◦"/>
              <a:defRPr sz="1400" b="0" i="0" u="none" strike="noStrike" cap="none">
                <a:solidFill>
                  <a:schemeClr val="lt1"/>
                </a:solidFill>
                <a:latin typeface="Sorts Mill Goudy"/>
                <a:ea typeface="Sorts Mill Goudy"/>
                <a:cs typeface="Sorts Mill Goudy"/>
                <a:sym typeface="Sorts Mill Goudy"/>
              </a:defRPr>
            </a:lvl8pPr>
            <a:lvl9pPr marL="4114800" marR="0" lvl="8" indent="-317500" algn="l" rtl="0">
              <a:lnSpc>
                <a:spcPct val="100000"/>
              </a:lnSpc>
              <a:spcBef>
                <a:spcPts val="500"/>
              </a:spcBef>
              <a:spcAft>
                <a:spcPts val="0"/>
              </a:spcAft>
              <a:buClr>
                <a:srgbClr val="FEFEFE"/>
              </a:buClr>
              <a:buSzPts val="1400"/>
              <a:buFont typeface="Garamond"/>
              <a:buChar char="◦"/>
              <a:defRPr sz="1400" b="0" i="0" u="none" strike="noStrike" cap="none">
                <a:solidFill>
                  <a:schemeClr val="lt1"/>
                </a:solidFill>
                <a:latin typeface="Sorts Mill Goudy"/>
                <a:ea typeface="Sorts Mill Goudy"/>
                <a:cs typeface="Sorts Mill Goudy"/>
                <a:sym typeface="Sorts Mill Goudy"/>
              </a:defRPr>
            </a:lvl9pPr>
          </a:lstStyle>
          <a:p>
            <a:endParaRPr/>
          </a:p>
        </p:txBody>
      </p:sp>
      <p:sp>
        <p:nvSpPr>
          <p:cNvPr id="11" name="Google Shape;11;p11"/>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1000" b="0" i="0" u="none" strike="noStrike" cap="none">
                <a:solidFill>
                  <a:srgbClr val="FEFEFE"/>
                </a:solidFill>
                <a:latin typeface="Sorts Mill Goudy"/>
                <a:ea typeface="Sorts Mill Goudy"/>
                <a:cs typeface="Sorts Mill Goudy"/>
                <a:sym typeface="Sorts Mill Goudy"/>
              </a:defRPr>
            </a:lvl1pPr>
            <a:lvl2pPr marR="0" lvl="1"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2pPr>
            <a:lvl3pPr marR="0" lvl="2"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3pPr>
            <a:lvl4pPr marR="0" lvl="3"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4pPr>
            <a:lvl5pPr marR="0" lvl="4"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5pPr>
            <a:lvl6pPr marR="0" lvl="5"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6pPr>
            <a:lvl7pPr marR="0" lvl="6"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7pPr>
            <a:lvl8pPr marR="0" lvl="7"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8pPr>
            <a:lvl9pPr marR="0" lvl="8"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9pPr>
          </a:lstStyle>
          <a:p>
            <a:endParaRPr/>
          </a:p>
        </p:txBody>
      </p:sp>
      <p:sp>
        <p:nvSpPr>
          <p:cNvPr id="12" name="Google Shape;12;p11"/>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000" b="0" i="0" u="none" strike="noStrike" cap="none">
                <a:solidFill>
                  <a:srgbClr val="FEFEFE"/>
                </a:solidFill>
                <a:latin typeface="Sorts Mill Goudy"/>
                <a:ea typeface="Sorts Mill Goudy"/>
                <a:cs typeface="Sorts Mill Goudy"/>
                <a:sym typeface="Sorts Mill Goudy"/>
              </a:defRPr>
            </a:lvl1pPr>
            <a:lvl2pPr marR="0" lvl="1"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2pPr>
            <a:lvl3pPr marR="0" lvl="2"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3pPr>
            <a:lvl4pPr marR="0" lvl="3"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4pPr>
            <a:lvl5pPr marR="0" lvl="4"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5pPr>
            <a:lvl6pPr marR="0" lvl="5"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6pPr>
            <a:lvl7pPr marR="0" lvl="6"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7pPr>
            <a:lvl8pPr marR="0" lvl="7"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8pPr>
            <a:lvl9pPr marR="0" lvl="8" algn="l" rtl="0">
              <a:spcBef>
                <a:spcPts val="0"/>
              </a:spcBef>
              <a:spcAft>
                <a:spcPts val="0"/>
              </a:spcAft>
              <a:buSzPts val="1400"/>
              <a:buNone/>
              <a:defRPr sz="1800" b="0" i="0" u="none" strike="noStrike" cap="none">
                <a:solidFill>
                  <a:schemeClr val="lt1"/>
                </a:solidFill>
                <a:latin typeface="Sorts Mill Goudy"/>
                <a:ea typeface="Sorts Mill Goudy"/>
                <a:cs typeface="Sorts Mill Goudy"/>
                <a:sym typeface="Sorts Mill Goudy"/>
              </a:defRPr>
            </a:lvl9pPr>
          </a:lstStyle>
          <a:p>
            <a:endParaRPr/>
          </a:p>
        </p:txBody>
      </p:sp>
      <p:sp>
        <p:nvSpPr>
          <p:cNvPr id="13" name="Google Shape;13;p11"/>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1pPr>
            <a:lvl2pPr marL="0" marR="0" lvl="1"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2pPr>
            <a:lvl3pPr marL="0" marR="0" lvl="2"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3pPr>
            <a:lvl4pPr marL="0" marR="0" lvl="3"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4pPr>
            <a:lvl5pPr marL="0" marR="0" lvl="4"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5pPr>
            <a:lvl6pPr marL="0" marR="0" lvl="5"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6pPr>
            <a:lvl7pPr marL="0" marR="0" lvl="6"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7pPr>
            <a:lvl8pPr marL="0" marR="0" lvl="7"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8pPr>
            <a:lvl9pPr marL="0" marR="0" lvl="8" indent="0" algn="r" rtl="0">
              <a:spcBef>
                <a:spcPts val="0"/>
              </a:spcBef>
              <a:buNone/>
              <a:defRPr sz="1000" b="0" i="0" u="none" strike="noStrike" cap="none">
                <a:solidFill>
                  <a:srgbClr val="FEFEFE"/>
                </a:solidFill>
                <a:latin typeface="Sorts Mill Goudy"/>
                <a:ea typeface="Sorts Mill Goudy"/>
                <a:cs typeface="Sorts Mill Goudy"/>
                <a:sym typeface="Sorts Mill Goudy"/>
              </a:defRPr>
            </a:lvl9pPr>
          </a:lstStyle>
          <a:p>
            <a:pPr marL="0" lvl="0" indent="0" algn="r" rtl="0">
              <a:spcBef>
                <a:spcPts val="0"/>
              </a:spcBef>
              <a:spcAft>
                <a:spcPts val="0"/>
              </a:spcAft>
              <a:buNone/>
            </a:pPr>
            <a:fld id="{00000000-1234-1234-1234-123412341234}" type="slidenum">
              <a:rPr lang="fi-FI"/>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8"/>
        <p:cNvGrpSpPr/>
        <p:nvPr/>
      </p:nvGrpSpPr>
      <p:grpSpPr>
        <a:xfrm>
          <a:off x="0" y="0"/>
          <a:ext cx="0" cy="0"/>
          <a:chOff x="0" y="0"/>
          <a:chExt cx="0" cy="0"/>
        </a:xfrm>
      </p:grpSpPr>
      <p:sp>
        <p:nvSpPr>
          <p:cNvPr id="29" name="Google Shape;29;p10"/>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rts Mill Goudy"/>
              <a:ea typeface="Sorts Mill Goudy"/>
              <a:cs typeface="Sorts Mill Goudy"/>
              <a:sym typeface="Sorts Mill Goudy"/>
            </a:endParaRPr>
          </a:p>
        </p:txBody>
      </p:sp>
      <p:sp>
        <p:nvSpPr>
          <p:cNvPr id="30" name="Google Shape;30;p10"/>
          <p:cNvSpPr/>
          <p:nvPr/>
        </p:nvSpPr>
        <p:spPr>
          <a:xfrm>
            <a:off x="234696" y="237744"/>
            <a:ext cx="11722608" cy="6382512"/>
          </a:xfrm>
          <a:prstGeom prst="rect">
            <a:avLst/>
          </a:prstGeom>
          <a:solidFill>
            <a:srgbClr val="BFBFB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10"/>
          <p:cNvSpPr/>
          <p:nvPr/>
        </p:nvSpPr>
        <p:spPr>
          <a:xfrm>
            <a:off x="371856" y="374904"/>
            <a:ext cx="11448288" cy="6108192"/>
          </a:xfrm>
          <a:prstGeom prst="rect">
            <a:avLst/>
          </a:prstGeom>
          <a:noFill/>
          <a:ln w="9525" cap="sq" cmpd="sng">
            <a:solidFill>
              <a:srgbClr val="262626"/>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10"/>
          <p:cNvSpPr txBox="1">
            <a:spLocks noGrp="1"/>
          </p:cNvSpPr>
          <p:nvPr>
            <p:ph type="title"/>
          </p:nvPr>
        </p:nvSpPr>
        <p:spPr>
          <a:xfrm>
            <a:off x="1066800" y="642594"/>
            <a:ext cx="10058400" cy="13716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2626"/>
              </a:buClr>
              <a:buSzPts val="4800"/>
              <a:buFont typeface="Sorts Mill Goudy"/>
              <a:buNone/>
              <a:defRPr sz="4800" b="0" i="1" u="none" strike="noStrike" cap="none">
                <a:solidFill>
                  <a:srgbClr val="262626"/>
                </a:solidFill>
                <a:latin typeface="Sorts Mill Goudy"/>
                <a:ea typeface="Sorts Mill Goudy"/>
                <a:cs typeface="Sorts Mill Goudy"/>
                <a:sym typeface="Sorts Mill Goud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10"/>
          <p:cNvSpPr txBox="1">
            <a:spLocks noGrp="1"/>
          </p:cNvSpPr>
          <p:nvPr>
            <p:ph type="body" idx="1"/>
          </p:nvPr>
        </p:nvSpPr>
        <p:spPr>
          <a:xfrm>
            <a:off x="1066800" y="2103120"/>
            <a:ext cx="10058400" cy="3849624"/>
          </a:xfrm>
          <a:prstGeom prst="rect">
            <a:avLst/>
          </a:prstGeom>
          <a:noFill/>
          <a:ln>
            <a:noFill/>
          </a:ln>
        </p:spPr>
        <p:txBody>
          <a:bodyPr spcFirstLastPara="1" wrap="square" lIns="91425" tIns="45700" rIns="91425" bIns="45700" anchor="t" anchorCtr="0">
            <a:normAutofit/>
          </a:bodyPr>
          <a:lstStyle>
            <a:lvl1pPr marL="457200" marR="0" lvl="0" indent="-336550" algn="l" rtl="0">
              <a:lnSpc>
                <a:spcPct val="110000"/>
              </a:lnSpc>
              <a:spcBef>
                <a:spcPts val="900"/>
              </a:spcBef>
              <a:spcAft>
                <a:spcPts val="0"/>
              </a:spcAft>
              <a:buClr>
                <a:srgbClr val="262626"/>
              </a:buClr>
              <a:buSzPts val="1700"/>
              <a:buFont typeface="Garamond"/>
              <a:buChar char="◦"/>
              <a:defRPr sz="1700" b="0" i="0" u="none" strike="noStrike" cap="none">
                <a:solidFill>
                  <a:schemeClr val="dk1"/>
                </a:solidFill>
                <a:latin typeface="Sorts Mill Goudy"/>
                <a:ea typeface="Sorts Mill Goudy"/>
                <a:cs typeface="Sorts Mill Goudy"/>
                <a:sym typeface="Sorts Mill Goudy"/>
              </a:defRPr>
            </a:lvl1pPr>
            <a:lvl2pPr marL="914400" marR="0" lvl="1" indent="-323850" algn="l" rtl="0">
              <a:lnSpc>
                <a:spcPct val="110000"/>
              </a:lnSpc>
              <a:spcBef>
                <a:spcPts val="500"/>
              </a:spcBef>
              <a:spcAft>
                <a:spcPts val="0"/>
              </a:spcAft>
              <a:buClr>
                <a:srgbClr val="262626"/>
              </a:buClr>
              <a:buSzPts val="1500"/>
              <a:buFont typeface="Garamond"/>
              <a:buChar char="◦"/>
              <a:defRPr sz="1500" b="0" i="0" u="none" strike="noStrike" cap="none">
                <a:solidFill>
                  <a:schemeClr val="dk1"/>
                </a:solidFill>
                <a:latin typeface="Sorts Mill Goudy"/>
                <a:ea typeface="Sorts Mill Goudy"/>
                <a:cs typeface="Sorts Mill Goudy"/>
                <a:sym typeface="Sorts Mill Goudy"/>
              </a:defRPr>
            </a:lvl2pPr>
            <a:lvl3pPr marL="1371600" marR="0" lvl="2" indent="-311150" algn="l" rtl="0">
              <a:lnSpc>
                <a:spcPct val="110000"/>
              </a:lnSpc>
              <a:spcBef>
                <a:spcPts val="500"/>
              </a:spcBef>
              <a:spcAft>
                <a:spcPts val="0"/>
              </a:spcAft>
              <a:buClr>
                <a:srgbClr val="262626"/>
              </a:buClr>
              <a:buSzPts val="1300"/>
              <a:buFont typeface="Garamond"/>
              <a:buChar char="◦"/>
              <a:defRPr sz="1300" b="0" i="0" u="none" strike="noStrike" cap="none">
                <a:solidFill>
                  <a:schemeClr val="dk1"/>
                </a:solidFill>
                <a:latin typeface="Sorts Mill Goudy"/>
                <a:ea typeface="Sorts Mill Goudy"/>
                <a:cs typeface="Sorts Mill Goudy"/>
                <a:sym typeface="Sorts Mill Goudy"/>
              </a:defRPr>
            </a:lvl3pPr>
            <a:lvl4pPr marL="1828800" marR="0" lvl="3" indent="-311150" algn="l" rtl="0">
              <a:lnSpc>
                <a:spcPct val="110000"/>
              </a:lnSpc>
              <a:spcBef>
                <a:spcPts val="500"/>
              </a:spcBef>
              <a:spcAft>
                <a:spcPts val="0"/>
              </a:spcAft>
              <a:buClr>
                <a:srgbClr val="262626"/>
              </a:buClr>
              <a:buSzPts val="1300"/>
              <a:buFont typeface="Garamond"/>
              <a:buChar char="◦"/>
              <a:defRPr sz="1300" b="0" i="0" u="none" strike="noStrike" cap="none">
                <a:solidFill>
                  <a:schemeClr val="dk1"/>
                </a:solidFill>
                <a:latin typeface="Sorts Mill Goudy"/>
                <a:ea typeface="Sorts Mill Goudy"/>
                <a:cs typeface="Sorts Mill Goudy"/>
                <a:sym typeface="Sorts Mill Goudy"/>
              </a:defRPr>
            </a:lvl4pPr>
            <a:lvl5pPr marL="2286000" marR="0" lvl="4" indent="-311150" algn="l" rtl="0">
              <a:lnSpc>
                <a:spcPct val="110000"/>
              </a:lnSpc>
              <a:spcBef>
                <a:spcPts val="500"/>
              </a:spcBef>
              <a:spcAft>
                <a:spcPts val="0"/>
              </a:spcAft>
              <a:buClr>
                <a:srgbClr val="262626"/>
              </a:buClr>
              <a:buSzPts val="1300"/>
              <a:buFont typeface="Garamond"/>
              <a:buChar char="◦"/>
              <a:defRPr sz="1300" b="0" i="0" u="none" strike="noStrike" cap="none">
                <a:solidFill>
                  <a:schemeClr val="dk1"/>
                </a:solidFill>
                <a:latin typeface="Sorts Mill Goudy"/>
                <a:ea typeface="Sorts Mill Goudy"/>
                <a:cs typeface="Sorts Mill Goudy"/>
                <a:sym typeface="Sorts Mill Goudy"/>
              </a:defRPr>
            </a:lvl5pPr>
            <a:lvl6pPr marL="2743200" marR="0" lvl="5" indent="-317500" algn="l" rtl="0">
              <a:lnSpc>
                <a:spcPct val="100000"/>
              </a:lnSpc>
              <a:spcBef>
                <a:spcPts val="500"/>
              </a:spcBef>
              <a:spcAft>
                <a:spcPts val="0"/>
              </a:spcAft>
              <a:buClr>
                <a:srgbClr val="262626"/>
              </a:buClr>
              <a:buSzPts val="1400"/>
              <a:buFont typeface="Garamond"/>
              <a:buChar char="◦"/>
              <a:defRPr sz="1400" b="0" i="0" u="none" strike="noStrike" cap="none">
                <a:solidFill>
                  <a:schemeClr val="dk1"/>
                </a:solidFill>
                <a:latin typeface="Sorts Mill Goudy"/>
                <a:ea typeface="Sorts Mill Goudy"/>
                <a:cs typeface="Sorts Mill Goudy"/>
                <a:sym typeface="Sorts Mill Goudy"/>
              </a:defRPr>
            </a:lvl6pPr>
            <a:lvl7pPr marL="3200400" marR="0" lvl="6" indent="-317500" algn="l" rtl="0">
              <a:lnSpc>
                <a:spcPct val="100000"/>
              </a:lnSpc>
              <a:spcBef>
                <a:spcPts val="500"/>
              </a:spcBef>
              <a:spcAft>
                <a:spcPts val="0"/>
              </a:spcAft>
              <a:buClr>
                <a:srgbClr val="262626"/>
              </a:buClr>
              <a:buSzPts val="1400"/>
              <a:buFont typeface="Garamond"/>
              <a:buChar char="◦"/>
              <a:defRPr sz="1400" b="0" i="0" u="none" strike="noStrike" cap="none">
                <a:solidFill>
                  <a:schemeClr val="dk1"/>
                </a:solidFill>
                <a:latin typeface="Sorts Mill Goudy"/>
                <a:ea typeface="Sorts Mill Goudy"/>
                <a:cs typeface="Sorts Mill Goudy"/>
                <a:sym typeface="Sorts Mill Goudy"/>
              </a:defRPr>
            </a:lvl7pPr>
            <a:lvl8pPr marL="3657600" marR="0" lvl="7" indent="-317500" algn="l" rtl="0">
              <a:lnSpc>
                <a:spcPct val="100000"/>
              </a:lnSpc>
              <a:spcBef>
                <a:spcPts val="500"/>
              </a:spcBef>
              <a:spcAft>
                <a:spcPts val="0"/>
              </a:spcAft>
              <a:buClr>
                <a:srgbClr val="262626"/>
              </a:buClr>
              <a:buSzPts val="1400"/>
              <a:buFont typeface="Garamond"/>
              <a:buChar char="◦"/>
              <a:defRPr sz="1400" b="0" i="0" u="none" strike="noStrike" cap="none">
                <a:solidFill>
                  <a:schemeClr val="dk1"/>
                </a:solidFill>
                <a:latin typeface="Sorts Mill Goudy"/>
                <a:ea typeface="Sorts Mill Goudy"/>
                <a:cs typeface="Sorts Mill Goudy"/>
                <a:sym typeface="Sorts Mill Goudy"/>
              </a:defRPr>
            </a:lvl8pPr>
            <a:lvl9pPr marL="4114800" marR="0" lvl="8" indent="-317500" algn="l" rtl="0">
              <a:lnSpc>
                <a:spcPct val="100000"/>
              </a:lnSpc>
              <a:spcBef>
                <a:spcPts val="500"/>
              </a:spcBef>
              <a:spcAft>
                <a:spcPts val="0"/>
              </a:spcAft>
              <a:buClr>
                <a:srgbClr val="262626"/>
              </a:buClr>
              <a:buSzPts val="1400"/>
              <a:buFont typeface="Garamond"/>
              <a:buChar char="◦"/>
              <a:defRPr sz="1400" b="0" i="0" u="none" strike="noStrike" cap="none">
                <a:solidFill>
                  <a:schemeClr val="dk1"/>
                </a:solidFill>
                <a:latin typeface="Sorts Mill Goudy"/>
                <a:ea typeface="Sorts Mill Goudy"/>
                <a:cs typeface="Sorts Mill Goudy"/>
                <a:sym typeface="Sorts Mill Goudy"/>
              </a:defRPr>
            </a:lvl9pPr>
          </a:lstStyle>
          <a:p>
            <a:endParaRPr/>
          </a:p>
        </p:txBody>
      </p:sp>
      <p:sp>
        <p:nvSpPr>
          <p:cNvPr id="34" name="Google Shape;34;p10"/>
          <p:cNvSpPr txBox="1">
            <a:spLocks noGrp="1"/>
          </p:cNvSpPr>
          <p:nvPr>
            <p:ph type="dt" idx="10"/>
          </p:nvPr>
        </p:nvSpPr>
        <p:spPr>
          <a:xfrm>
            <a:off x="7256794" y="6035040"/>
            <a:ext cx="2893045" cy="36576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1000" b="0" i="0" u="none" strike="noStrike" cap="none">
                <a:solidFill>
                  <a:srgbClr val="3F3F3F"/>
                </a:solidFill>
                <a:latin typeface="Sorts Mill Goudy"/>
                <a:ea typeface="Sorts Mill Goudy"/>
                <a:cs typeface="Sorts Mill Goudy"/>
                <a:sym typeface="Sorts Mill Goudy"/>
              </a:defRPr>
            </a:lvl1pPr>
            <a:lvl2pPr marR="0" lvl="1"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2pPr>
            <a:lvl3pPr marR="0" lvl="2"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3pPr>
            <a:lvl4pPr marR="0" lvl="3"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4pPr>
            <a:lvl5pPr marR="0" lvl="4"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5pPr>
            <a:lvl6pPr marR="0" lvl="5"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6pPr>
            <a:lvl7pPr marR="0" lvl="6"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7pPr>
            <a:lvl8pPr marR="0" lvl="7"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8pPr>
            <a:lvl9pPr marR="0" lvl="8"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9pPr>
          </a:lstStyle>
          <a:p>
            <a:endParaRPr/>
          </a:p>
        </p:txBody>
      </p:sp>
      <p:sp>
        <p:nvSpPr>
          <p:cNvPr id="35" name="Google Shape;35;p10"/>
          <p:cNvSpPr txBox="1">
            <a:spLocks noGrp="1"/>
          </p:cNvSpPr>
          <p:nvPr>
            <p:ph type="ftr" idx="11"/>
          </p:nvPr>
        </p:nvSpPr>
        <p:spPr>
          <a:xfrm>
            <a:off x="1066800" y="6035040"/>
            <a:ext cx="5816600" cy="36576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000" b="0" i="0" u="none" strike="noStrike" cap="none">
                <a:solidFill>
                  <a:srgbClr val="262626"/>
                </a:solidFill>
                <a:latin typeface="Sorts Mill Goudy"/>
                <a:ea typeface="Sorts Mill Goudy"/>
                <a:cs typeface="Sorts Mill Goudy"/>
                <a:sym typeface="Sorts Mill Goudy"/>
              </a:defRPr>
            </a:lvl1pPr>
            <a:lvl2pPr marR="0" lvl="1"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2pPr>
            <a:lvl3pPr marR="0" lvl="2"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3pPr>
            <a:lvl4pPr marR="0" lvl="3"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4pPr>
            <a:lvl5pPr marR="0" lvl="4"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5pPr>
            <a:lvl6pPr marR="0" lvl="5"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6pPr>
            <a:lvl7pPr marR="0" lvl="6"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7pPr>
            <a:lvl8pPr marR="0" lvl="7"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8pPr>
            <a:lvl9pPr marR="0" lvl="8" algn="l" rtl="0">
              <a:spcBef>
                <a:spcPts val="0"/>
              </a:spcBef>
              <a:spcAft>
                <a:spcPts val="0"/>
              </a:spcAft>
              <a:buSzPts val="1400"/>
              <a:buNone/>
              <a:defRPr sz="1800" b="0" i="0" u="none" strike="noStrike" cap="none">
                <a:solidFill>
                  <a:schemeClr val="dk1"/>
                </a:solidFill>
                <a:latin typeface="Sorts Mill Goudy"/>
                <a:ea typeface="Sorts Mill Goudy"/>
                <a:cs typeface="Sorts Mill Goudy"/>
                <a:sym typeface="Sorts Mill Goudy"/>
              </a:defRPr>
            </a:lvl9pPr>
          </a:lstStyle>
          <a:p>
            <a:endParaRPr/>
          </a:p>
        </p:txBody>
      </p:sp>
      <p:sp>
        <p:nvSpPr>
          <p:cNvPr id="36" name="Google Shape;36;p10"/>
          <p:cNvSpPr txBox="1">
            <a:spLocks noGrp="1"/>
          </p:cNvSpPr>
          <p:nvPr>
            <p:ph type="sldNum" idx="12"/>
          </p:nvPr>
        </p:nvSpPr>
        <p:spPr>
          <a:xfrm>
            <a:off x="10287000" y="6035040"/>
            <a:ext cx="838200" cy="36576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1pPr>
            <a:lvl2pPr marL="0" marR="0" lvl="1"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2pPr>
            <a:lvl3pPr marL="0" marR="0" lvl="2"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3pPr>
            <a:lvl4pPr marL="0" marR="0" lvl="3"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4pPr>
            <a:lvl5pPr marL="0" marR="0" lvl="4"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5pPr>
            <a:lvl6pPr marL="0" marR="0" lvl="5"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6pPr>
            <a:lvl7pPr marL="0" marR="0" lvl="6"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7pPr>
            <a:lvl8pPr marL="0" marR="0" lvl="7"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8pPr>
            <a:lvl9pPr marL="0" marR="0" lvl="8" indent="0" algn="r" rtl="0">
              <a:spcBef>
                <a:spcPts val="0"/>
              </a:spcBef>
              <a:buNone/>
              <a:defRPr sz="1000" b="0" i="0" u="none" strike="noStrike" cap="none">
                <a:solidFill>
                  <a:srgbClr val="3F3F3F"/>
                </a:solidFill>
                <a:latin typeface="Sorts Mill Goudy"/>
                <a:ea typeface="Sorts Mill Goudy"/>
                <a:cs typeface="Sorts Mill Goudy"/>
                <a:sym typeface="Sorts Mill Goudy"/>
              </a:defRPr>
            </a:lvl9pPr>
          </a:lstStyle>
          <a:p>
            <a:pPr marL="0" lvl="0" indent="0" algn="r" rtl="0">
              <a:spcBef>
                <a:spcPts val="0"/>
              </a:spcBef>
              <a:spcAft>
                <a:spcPts val="0"/>
              </a:spcAft>
              <a:buNone/>
            </a:pPr>
            <a:fld id="{00000000-1234-1234-1234-123412341234}" type="slidenum">
              <a:rPr lang="fi-FI"/>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29"/>
        <p:cNvGrpSpPr/>
        <p:nvPr/>
      </p:nvGrpSpPr>
      <p:grpSpPr>
        <a:xfrm>
          <a:off x="0" y="0"/>
          <a:ext cx="0" cy="0"/>
          <a:chOff x="0" y="0"/>
          <a:chExt cx="0" cy="0"/>
        </a:xfrm>
      </p:grpSpPr>
      <p:pic>
        <p:nvPicPr>
          <p:cNvPr id="130" name="Google Shape;130;p1" descr="Silmät karkki"/>
          <p:cNvPicPr preferRelativeResize="0"/>
          <p:nvPr/>
        </p:nvPicPr>
        <p:blipFill rotWithShape="1">
          <a:blip r:embed="rId3">
            <a:alphaModFix/>
          </a:blip>
          <a:srcRect b="15730"/>
          <a:stretch/>
        </p:blipFill>
        <p:spPr>
          <a:xfrm>
            <a:off x="-1" y="10"/>
            <a:ext cx="12192000" cy="6857988"/>
          </a:xfrm>
          <a:prstGeom prst="rect">
            <a:avLst/>
          </a:prstGeom>
          <a:noFill/>
          <a:ln>
            <a:noFill/>
          </a:ln>
        </p:spPr>
      </p:pic>
      <p:sp>
        <p:nvSpPr>
          <p:cNvPr id="131" name="Google Shape;131;p1"/>
          <p:cNvSpPr/>
          <p:nvPr/>
        </p:nvSpPr>
        <p:spPr>
          <a:xfrm>
            <a:off x="0" y="4530074"/>
            <a:ext cx="12192000" cy="2327925"/>
          </a:xfrm>
          <a:prstGeom prst="rect">
            <a:avLst/>
          </a:prstGeom>
          <a:solidFill>
            <a:schemeClr val="dk1">
              <a:alpha val="29803"/>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
          <p:cNvSpPr/>
          <p:nvPr/>
        </p:nvSpPr>
        <p:spPr>
          <a:xfrm rot="10800000">
            <a:off x="-3" y="4530071"/>
            <a:ext cx="12191999" cy="2327926"/>
          </a:xfrm>
          <a:prstGeom prst="rect">
            <a:avLst/>
          </a:prstGeom>
          <a:solidFill>
            <a:srgbClr val="3BB195">
              <a:alpha val="4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rts Mill Goudy"/>
              <a:ea typeface="Sorts Mill Goudy"/>
              <a:cs typeface="Sorts Mill Goudy"/>
              <a:sym typeface="Sorts Mill Goudy"/>
            </a:endParaRPr>
          </a:p>
        </p:txBody>
      </p:sp>
      <p:sp>
        <p:nvSpPr>
          <p:cNvPr id="133" name="Google Shape;133;p1"/>
          <p:cNvSpPr/>
          <p:nvPr/>
        </p:nvSpPr>
        <p:spPr>
          <a:xfrm>
            <a:off x="166116" y="4692768"/>
            <a:ext cx="11859768" cy="2002536"/>
          </a:xfrm>
          <a:prstGeom prst="rect">
            <a:avLst/>
          </a:prstGeom>
          <a:noFill/>
          <a:ln w="9525" cap="sq"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
          <p:cNvSpPr txBox="1">
            <a:spLocks noGrp="1"/>
          </p:cNvSpPr>
          <p:nvPr>
            <p:ph type="ctrTitle"/>
          </p:nvPr>
        </p:nvSpPr>
        <p:spPr>
          <a:xfrm>
            <a:off x="372723" y="4956811"/>
            <a:ext cx="11439414" cy="897439"/>
          </a:xfrm>
          <a:prstGeom prst="rect">
            <a:avLst/>
          </a:prstGeom>
          <a:noFill/>
          <a:ln>
            <a:noFill/>
          </a:ln>
        </p:spPr>
        <p:txBody>
          <a:bodyPr spcFirstLastPara="1" wrap="square" lIns="91425" tIns="45700" rIns="91425" bIns="45700" anchor="ctr" anchorCtr="0">
            <a:normAutofit/>
          </a:bodyPr>
          <a:lstStyle/>
          <a:p>
            <a:pPr marL="0" lvl="0" indent="0" algn="ctr" rtl="0">
              <a:lnSpc>
                <a:spcPct val="83000"/>
              </a:lnSpc>
              <a:spcBef>
                <a:spcPts val="0"/>
              </a:spcBef>
              <a:spcAft>
                <a:spcPts val="0"/>
              </a:spcAft>
              <a:buClr>
                <a:schemeClr val="lt1"/>
              </a:buClr>
              <a:buSzPts val="4400"/>
              <a:buFont typeface="Sorts Mill Goudy"/>
              <a:buNone/>
            </a:pPr>
            <a:r>
              <a:rPr lang="fi-FI" sz="4400">
                <a:solidFill>
                  <a:schemeClr val="lt1"/>
                </a:solidFill>
              </a:rPr>
              <a:t>REPULLINEN TURVATAITOHITTEJÄ</a:t>
            </a:r>
            <a:endParaRPr/>
          </a:p>
        </p:txBody>
      </p:sp>
      <p:sp>
        <p:nvSpPr>
          <p:cNvPr id="135" name="Google Shape;135;p1"/>
          <p:cNvSpPr txBox="1">
            <a:spLocks noGrp="1"/>
          </p:cNvSpPr>
          <p:nvPr>
            <p:ph type="subTitle" idx="1"/>
          </p:nvPr>
        </p:nvSpPr>
        <p:spPr>
          <a:xfrm>
            <a:off x="764275" y="5783001"/>
            <a:ext cx="10656310" cy="425961"/>
          </a:xfrm>
          <a:prstGeom prst="rect">
            <a:avLst/>
          </a:prstGeom>
          <a:noFill/>
          <a:ln>
            <a:noFill/>
          </a:ln>
        </p:spPr>
        <p:txBody>
          <a:bodyPr spcFirstLastPara="1" wrap="square" lIns="91425" tIns="45700" rIns="91425" bIns="45700" anchor="t" anchorCtr="0">
            <a:normAutofit/>
          </a:bodyPr>
          <a:lstStyle/>
          <a:p>
            <a:pPr marL="0" lvl="0" indent="0" algn="ctr" rtl="0">
              <a:lnSpc>
                <a:spcPct val="110000"/>
              </a:lnSpc>
              <a:spcBef>
                <a:spcPts val="0"/>
              </a:spcBef>
              <a:spcAft>
                <a:spcPts val="0"/>
              </a:spcAft>
              <a:buSzPts val="1800"/>
              <a:buNone/>
            </a:pPr>
            <a:r>
              <a:rPr lang="fi-FI">
                <a:solidFill>
                  <a:schemeClr val="lt1"/>
                </a:solidFill>
              </a:rPr>
              <a:t>Minäkuva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9"/>
        <p:cNvGrpSpPr/>
        <p:nvPr/>
      </p:nvGrpSpPr>
      <p:grpSpPr>
        <a:xfrm>
          <a:off x="0" y="0"/>
          <a:ext cx="0" cy="0"/>
          <a:chOff x="0" y="0"/>
          <a:chExt cx="0" cy="0"/>
        </a:xfrm>
      </p:grpSpPr>
      <p:sp>
        <p:nvSpPr>
          <p:cNvPr id="140" name="Google Shape;140;p2"/>
          <p:cNvSpPr/>
          <p:nvPr/>
        </p:nvSpPr>
        <p:spPr>
          <a:xfrm>
            <a:off x="0" y="0"/>
            <a:ext cx="12192000" cy="6858000"/>
          </a:xfrm>
          <a:prstGeom prst="rect">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rts Mill Goudy"/>
              <a:ea typeface="Sorts Mill Goudy"/>
              <a:cs typeface="Sorts Mill Goudy"/>
              <a:sym typeface="Sorts Mill Goudy"/>
            </a:endParaRPr>
          </a:p>
        </p:txBody>
      </p:sp>
      <p:sp>
        <p:nvSpPr>
          <p:cNvPr id="141" name="Google Shape;141;p2"/>
          <p:cNvSpPr/>
          <p:nvPr/>
        </p:nvSpPr>
        <p:spPr>
          <a:xfrm>
            <a:off x="1307870" y="1267730"/>
            <a:ext cx="9576262" cy="4307950"/>
          </a:xfrm>
          <a:prstGeom prst="rect">
            <a:avLst/>
          </a:prstGeom>
          <a:solidFill>
            <a:schemeClr val="lt1"/>
          </a:solidFill>
          <a:ln>
            <a:noFill/>
          </a:ln>
          <a:effectLst>
            <a:outerShdw blurRad="50800" algn="ctr" rotWithShape="0">
              <a:srgbClr val="000000">
                <a:alpha val="65882"/>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1447801" y="1411615"/>
            <a:ext cx="9296400" cy="4034770"/>
          </a:xfrm>
          <a:prstGeom prst="rect">
            <a:avLst/>
          </a:prstGeom>
          <a:noFill/>
          <a:ln w="9525" cap="sq" cmpd="sng">
            <a:solidFill>
              <a:srgbClr val="3F3F3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5135880" y="1267730"/>
            <a:ext cx="1920240" cy="73152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 name="Google Shape;144;p2"/>
          <p:cNvGrpSpPr/>
          <p:nvPr/>
        </p:nvGrpSpPr>
        <p:grpSpPr>
          <a:xfrm>
            <a:off x="5250180" y="1267730"/>
            <a:ext cx="1691640" cy="615934"/>
            <a:chOff x="5250180" y="1267730"/>
            <a:chExt cx="1691640" cy="615934"/>
          </a:xfrm>
        </p:grpSpPr>
        <p:cxnSp>
          <p:nvCxnSpPr>
            <p:cNvPr id="145" name="Google Shape;145;p2"/>
            <p:cNvCxnSpPr/>
            <p:nvPr/>
          </p:nvCxnSpPr>
          <p:spPr>
            <a:xfrm>
              <a:off x="5250180" y="1267730"/>
              <a:ext cx="0" cy="612648"/>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146" name="Google Shape;146;p2"/>
            <p:cNvCxnSpPr/>
            <p:nvPr/>
          </p:nvCxnSpPr>
          <p:spPr>
            <a:xfrm>
              <a:off x="6941820" y="1267730"/>
              <a:ext cx="0" cy="612648"/>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147" name="Google Shape;147;p2"/>
            <p:cNvCxnSpPr/>
            <p:nvPr/>
          </p:nvCxnSpPr>
          <p:spPr>
            <a:xfrm>
              <a:off x="5250180" y="1883664"/>
              <a:ext cx="1691640" cy="0"/>
            </a:xfrm>
            <a:prstGeom prst="straightConnector1">
              <a:avLst/>
            </a:prstGeom>
            <a:solidFill>
              <a:srgbClr val="262626"/>
            </a:solidFill>
            <a:ln w="9525" cap="flat" cmpd="sng">
              <a:solidFill>
                <a:srgbClr val="FFFFFF"/>
              </a:solidFill>
              <a:prstDash val="solid"/>
              <a:miter lim="800000"/>
              <a:headEnd type="none" w="sm" len="sm"/>
              <a:tailEnd type="none" w="sm" len="sm"/>
            </a:ln>
          </p:spPr>
        </p:cxnSp>
      </p:grpSp>
      <p:sp>
        <p:nvSpPr>
          <p:cNvPr id="148" name="Google Shape;148;p2"/>
          <p:cNvSpPr/>
          <p:nvPr/>
        </p:nvSpPr>
        <p:spPr>
          <a:xfrm>
            <a:off x="0" y="0"/>
            <a:ext cx="12192000" cy="6858000"/>
          </a:xfrm>
          <a:prstGeom prst="rect">
            <a:avLst/>
          </a:prstGeom>
          <a:solidFill>
            <a:srgbClr val="59595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rts Mill Goudy"/>
              <a:ea typeface="Sorts Mill Goudy"/>
              <a:cs typeface="Sorts Mill Goudy"/>
              <a:sym typeface="Sorts Mill Goudy"/>
            </a:endParaRPr>
          </a:p>
        </p:txBody>
      </p:sp>
      <p:sp>
        <p:nvSpPr>
          <p:cNvPr id="149" name="Google Shape;149;p2"/>
          <p:cNvSpPr/>
          <p:nvPr/>
        </p:nvSpPr>
        <p:spPr>
          <a:xfrm>
            <a:off x="-2007" y="0"/>
            <a:ext cx="12192001" cy="6858000"/>
          </a:xfrm>
          <a:prstGeom prst="rect">
            <a:avLst/>
          </a:prstGeom>
          <a:solidFill>
            <a:srgbClr val="D8D8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rts Mill Goudy"/>
              <a:ea typeface="Sorts Mill Goudy"/>
              <a:cs typeface="Sorts Mill Goudy"/>
              <a:sym typeface="Sorts Mill Goudy"/>
            </a:endParaRPr>
          </a:p>
        </p:txBody>
      </p:sp>
      <p:sp>
        <p:nvSpPr>
          <p:cNvPr id="150" name="Google Shape;150;p2"/>
          <p:cNvSpPr/>
          <p:nvPr/>
        </p:nvSpPr>
        <p:spPr>
          <a:xfrm>
            <a:off x="453190" y="457200"/>
            <a:ext cx="11281609" cy="5943603"/>
          </a:xfrm>
          <a:prstGeom prst="rect">
            <a:avLst/>
          </a:prstGeom>
          <a:solidFill>
            <a:srgbClr val="FFFFFF"/>
          </a:solidFill>
          <a:ln>
            <a:noFill/>
          </a:ln>
          <a:effectLst>
            <a:outerShdw blurRad="50800" algn="ctr" rotWithShape="0">
              <a:srgbClr val="000000">
                <a:alpha val="65882"/>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616738" y="621793"/>
            <a:ext cx="10954512" cy="5614416"/>
          </a:xfrm>
          <a:prstGeom prst="rect">
            <a:avLst/>
          </a:prstGeom>
          <a:solidFill>
            <a:schemeClr val="lt1"/>
          </a:solidFill>
          <a:ln w="9525" cap="sq" cmpd="sng">
            <a:solidFill>
              <a:srgbClr val="3F3F3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txBox="1">
            <a:spLocks noGrp="1"/>
          </p:cNvSpPr>
          <p:nvPr>
            <p:ph type="title"/>
          </p:nvPr>
        </p:nvSpPr>
        <p:spPr>
          <a:xfrm>
            <a:off x="3599264" y="683818"/>
            <a:ext cx="5716338" cy="3042706"/>
          </a:xfrm>
          <a:prstGeom prst="rect">
            <a:avLst/>
          </a:prstGeom>
          <a:noFill/>
          <a:ln>
            <a:noFill/>
          </a:ln>
        </p:spPr>
        <p:txBody>
          <a:bodyPr spcFirstLastPara="1" wrap="square" lIns="91425" tIns="45700" rIns="91425" bIns="45700" anchor="ctr" anchorCtr="0">
            <a:normAutofit/>
          </a:bodyPr>
          <a:lstStyle/>
          <a:p>
            <a:pPr marL="0" lvl="0" indent="0" algn="ctr" rtl="0">
              <a:lnSpc>
                <a:spcPct val="83000"/>
              </a:lnSpc>
              <a:spcBef>
                <a:spcPts val="0"/>
              </a:spcBef>
              <a:spcAft>
                <a:spcPts val="0"/>
              </a:spcAft>
              <a:buClr>
                <a:srgbClr val="262626"/>
              </a:buClr>
              <a:buSzPts val="6000"/>
              <a:buFont typeface="Sorts Mill Goudy"/>
              <a:buNone/>
            </a:pPr>
            <a:r>
              <a:rPr lang="fi-FI" sz="6000" cap="none"/>
              <a:t>MIKÄ IHMEEN MINÄKUVA?</a:t>
            </a:r>
            <a:endParaRPr/>
          </a:p>
        </p:txBody>
      </p:sp>
      <p:sp>
        <p:nvSpPr>
          <p:cNvPr id="153" name="Google Shape;153;p2"/>
          <p:cNvSpPr/>
          <p:nvPr/>
        </p:nvSpPr>
        <p:spPr>
          <a:xfrm>
            <a:off x="7251298" y="446824"/>
            <a:ext cx="1920240" cy="73152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54" name="Google Shape;154;p2"/>
          <p:cNvCxnSpPr/>
          <p:nvPr/>
        </p:nvCxnSpPr>
        <p:spPr>
          <a:xfrm>
            <a:off x="7365598" y="446823"/>
            <a:ext cx="0" cy="640080"/>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155" name="Google Shape;155;p2"/>
          <p:cNvCxnSpPr/>
          <p:nvPr/>
        </p:nvCxnSpPr>
        <p:spPr>
          <a:xfrm>
            <a:off x="9057238" y="446823"/>
            <a:ext cx="0" cy="640080"/>
          </a:xfrm>
          <a:prstGeom prst="straightConnector1">
            <a:avLst/>
          </a:prstGeom>
          <a:solidFill>
            <a:srgbClr val="262626"/>
          </a:solidFill>
          <a:ln w="9525" cap="flat" cmpd="sng">
            <a:solidFill>
              <a:srgbClr val="FFFFFF"/>
            </a:solidFill>
            <a:prstDash val="solid"/>
            <a:miter lim="800000"/>
            <a:headEnd type="none" w="sm" len="sm"/>
            <a:tailEnd type="none" w="sm" len="sm"/>
          </a:ln>
        </p:spPr>
      </p:cxnSp>
      <p:cxnSp>
        <p:nvCxnSpPr>
          <p:cNvPr id="156" name="Google Shape;156;p2"/>
          <p:cNvCxnSpPr/>
          <p:nvPr/>
        </p:nvCxnSpPr>
        <p:spPr>
          <a:xfrm>
            <a:off x="7365598" y="1092118"/>
            <a:ext cx="1691640" cy="0"/>
          </a:xfrm>
          <a:prstGeom prst="straightConnector1">
            <a:avLst/>
          </a:prstGeom>
          <a:solidFill>
            <a:srgbClr val="262626"/>
          </a:solidFill>
          <a:ln w="9525" cap="flat" cmpd="sng">
            <a:solidFill>
              <a:srgbClr val="FFFFFF"/>
            </a:solidFill>
            <a:prstDash val="solid"/>
            <a:miter lim="800000"/>
            <a:headEnd type="none" w="sm" len="sm"/>
            <a:tailEnd type="none" w="sm" len="sm"/>
          </a:ln>
        </p:spPr>
      </p:cxnSp>
      <p:pic>
        <p:nvPicPr>
          <p:cNvPr id="157" name="Google Shape;157;p2" descr="Kuva, joka sisältää kohteen kuvitus, Ihmisen kasvot, anime, clipart&#10;&#10;Kuvaus luotu automaattisesti"/>
          <p:cNvPicPr preferRelativeResize="0"/>
          <p:nvPr/>
        </p:nvPicPr>
        <p:blipFill rotWithShape="1">
          <a:blip r:embed="rId3">
            <a:alphaModFix/>
          </a:blip>
          <a:srcRect l="11024" r="11023"/>
          <a:stretch/>
        </p:blipFill>
        <p:spPr>
          <a:xfrm>
            <a:off x="641677" y="2626822"/>
            <a:ext cx="2813557" cy="3609386"/>
          </a:xfrm>
          <a:prstGeom prst="rect">
            <a:avLst/>
          </a:prstGeom>
          <a:noFill/>
          <a:ln>
            <a:noFill/>
          </a:ln>
        </p:spPr>
      </p:pic>
      <p:sp>
        <p:nvSpPr>
          <p:cNvPr id="159" name="Google Shape;159;p2"/>
          <p:cNvSpPr txBox="1"/>
          <p:nvPr/>
        </p:nvSpPr>
        <p:spPr>
          <a:xfrm>
            <a:off x="4463934" y="3128406"/>
            <a:ext cx="5089369" cy="369291"/>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Font typeface="Arial" panose="020B0604020202020204" pitchFamily="34" charset="0"/>
              <a:buChar char="•"/>
            </a:pPr>
            <a:r>
              <a:rPr lang="fi-FI" sz="1800" b="0" i="0" u="none" strike="noStrike" cap="none" dirty="0">
                <a:solidFill>
                  <a:schemeClr val="dk1"/>
                </a:solidFill>
                <a:latin typeface="Sorts Mill Goudy"/>
                <a:ea typeface="Sorts Mill Goudy"/>
                <a:cs typeface="Sorts Mill Goudy"/>
                <a:sym typeface="Sorts Mill Goudy"/>
              </a:rPr>
              <a:t>KERTOO IHMISELLE, KUKA MINÄ OLEN</a:t>
            </a:r>
            <a:endParaRPr sz="1800" dirty="0">
              <a:solidFill>
                <a:schemeClr val="dk1"/>
              </a:solidFill>
              <a:latin typeface="Sorts Mill Goudy"/>
              <a:ea typeface="Sorts Mill Goudy"/>
              <a:cs typeface="Sorts Mill Goudy"/>
              <a:sym typeface="Sorts Mill Goudy"/>
            </a:endParaRPr>
          </a:p>
        </p:txBody>
      </p:sp>
      <p:sp>
        <p:nvSpPr>
          <p:cNvPr id="160" name="Google Shape;160;p2"/>
          <p:cNvSpPr txBox="1"/>
          <p:nvPr/>
        </p:nvSpPr>
        <p:spPr>
          <a:xfrm>
            <a:off x="4463484" y="5546805"/>
            <a:ext cx="5860285" cy="369291"/>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Font typeface="Arial" panose="020B0604020202020204" pitchFamily="34" charset="0"/>
              <a:buChar char="•"/>
            </a:pPr>
            <a:r>
              <a:rPr lang="fi-FI" sz="1800" i="0" cap="none" dirty="0">
                <a:solidFill>
                  <a:schemeClr val="dk1"/>
                </a:solidFill>
                <a:latin typeface="Sorts Mill Goudy"/>
                <a:ea typeface="Sorts Mill Goudy"/>
                <a:cs typeface="Sorts Mill Goudy"/>
                <a:sym typeface="Sorts Mill Goudy"/>
              </a:rPr>
              <a:t>MUUTTUU JA KEHITTYY KOKO ELÄMÄN AJAN</a:t>
            </a:r>
            <a:endParaRPr sz="1800" dirty="0">
              <a:solidFill>
                <a:schemeClr val="dk1"/>
              </a:solidFill>
              <a:latin typeface="Sorts Mill Goudy"/>
              <a:ea typeface="Sorts Mill Goudy"/>
              <a:cs typeface="Sorts Mill Goudy"/>
              <a:sym typeface="Sorts Mill Goudy"/>
            </a:endParaRPr>
          </a:p>
        </p:txBody>
      </p:sp>
      <p:sp>
        <p:nvSpPr>
          <p:cNvPr id="161" name="Google Shape;161;p2"/>
          <p:cNvSpPr txBox="1"/>
          <p:nvPr/>
        </p:nvSpPr>
        <p:spPr>
          <a:xfrm>
            <a:off x="4478062" y="3653964"/>
            <a:ext cx="5606464" cy="369291"/>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Font typeface="Arial" panose="020B0604020202020204" pitchFamily="34" charset="0"/>
              <a:buChar char="•"/>
            </a:pPr>
            <a:r>
              <a:rPr lang="fi-FI" sz="1800" i="0" cap="none" dirty="0">
                <a:solidFill>
                  <a:schemeClr val="dk1"/>
                </a:solidFill>
                <a:latin typeface="Sorts Mill Goudy"/>
                <a:ea typeface="Sorts Mill Goudy"/>
                <a:cs typeface="Sorts Mill Goudy"/>
                <a:sym typeface="Sorts Mill Goudy"/>
              </a:rPr>
              <a:t>VOI OLLA MYÖNTEINEN TAI KIELTEINEN</a:t>
            </a:r>
            <a:endParaRPr sz="1800" dirty="0">
              <a:solidFill>
                <a:schemeClr val="dk1"/>
              </a:solidFill>
              <a:latin typeface="Sorts Mill Goudy"/>
              <a:ea typeface="Sorts Mill Goudy"/>
              <a:cs typeface="Sorts Mill Goudy"/>
              <a:sym typeface="Sorts Mill Goudy"/>
            </a:endParaRPr>
          </a:p>
        </p:txBody>
      </p:sp>
      <p:sp>
        <p:nvSpPr>
          <p:cNvPr id="162" name="Google Shape;162;p2"/>
          <p:cNvSpPr txBox="1"/>
          <p:nvPr/>
        </p:nvSpPr>
        <p:spPr>
          <a:xfrm>
            <a:off x="4452053" y="4208092"/>
            <a:ext cx="6818765" cy="646290"/>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Font typeface="Arial" panose="020B0604020202020204" pitchFamily="34" charset="0"/>
              <a:buChar char="•"/>
            </a:pPr>
            <a:r>
              <a:rPr lang="fi-FI" sz="1800" i="0" cap="none" dirty="0">
                <a:solidFill>
                  <a:schemeClr val="dk1"/>
                </a:solidFill>
                <a:latin typeface="Sorts Mill Goudy"/>
                <a:ea typeface="Sorts Mill Goudy"/>
                <a:cs typeface="Sorts Mill Goudy"/>
                <a:sym typeface="Sorts Mill Goudy"/>
              </a:rPr>
              <a:t>SIIHEN VAIKUTTAA PALAUTE YMPÄRILTÄ- MITÄ OLEN JA MITÄ OSAAN</a:t>
            </a:r>
            <a:endParaRPr sz="1800" dirty="0">
              <a:solidFill>
                <a:schemeClr val="dk1"/>
              </a:solidFill>
              <a:latin typeface="Sorts Mill Goudy"/>
              <a:ea typeface="Sorts Mill Goudy"/>
              <a:cs typeface="Sorts Mill Goudy"/>
              <a:sym typeface="Sorts Mill Goudy"/>
            </a:endParaRPr>
          </a:p>
        </p:txBody>
      </p:sp>
      <p:sp>
        <p:nvSpPr>
          <p:cNvPr id="163" name="Google Shape;163;p2"/>
          <p:cNvSpPr txBox="1"/>
          <p:nvPr/>
        </p:nvSpPr>
        <p:spPr>
          <a:xfrm>
            <a:off x="4443883" y="5011472"/>
            <a:ext cx="5716338" cy="646290"/>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Font typeface="Arial" panose="020B0604020202020204" pitchFamily="34" charset="0"/>
              <a:buChar char="•"/>
            </a:pPr>
            <a:r>
              <a:rPr lang="fi-FI" sz="1800" i="0" cap="none" dirty="0">
                <a:solidFill>
                  <a:schemeClr val="dk1"/>
                </a:solidFill>
                <a:latin typeface="Sorts Mill Goudy"/>
                <a:ea typeface="Sorts Mill Goudy"/>
                <a:cs typeface="Sorts Mill Goudy"/>
                <a:sym typeface="Sorts Mill Goudy"/>
              </a:rPr>
              <a:t>MYÖS OMAT KOKEMUKSET VAIKUTTAVAT</a:t>
            </a:r>
            <a:br>
              <a:rPr lang="fi-FI" sz="1800" i="0" cap="none" dirty="0">
                <a:solidFill>
                  <a:schemeClr val="dk1"/>
                </a:solidFill>
                <a:latin typeface="Sorts Mill Goudy"/>
                <a:ea typeface="Sorts Mill Goudy"/>
                <a:cs typeface="Sorts Mill Goudy"/>
                <a:sym typeface="Sorts Mill Goudy"/>
              </a:rPr>
            </a:br>
            <a:endParaRPr sz="1800" dirty="0">
              <a:solidFill>
                <a:schemeClr val="dk1"/>
              </a:solidFill>
              <a:latin typeface="Sorts Mill Goudy"/>
              <a:ea typeface="Sorts Mill Goudy"/>
              <a:cs typeface="Sorts Mill Goudy"/>
              <a:sym typeface="Sorts Mill Goudy"/>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9"/>
                                        </p:tgtEl>
                                        <p:attrNameLst>
                                          <p:attrName>style.visibility</p:attrName>
                                        </p:attrNameLst>
                                      </p:cBhvr>
                                      <p:to>
                                        <p:strVal val="visible"/>
                                      </p:to>
                                    </p:set>
                                    <p:animEffect transition="in" filter="fade">
                                      <p:cBhvr>
                                        <p:cTn id="7" dur="500"/>
                                        <p:tgtEl>
                                          <p:spTgt spid="15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1"/>
                                        </p:tgtEl>
                                        <p:attrNameLst>
                                          <p:attrName>style.visibility</p:attrName>
                                        </p:attrNameLst>
                                      </p:cBhvr>
                                      <p:to>
                                        <p:strVal val="visible"/>
                                      </p:to>
                                    </p:set>
                                    <p:animEffect transition="in" filter="fade">
                                      <p:cBhvr>
                                        <p:cTn id="12" dur="500"/>
                                        <p:tgtEl>
                                          <p:spTgt spid="16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2"/>
                                        </p:tgtEl>
                                        <p:attrNameLst>
                                          <p:attrName>style.visibility</p:attrName>
                                        </p:attrNameLst>
                                      </p:cBhvr>
                                      <p:to>
                                        <p:strVal val="visible"/>
                                      </p:to>
                                    </p:set>
                                    <p:animEffect transition="in" filter="fade">
                                      <p:cBhvr>
                                        <p:cTn id="17" dur="500"/>
                                        <p:tgtEl>
                                          <p:spTgt spid="16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3"/>
                                        </p:tgtEl>
                                        <p:attrNameLst>
                                          <p:attrName>style.visibility</p:attrName>
                                        </p:attrNameLst>
                                      </p:cBhvr>
                                      <p:to>
                                        <p:strVal val="visible"/>
                                      </p:to>
                                    </p:set>
                                    <p:animEffect transition="in" filter="fade">
                                      <p:cBhvr>
                                        <p:cTn id="22" dur="500"/>
                                        <p:tgtEl>
                                          <p:spTgt spid="16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60"/>
                                        </p:tgtEl>
                                        <p:attrNameLst>
                                          <p:attrName>style.visibility</p:attrName>
                                        </p:attrNameLst>
                                      </p:cBhvr>
                                      <p:to>
                                        <p:strVal val="visible"/>
                                      </p:to>
                                    </p:set>
                                    <p:animEffect transition="in" filter="fade">
                                      <p:cBhvr>
                                        <p:cTn id="27" dur="500"/>
                                        <p:tgtEl>
                                          <p:spTgt spid="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67"/>
        <p:cNvGrpSpPr/>
        <p:nvPr/>
      </p:nvGrpSpPr>
      <p:grpSpPr>
        <a:xfrm>
          <a:off x="0" y="0"/>
          <a:ext cx="0" cy="0"/>
          <a:chOff x="0" y="0"/>
          <a:chExt cx="0" cy="0"/>
        </a:xfrm>
      </p:grpSpPr>
      <p:pic>
        <p:nvPicPr>
          <p:cNvPr id="168" name="Google Shape;168;p3" descr="Silmät karkki"/>
          <p:cNvPicPr preferRelativeResize="0"/>
          <p:nvPr/>
        </p:nvPicPr>
        <p:blipFill rotWithShape="1">
          <a:blip r:embed="rId3">
            <a:alphaModFix/>
          </a:blip>
          <a:srcRect b="15730"/>
          <a:stretch/>
        </p:blipFill>
        <p:spPr>
          <a:xfrm>
            <a:off x="-1" y="10"/>
            <a:ext cx="12192000" cy="6857988"/>
          </a:xfrm>
          <a:prstGeom prst="rect">
            <a:avLst/>
          </a:prstGeom>
          <a:noFill/>
          <a:ln>
            <a:noFill/>
          </a:ln>
        </p:spPr>
      </p:pic>
      <p:sp>
        <p:nvSpPr>
          <p:cNvPr id="169" name="Google Shape;169;p3"/>
          <p:cNvSpPr/>
          <p:nvPr/>
        </p:nvSpPr>
        <p:spPr>
          <a:xfrm rot="10800000">
            <a:off x="-3" y="4530071"/>
            <a:ext cx="12191999" cy="2327926"/>
          </a:xfrm>
          <a:prstGeom prst="rect">
            <a:avLst/>
          </a:prstGeom>
          <a:gradFill>
            <a:gsLst>
              <a:gs pos="0">
                <a:srgbClr val="000000">
                  <a:alpha val="0"/>
                </a:srgbClr>
              </a:gs>
              <a:gs pos="24000">
                <a:srgbClr val="000000">
                  <a:alpha val="20000"/>
                </a:srgbClr>
              </a:gs>
              <a:gs pos="50000">
                <a:srgbClr val="000000">
                  <a:alpha val="29803"/>
                </a:srgbClr>
              </a:gs>
              <a:gs pos="78000">
                <a:srgbClr val="000000">
                  <a:alpha val="29803"/>
                </a:srgbClr>
              </a:gs>
              <a:gs pos="100000">
                <a:srgbClr val="000000">
                  <a:alpha val="40000"/>
                </a:srgbClr>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Sorts Mill Goudy"/>
              <a:ea typeface="Sorts Mill Goudy"/>
              <a:cs typeface="Sorts Mill Goudy"/>
              <a:sym typeface="Sorts Mill Goudy"/>
            </a:endParaRPr>
          </a:p>
        </p:txBody>
      </p:sp>
      <p:sp>
        <p:nvSpPr>
          <p:cNvPr id="170" name="Google Shape;170;p3"/>
          <p:cNvSpPr txBox="1">
            <a:spLocks noGrp="1"/>
          </p:cNvSpPr>
          <p:nvPr>
            <p:ph type="ctrTitle"/>
          </p:nvPr>
        </p:nvSpPr>
        <p:spPr>
          <a:xfrm>
            <a:off x="372723" y="4956811"/>
            <a:ext cx="11439414" cy="897439"/>
          </a:xfrm>
          <a:prstGeom prst="rect">
            <a:avLst/>
          </a:prstGeom>
          <a:noFill/>
          <a:ln>
            <a:noFill/>
          </a:ln>
        </p:spPr>
        <p:txBody>
          <a:bodyPr spcFirstLastPara="1" wrap="square" lIns="91425" tIns="45700" rIns="91425" bIns="45700" anchor="ctr" anchorCtr="0">
            <a:normAutofit/>
          </a:bodyPr>
          <a:lstStyle/>
          <a:p>
            <a:pPr marL="0" lvl="0" indent="0" algn="ctr" rtl="0">
              <a:lnSpc>
                <a:spcPct val="83000"/>
              </a:lnSpc>
              <a:spcBef>
                <a:spcPts val="0"/>
              </a:spcBef>
              <a:spcAft>
                <a:spcPts val="0"/>
              </a:spcAft>
              <a:buClr>
                <a:schemeClr val="lt1"/>
              </a:buClr>
              <a:buSzPts val="4400"/>
              <a:buFont typeface="Sorts Mill Goudy"/>
              <a:buNone/>
            </a:pPr>
            <a:r>
              <a:rPr lang="fi-FI" sz="4400">
                <a:solidFill>
                  <a:schemeClr val="lt1"/>
                </a:solidFill>
              </a:rPr>
              <a:t>MINÄ MYÖS!</a:t>
            </a:r>
            <a:endParaRPr/>
          </a:p>
        </p:txBody>
      </p:sp>
      <p:sp>
        <p:nvSpPr>
          <p:cNvPr id="171" name="Google Shape;171;p3"/>
          <p:cNvSpPr txBox="1">
            <a:spLocks noGrp="1"/>
          </p:cNvSpPr>
          <p:nvPr>
            <p:ph type="subTitle" idx="1"/>
          </p:nvPr>
        </p:nvSpPr>
        <p:spPr>
          <a:xfrm>
            <a:off x="764275" y="5783001"/>
            <a:ext cx="10656310" cy="425961"/>
          </a:xfrm>
          <a:prstGeom prst="rect">
            <a:avLst/>
          </a:prstGeom>
          <a:noFill/>
          <a:ln>
            <a:noFill/>
          </a:ln>
        </p:spPr>
        <p:txBody>
          <a:bodyPr spcFirstLastPara="1" wrap="square" lIns="91425" tIns="45700" rIns="91425" bIns="45700" anchor="t" anchorCtr="0">
            <a:normAutofit/>
          </a:bodyPr>
          <a:lstStyle/>
          <a:p>
            <a:pPr marL="0" lvl="0" indent="0" algn="ctr" rtl="0">
              <a:lnSpc>
                <a:spcPct val="110000"/>
              </a:lnSpc>
              <a:spcBef>
                <a:spcPts val="0"/>
              </a:spcBef>
              <a:spcAft>
                <a:spcPts val="0"/>
              </a:spcAft>
              <a:buSzPts val="1800"/>
              <a:buNone/>
            </a:pPr>
            <a:r>
              <a:rPr lang="fi-FI">
                <a:solidFill>
                  <a:schemeClr val="lt1"/>
                </a:solidFill>
              </a:rPr>
              <a:t>HARJOITELLAAN TUNNISTAMAAN OMIA VAHVUUKSIA</a:t>
            </a:r>
            <a:endParaRPr/>
          </a:p>
        </p:txBody>
      </p:sp>
      <p:sp>
        <p:nvSpPr>
          <p:cNvPr id="172" name="Google Shape;172;p3"/>
          <p:cNvSpPr txBox="1"/>
          <p:nvPr/>
        </p:nvSpPr>
        <p:spPr>
          <a:xfrm>
            <a:off x="606829" y="349141"/>
            <a:ext cx="11205308"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i-FI" sz="1600" dirty="0">
                <a:solidFill>
                  <a:schemeClr val="lt1"/>
                </a:solidFill>
                <a:latin typeface="Sorts Mill Goudy"/>
                <a:ea typeface="Sorts Mill Goudy"/>
                <a:cs typeface="Sorts Mill Goudy"/>
                <a:sym typeface="Sorts Mill Goudy"/>
              </a:rPr>
              <a:t>Jokainen nousee vuorollaan seisomaan, ja sanoo yhden asian, jonka osaa tai jossa on hyvä, esimerkiksi ”minä osaan pelata jalkapalloa”, ”minä olen hyvä kuuntelemaan toisia”, jne. Jos joku tai jotkut toiset ryhmässä osaavat saman asian, hekin nousevat seisomaan ja sanovat ”minä myös!”</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500"/>
                                  </p:stCondLst>
                                  <p:childTnLst>
                                    <p:set>
                                      <p:cBhvr>
                                        <p:cTn id="6" dur="1" fill="hold">
                                          <p:stCondLst>
                                            <p:cond delay="0"/>
                                          </p:stCondLst>
                                        </p:cTn>
                                        <p:tgtEl>
                                          <p:spTgt spid="171">
                                            <p:txEl>
                                              <p:pRg st="0" end="0"/>
                                            </p:txEl>
                                          </p:spTgt>
                                        </p:tgtEl>
                                        <p:attrNameLst>
                                          <p:attrName>style.visibility</p:attrName>
                                        </p:attrNameLst>
                                      </p:cBhvr>
                                      <p:to>
                                        <p:strVal val="visible"/>
                                      </p:to>
                                    </p:set>
                                    <p:animEffect transition="in" filter="fade">
                                      <p:cBhvr>
                                        <p:cTn id="7" dur="700"/>
                                        <p:tgtEl>
                                          <p:spTgt spid="171">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170"/>
                                        </p:tgtEl>
                                        <p:attrNameLst>
                                          <p:attrName>style.visibility</p:attrName>
                                        </p:attrNameLst>
                                      </p:cBhvr>
                                      <p:to>
                                        <p:strVal val="visible"/>
                                      </p:to>
                                    </p:set>
                                    <p:animEffect transition="in" filter="fade">
                                      <p:cBhvr>
                                        <p:cTn id="10" dur="700"/>
                                        <p:tgtEl>
                                          <p:spTgt spid="170"/>
                                        </p:tgtEl>
                                      </p:cBhvr>
                                    </p:animEffect>
                                  </p:childTnLst>
                                </p:cTn>
                              </p:par>
                            </p:childTnLst>
                          </p:cTn>
                        </p:par>
                        <p:par>
                          <p:cTn id="11" fill="hold">
                            <p:stCondLst>
                              <p:cond delay="700"/>
                            </p:stCondLst>
                            <p:childTnLst>
                              <p:par>
                                <p:cTn id="12" presetID="10" presetClass="entr" presetSubtype="0" fill="hold" nodeType="afterEffect">
                                  <p:stCondLst>
                                    <p:cond delay="0"/>
                                  </p:stCondLst>
                                  <p:childTnLst>
                                    <p:set>
                                      <p:cBhvr>
                                        <p:cTn id="13" dur="1" fill="hold">
                                          <p:stCondLst>
                                            <p:cond delay="0"/>
                                          </p:stCondLst>
                                        </p:cTn>
                                        <p:tgtEl>
                                          <p:spTgt spid="172"/>
                                        </p:tgtEl>
                                        <p:attrNameLst>
                                          <p:attrName>style.visibility</p:attrName>
                                        </p:attrNameLst>
                                      </p:cBhvr>
                                      <p:to>
                                        <p:strVal val="visible"/>
                                      </p:to>
                                    </p:set>
                                    <p:animEffect transition="in" filter="fade">
                                      <p:cBhvr>
                                        <p:cTn id="14" dur="500"/>
                                        <p:tgtEl>
                                          <p:spTgt spid="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85"/>
        <p:cNvGrpSpPr/>
        <p:nvPr/>
      </p:nvGrpSpPr>
      <p:grpSpPr>
        <a:xfrm>
          <a:off x="0" y="0"/>
          <a:ext cx="0" cy="0"/>
          <a:chOff x="0" y="0"/>
          <a:chExt cx="0" cy="0"/>
        </a:xfrm>
      </p:grpSpPr>
      <p:pic>
        <p:nvPicPr>
          <p:cNvPr id="186" name="Google Shape;186;p5" descr="Silmät karkki"/>
          <p:cNvPicPr preferRelativeResize="0"/>
          <p:nvPr/>
        </p:nvPicPr>
        <p:blipFill rotWithShape="1">
          <a:blip r:embed="rId3">
            <a:alphaModFix/>
          </a:blip>
          <a:srcRect b="15730"/>
          <a:stretch/>
        </p:blipFill>
        <p:spPr>
          <a:xfrm>
            <a:off x="-1" y="10"/>
            <a:ext cx="12192000" cy="6857988"/>
          </a:xfrm>
          <a:prstGeom prst="rect">
            <a:avLst/>
          </a:prstGeom>
          <a:noFill/>
          <a:ln>
            <a:noFill/>
          </a:ln>
        </p:spPr>
      </p:pic>
      <p:sp>
        <p:nvSpPr>
          <p:cNvPr id="187" name="Google Shape;187;p5"/>
          <p:cNvSpPr/>
          <p:nvPr/>
        </p:nvSpPr>
        <p:spPr>
          <a:xfrm rot="10800000">
            <a:off x="-3" y="4530071"/>
            <a:ext cx="12191999" cy="2327926"/>
          </a:xfrm>
          <a:prstGeom prst="rect">
            <a:avLst/>
          </a:prstGeom>
          <a:gradFill>
            <a:gsLst>
              <a:gs pos="0">
                <a:srgbClr val="000000">
                  <a:alpha val="0"/>
                </a:srgbClr>
              </a:gs>
              <a:gs pos="24000">
                <a:srgbClr val="000000">
                  <a:alpha val="20000"/>
                </a:srgbClr>
              </a:gs>
              <a:gs pos="50000">
                <a:srgbClr val="000000">
                  <a:alpha val="29803"/>
                </a:srgbClr>
              </a:gs>
              <a:gs pos="78000">
                <a:srgbClr val="000000">
                  <a:alpha val="29803"/>
                </a:srgbClr>
              </a:gs>
              <a:gs pos="100000">
                <a:srgbClr val="000000">
                  <a:alpha val="40000"/>
                </a:srgbClr>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Sorts Mill Goudy"/>
              <a:ea typeface="Sorts Mill Goudy"/>
              <a:cs typeface="Sorts Mill Goudy"/>
              <a:sym typeface="Sorts Mill Goudy"/>
            </a:endParaRPr>
          </a:p>
        </p:txBody>
      </p:sp>
      <p:sp>
        <p:nvSpPr>
          <p:cNvPr id="188" name="Google Shape;188;p5"/>
          <p:cNvSpPr txBox="1">
            <a:spLocks noGrp="1"/>
          </p:cNvSpPr>
          <p:nvPr>
            <p:ph type="ctrTitle"/>
          </p:nvPr>
        </p:nvSpPr>
        <p:spPr>
          <a:xfrm>
            <a:off x="372723" y="4956811"/>
            <a:ext cx="11439414" cy="897439"/>
          </a:xfrm>
          <a:prstGeom prst="rect">
            <a:avLst/>
          </a:prstGeom>
          <a:noFill/>
          <a:ln>
            <a:noFill/>
          </a:ln>
        </p:spPr>
        <p:txBody>
          <a:bodyPr spcFirstLastPara="1" wrap="square" lIns="91425" tIns="45700" rIns="91425" bIns="45700" anchor="ctr" anchorCtr="0">
            <a:normAutofit/>
          </a:bodyPr>
          <a:lstStyle/>
          <a:p>
            <a:pPr marL="0" lvl="0" indent="0" algn="ctr" rtl="0">
              <a:lnSpc>
                <a:spcPct val="83000"/>
              </a:lnSpc>
              <a:spcBef>
                <a:spcPts val="0"/>
              </a:spcBef>
              <a:spcAft>
                <a:spcPts val="0"/>
              </a:spcAft>
              <a:buClr>
                <a:schemeClr val="lt1"/>
              </a:buClr>
              <a:buSzPts val="4400"/>
              <a:buFont typeface="Sorts Mill Goudy"/>
              <a:buNone/>
            </a:pPr>
            <a:r>
              <a:rPr lang="fi-FI" sz="4400">
                <a:solidFill>
                  <a:schemeClr val="lt1"/>
                </a:solidFill>
              </a:rPr>
              <a:t>ITSETUNNON CHECKLIST</a:t>
            </a:r>
            <a:endParaRPr/>
          </a:p>
        </p:txBody>
      </p:sp>
      <p:sp>
        <p:nvSpPr>
          <p:cNvPr id="189" name="Google Shape;189;p5"/>
          <p:cNvSpPr txBox="1">
            <a:spLocks noGrp="1"/>
          </p:cNvSpPr>
          <p:nvPr>
            <p:ph type="subTitle" idx="1"/>
          </p:nvPr>
        </p:nvSpPr>
        <p:spPr>
          <a:xfrm>
            <a:off x="764275" y="5783001"/>
            <a:ext cx="10656310" cy="425961"/>
          </a:xfrm>
          <a:prstGeom prst="rect">
            <a:avLst/>
          </a:prstGeom>
          <a:noFill/>
          <a:ln>
            <a:noFill/>
          </a:ln>
        </p:spPr>
        <p:txBody>
          <a:bodyPr spcFirstLastPara="1" wrap="square" lIns="91425" tIns="45700" rIns="91425" bIns="45700" anchor="t" anchorCtr="0">
            <a:normAutofit/>
          </a:bodyPr>
          <a:lstStyle/>
          <a:p>
            <a:pPr marL="0" lvl="0" indent="0" algn="ctr" rtl="0">
              <a:lnSpc>
                <a:spcPct val="110000"/>
              </a:lnSpc>
              <a:spcBef>
                <a:spcPts val="0"/>
              </a:spcBef>
              <a:spcAft>
                <a:spcPts val="0"/>
              </a:spcAft>
              <a:buSzPts val="1800"/>
              <a:buNone/>
            </a:pPr>
            <a:r>
              <a:rPr lang="fi-FI">
                <a:solidFill>
                  <a:schemeClr val="lt1"/>
                </a:solidFill>
              </a:rPr>
              <a:t>HARJOITELLAAN TUNNISTAMAAN OMIA VAHVUUKSIA JA KEHITTÄMISKOHTEITA</a:t>
            </a:r>
            <a:endParaRPr/>
          </a:p>
        </p:txBody>
      </p:sp>
      <p:sp>
        <p:nvSpPr>
          <p:cNvPr id="190" name="Google Shape;190;p5"/>
          <p:cNvSpPr txBox="1"/>
          <p:nvPr/>
        </p:nvSpPr>
        <p:spPr>
          <a:xfrm>
            <a:off x="606829" y="349141"/>
            <a:ext cx="11205308"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i-FI" sz="1600" dirty="0">
                <a:solidFill>
                  <a:schemeClr val="lt1"/>
                </a:solidFill>
                <a:latin typeface="Sorts Mill Goudy"/>
                <a:ea typeface="Sorts Mill Goudy"/>
                <a:cs typeface="Sorts Mill Goudy"/>
                <a:sym typeface="Sorts Mill Goudy"/>
              </a:rPr>
              <a:t>Valitse itsellesi kaksi eri väristä puuvärikynää harjoitetta varten. Väritä itsetunnon </a:t>
            </a:r>
            <a:r>
              <a:rPr lang="fi-FI" sz="1600" dirty="0" err="1">
                <a:solidFill>
                  <a:schemeClr val="lt1"/>
                </a:solidFill>
                <a:latin typeface="Sorts Mill Goudy"/>
                <a:ea typeface="Sorts Mill Goudy"/>
                <a:cs typeface="Sorts Mill Goudy"/>
                <a:sym typeface="Sorts Mill Goudy"/>
              </a:rPr>
              <a:t>checklist</a:t>
            </a:r>
            <a:r>
              <a:rPr lang="fi-FI" sz="1600" dirty="0">
                <a:solidFill>
                  <a:schemeClr val="lt1"/>
                </a:solidFill>
                <a:latin typeface="Sorts Mill Goudy"/>
                <a:ea typeface="Sorts Mill Goudy"/>
                <a:cs typeface="Sorts Mill Goudy"/>
                <a:sym typeface="Sorts Mill Goudy"/>
              </a:rPr>
              <a:t>-monisteen ruudut sen mukaan, mitkä asiat koet vahvuuksiksesi ja missä haluat vielä kehittyä. Väritä vahvuudet yhdellä värillä ja kehitettävät asiat toisella. Tämä on sinulle itsellesi, eikä tätä tarvitse näyttää muille oppilaille.</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500"/>
                                  </p:stCondLst>
                                  <p:childTnLst>
                                    <p:set>
                                      <p:cBhvr>
                                        <p:cTn id="6" dur="1" fill="hold">
                                          <p:stCondLst>
                                            <p:cond delay="0"/>
                                          </p:stCondLst>
                                        </p:cTn>
                                        <p:tgtEl>
                                          <p:spTgt spid="189">
                                            <p:txEl>
                                              <p:pRg st="0" end="0"/>
                                            </p:txEl>
                                          </p:spTgt>
                                        </p:tgtEl>
                                        <p:attrNameLst>
                                          <p:attrName>style.visibility</p:attrName>
                                        </p:attrNameLst>
                                      </p:cBhvr>
                                      <p:to>
                                        <p:strVal val="visible"/>
                                      </p:to>
                                    </p:set>
                                    <p:animEffect transition="in" filter="fade">
                                      <p:cBhvr>
                                        <p:cTn id="7" dur="700"/>
                                        <p:tgtEl>
                                          <p:spTgt spid="189">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188"/>
                                        </p:tgtEl>
                                        <p:attrNameLst>
                                          <p:attrName>style.visibility</p:attrName>
                                        </p:attrNameLst>
                                      </p:cBhvr>
                                      <p:to>
                                        <p:strVal val="visible"/>
                                      </p:to>
                                    </p:set>
                                    <p:animEffect transition="in" filter="fade">
                                      <p:cBhvr>
                                        <p:cTn id="10" dur="700"/>
                                        <p:tgtEl>
                                          <p:spTgt spid="188"/>
                                        </p:tgtEl>
                                      </p:cBhvr>
                                    </p:animEffect>
                                  </p:childTnLst>
                                </p:cTn>
                              </p:par>
                            </p:childTnLst>
                          </p:cTn>
                        </p:par>
                        <p:par>
                          <p:cTn id="11" fill="hold">
                            <p:stCondLst>
                              <p:cond delay="700"/>
                            </p:stCondLst>
                            <p:childTnLst>
                              <p:par>
                                <p:cTn id="12" presetID="10" presetClass="entr" presetSubtype="0" fill="hold" nodeType="afterEffect">
                                  <p:stCondLst>
                                    <p:cond delay="0"/>
                                  </p:stCondLst>
                                  <p:childTnLst>
                                    <p:set>
                                      <p:cBhvr>
                                        <p:cTn id="13" dur="1" fill="hold">
                                          <p:stCondLst>
                                            <p:cond delay="0"/>
                                          </p:stCondLst>
                                        </p:cTn>
                                        <p:tgtEl>
                                          <p:spTgt spid="190"/>
                                        </p:tgtEl>
                                        <p:attrNameLst>
                                          <p:attrName>style.visibility</p:attrName>
                                        </p:attrNameLst>
                                      </p:cBhvr>
                                      <p:to>
                                        <p:strVal val="visible"/>
                                      </p:to>
                                    </p:set>
                                    <p:animEffect transition="in" filter="fade">
                                      <p:cBhvr>
                                        <p:cTn id="14" dur="500"/>
                                        <p:tgtEl>
                                          <p:spTgt spid="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94"/>
        <p:cNvGrpSpPr/>
        <p:nvPr/>
      </p:nvGrpSpPr>
      <p:grpSpPr>
        <a:xfrm>
          <a:off x="0" y="0"/>
          <a:ext cx="0" cy="0"/>
          <a:chOff x="0" y="0"/>
          <a:chExt cx="0" cy="0"/>
        </a:xfrm>
      </p:grpSpPr>
      <p:pic>
        <p:nvPicPr>
          <p:cNvPr id="195" name="Google Shape;195;p6" descr="Silmät karkki"/>
          <p:cNvPicPr preferRelativeResize="0"/>
          <p:nvPr/>
        </p:nvPicPr>
        <p:blipFill rotWithShape="1">
          <a:blip r:embed="rId3">
            <a:alphaModFix/>
          </a:blip>
          <a:srcRect b="15730"/>
          <a:stretch/>
        </p:blipFill>
        <p:spPr>
          <a:xfrm>
            <a:off x="-1" y="10"/>
            <a:ext cx="12192000" cy="6857988"/>
          </a:xfrm>
          <a:prstGeom prst="rect">
            <a:avLst/>
          </a:prstGeom>
          <a:noFill/>
          <a:ln>
            <a:noFill/>
          </a:ln>
        </p:spPr>
      </p:pic>
      <p:sp>
        <p:nvSpPr>
          <p:cNvPr id="196" name="Google Shape;196;p6"/>
          <p:cNvSpPr/>
          <p:nvPr/>
        </p:nvSpPr>
        <p:spPr>
          <a:xfrm rot="10800000">
            <a:off x="-3" y="4530071"/>
            <a:ext cx="12191999" cy="2327926"/>
          </a:xfrm>
          <a:prstGeom prst="rect">
            <a:avLst/>
          </a:prstGeom>
          <a:gradFill>
            <a:gsLst>
              <a:gs pos="0">
                <a:srgbClr val="000000">
                  <a:alpha val="0"/>
                </a:srgbClr>
              </a:gs>
              <a:gs pos="24000">
                <a:srgbClr val="000000">
                  <a:alpha val="20000"/>
                </a:srgbClr>
              </a:gs>
              <a:gs pos="50000">
                <a:srgbClr val="000000">
                  <a:alpha val="29803"/>
                </a:srgbClr>
              </a:gs>
              <a:gs pos="78000">
                <a:srgbClr val="000000">
                  <a:alpha val="29803"/>
                </a:srgbClr>
              </a:gs>
              <a:gs pos="100000">
                <a:srgbClr val="000000">
                  <a:alpha val="40000"/>
                </a:srgbClr>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Sorts Mill Goudy"/>
              <a:ea typeface="Sorts Mill Goudy"/>
              <a:cs typeface="Sorts Mill Goudy"/>
              <a:sym typeface="Sorts Mill Goudy"/>
            </a:endParaRPr>
          </a:p>
        </p:txBody>
      </p:sp>
      <p:sp>
        <p:nvSpPr>
          <p:cNvPr id="197" name="Google Shape;197;p6"/>
          <p:cNvSpPr txBox="1">
            <a:spLocks noGrp="1"/>
          </p:cNvSpPr>
          <p:nvPr>
            <p:ph type="ctrTitle"/>
          </p:nvPr>
        </p:nvSpPr>
        <p:spPr>
          <a:xfrm>
            <a:off x="372723" y="4956811"/>
            <a:ext cx="11439414" cy="897439"/>
          </a:xfrm>
          <a:prstGeom prst="rect">
            <a:avLst/>
          </a:prstGeom>
          <a:noFill/>
          <a:ln>
            <a:noFill/>
          </a:ln>
        </p:spPr>
        <p:txBody>
          <a:bodyPr spcFirstLastPara="1" wrap="square" lIns="91425" tIns="45700" rIns="91425" bIns="45700" anchor="ctr" anchorCtr="0">
            <a:normAutofit/>
          </a:bodyPr>
          <a:lstStyle/>
          <a:p>
            <a:pPr marL="0" lvl="0" indent="0" algn="ctr" rtl="0">
              <a:lnSpc>
                <a:spcPct val="83000"/>
              </a:lnSpc>
              <a:spcBef>
                <a:spcPts val="0"/>
              </a:spcBef>
              <a:spcAft>
                <a:spcPts val="0"/>
              </a:spcAft>
              <a:buClr>
                <a:schemeClr val="lt1"/>
              </a:buClr>
              <a:buSzPts val="4400"/>
              <a:buFont typeface="Sorts Mill Goudy"/>
              <a:buNone/>
            </a:pPr>
            <a:r>
              <a:rPr lang="fi-FI" sz="4400">
                <a:solidFill>
                  <a:schemeClr val="lt1"/>
                </a:solidFill>
              </a:rPr>
              <a:t>MINÄ KYMMENEN VUODEN PÄÄSTÄ</a:t>
            </a:r>
            <a:endParaRPr/>
          </a:p>
        </p:txBody>
      </p:sp>
      <p:sp>
        <p:nvSpPr>
          <p:cNvPr id="198" name="Google Shape;198;p6"/>
          <p:cNvSpPr txBox="1">
            <a:spLocks noGrp="1"/>
          </p:cNvSpPr>
          <p:nvPr>
            <p:ph type="subTitle" idx="1"/>
          </p:nvPr>
        </p:nvSpPr>
        <p:spPr>
          <a:xfrm>
            <a:off x="764275" y="5783001"/>
            <a:ext cx="10656310" cy="425961"/>
          </a:xfrm>
          <a:prstGeom prst="rect">
            <a:avLst/>
          </a:prstGeom>
          <a:noFill/>
          <a:ln>
            <a:noFill/>
          </a:ln>
        </p:spPr>
        <p:txBody>
          <a:bodyPr spcFirstLastPara="1" wrap="square" lIns="91425" tIns="45700" rIns="91425" bIns="45700" anchor="t" anchorCtr="0">
            <a:normAutofit/>
          </a:bodyPr>
          <a:lstStyle/>
          <a:p>
            <a:pPr marL="0" lvl="0" indent="0" algn="ctr" rtl="0">
              <a:lnSpc>
                <a:spcPct val="110000"/>
              </a:lnSpc>
              <a:spcBef>
                <a:spcPts val="0"/>
              </a:spcBef>
              <a:spcAft>
                <a:spcPts val="0"/>
              </a:spcAft>
              <a:buSzPts val="1800"/>
              <a:buNone/>
            </a:pPr>
            <a:r>
              <a:rPr lang="fi-FI">
                <a:solidFill>
                  <a:schemeClr val="lt1"/>
                </a:solidFill>
              </a:rPr>
              <a:t>KESKITYTÄÄN MIETTIMÄÄN OMIA HAAVEITA, UNELMIA JA VAHVUUKSIA</a:t>
            </a:r>
            <a:endParaRPr/>
          </a:p>
        </p:txBody>
      </p:sp>
      <p:sp>
        <p:nvSpPr>
          <p:cNvPr id="199" name="Google Shape;199;p6"/>
          <p:cNvSpPr txBox="1"/>
          <p:nvPr/>
        </p:nvSpPr>
        <p:spPr>
          <a:xfrm>
            <a:off x="606829" y="349141"/>
            <a:ext cx="11205308"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i-FI" sz="1600" dirty="0">
                <a:solidFill>
                  <a:schemeClr val="lt1"/>
                </a:solidFill>
                <a:latin typeface="Sorts Mill Goudy"/>
                <a:ea typeface="Sorts Mill Goudy"/>
                <a:cs typeface="Sorts Mill Goudy"/>
                <a:sym typeface="Sorts Mill Goudy"/>
              </a:rPr>
              <a:t>Täytä saamaasi monisteeseen ajatuksia siitä, millainen voisit olla 10 vuoden päästä; mistä haaveilet ja unelmoit; mihin vahvuutesi voivatkaan sinua auttaa pääsemään!</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500"/>
                                  </p:stCondLst>
                                  <p:childTnLst>
                                    <p:set>
                                      <p:cBhvr>
                                        <p:cTn id="6" dur="1" fill="hold">
                                          <p:stCondLst>
                                            <p:cond delay="0"/>
                                          </p:stCondLst>
                                        </p:cTn>
                                        <p:tgtEl>
                                          <p:spTgt spid="198">
                                            <p:txEl>
                                              <p:pRg st="0" end="0"/>
                                            </p:txEl>
                                          </p:spTgt>
                                        </p:tgtEl>
                                        <p:attrNameLst>
                                          <p:attrName>style.visibility</p:attrName>
                                        </p:attrNameLst>
                                      </p:cBhvr>
                                      <p:to>
                                        <p:strVal val="visible"/>
                                      </p:to>
                                    </p:set>
                                    <p:animEffect transition="in" filter="fade">
                                      <p:cBhvr>
                                        <p:cTn id="7" dur="700"/>
                                        <p:tgtEl>
                                          <p:spTgt spid="198">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197"/>
                                        </p:tgtEl>
                                        <p:attrNameLst>
                                          <p:attrName>style.visibility</p:attrName>
                                        </p:attrNameLst>
                                      </p:cBhvr>
                                      <p:to>
                                        <p:strVal val="visible"/>
                                      </p:to>
                                    </p:set>
                                    <p:animEffect transition="in" filter="fade">
                                      <p:cBhvr>
                                        <p:cTn id="10" dur="700"/>
                                        <p:tgtEl>
                                          <p:spTgt spid="197"/>
                                        </p:tgtEl>
                                      </p:cBhvr>
                                    </p:animEffect>
                                  </p:childTnLst>
                                </p:cTn>
                              </p:par>
                            </p:childTnLst>
                          </p:cTn>
                        </p:par>
                        <p:par>
                          <p:cTn id="11" fill="hold">
                            <p:stCondLst>
                              <p:cond delay="700"/>
                            </p:stCondLst>
                            <p:childTnLst>
                              <p:par>
                                <p:cTn id="12" presetID="10" presetClass="entr" presetSubtype="0" fill="hold" nodeType="afterEffect">
                                  <p:stCondLst>
                                    <p:cond delay="0"/>
                                  </p:stCondLst>
                                  <p:childTnLst>
                                    <p:set>
                                      <p:cBhvr>
                                        <p:cTn id="13" dur="1" fill="hold">
                                          <p:stCondLst>
                                            <p:cond delay="0"/>
                                          </p:stCondLst>
                                        </p:cTn>
                                        <p:tgtEl>
                                          <p:spTgt spid="199"/>
                                        </p:tgtEl>
                                        <p:attrNameLst>
                                          <p:attrName>style.visibility</p:attrName>
                                        </p:attrNameLst>
                                      </p:cBhvr>
                                      <p:to>
                                        <p:strVal val="visible"/>
                                      </p:to>
                                    </p:set>
                                    <p:animEffect transition="in" filter="fade">
                                      <p:cBhvr>
                                        <p:cTn id="14" dur="500"/>
                                        <p:tgtEl>
                                          <p:spTgt spid="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3"/>
        <p:cNvGrpSpPr/>
        <p:nvPr/>
      </p:nvGrpSpPr>
      <p:grpSpPr>
        <a:xfrm>
          <a:off x="0" y="0"/>
          <a:ext cx="0" cy="0"/>
          <a:chOff x="0" y="0"/>
          <a:chExt cx="0" cy="0"/>
        </a:xfrm>
      </p:grpSpPr>
      <p:pic>
        <p:nvPicPr>
          <p:cNvPr id="204" name="Google Shape;204;p7" descr="Silmät karkki"/>
          <p:cNvPicPr preferRelativeResize="0"/>
          <p:nvPr/>
        </p:nvPicPr>
        <p:blipFill rotWithShape="1">
          <a:blip r:embed="rId3">
            <a:alphaModFix/>
          </a:blip>
          <a:srcRect b="15730"/>
          <a:stretch/>
        </p:blipFill>
        <p:spPr>
          <a:xfrm>
            <a:off x="-1" y="10"/>
            <a:ext cx="12192000" cy="6857988"/>
          </a:xfrm>
          <a:prstGeom prst="rect">
            <a:avLst/>
          </a:prstGeom>
          <a:noFill/>
          <a:ln>
            <a:noFill/>
          </a:ln>
        </p:spPr>
      </p:pic>
      <p:sp>
        <p:nvSpPr>
          <p:cNvPr id="205" name="Google Shape;205;p7"/>
          <p:cNvSpPr/>
          <p:nvPr/>
        </p:nvSpPr>
        <p:spPr>
          <a:xfrm rot="10800000">
            <a:off x="-3" y="4530071"/>
            <a:ext cx="12191999" cy="2327926"/>
          </a:xfrm>
          <a:prstGeom prst="rect">
            <a:avLst/>
          </a:prstGeom>
          <a:gradFill>
            <a:gsLst>
              <a:gs pos="0">
                <a:srgbClr val="000000">
                  <a:alpha val="0"/>
                </a:srgbClr>
              </a:gs>
              <a:gs pos="24000">
                <a:srgbClr val="000000">
                  <a:alpha val="20000"/>
                </a:srgbClr>
              </a:gs>
              <a:gs pos="50000">
                <a:srgbClr val="000000">
                  <a:alpha val="29803"/>
                </a:srgbClr>
              </a:gs>
              <a:gs pos="78000">
                <a:srgbClr val="000000">
                  <a:alpha val="29803"/>
                </a:srgbClr>
              </a:gs>
              <a:gs pos="100000">
                <a:srgbClr val="000000">
                  <a:alpha val="40000"/>
                </a:srgbClr>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Sorts Mill Goudy"/>
              <a:ea typeface="Sorts Mill Goudy"/>
              <a:cs typeface="Sorts Mill Goudy"/>
              <a:sym typeface="Sorts Mill Goudy"/>
            </a:endParaRPr>
          </a:p>
        </p:txBody>
      </p:sp>
      <p:sp>
        <p:nvSpPr>
          <p:cNvPr id="206" name="Google Shape;206;p7"/>
          <p:cNvSpPr txBox="1">
            <a:spLocks noGrp="1"/>
          </p:cNvSpPr>
          <p:nvPr>
            <p:ph type="ctrTitle"/>
          </p:nvPr>
        </p:nvSpPr>
        <p:spPr>
          <a:xfrm>
            <a:off x="372723" y="4956811"/>
            <a:ext cx="11439414" cy="897439"/>
          </a:xfrm>
          <a:prstGeom prst="rect">
            <a:avLst/>
          </a:prstGeom>
          <a:noFill/>
          <a:ln>
            <a:noFill/>
          </a:ln>
        </p:spPr>
        <p:txBody>
          <a:bodyPr spcFirstLastPara="1" wrap="square" lIns="91425" tIns="45700" rIns="91425" bIns="45700" anchor="ctr" anchorCtr="0">
            <a:normAutofit/>
          </a:bodyPr>
          <a:lstStyle/>
          <a:p>
            <a:pPr marL="0" lvl="0" indent="0" algn="ctr" rtl="0">
              <a:lnSpc>
                <a:spcPct val="83000"/>
              </a:lnSpc>
              <a:spcBef>
                <a:spcPts val="0"/>
              </a:spcBef>
              <a:spcAft>
                <a:spcPts val="0"/>
              </a:spcAft>
              <a:buClr>
                <a:schemeClr val="lt1"/>
              </a:buClr>
              <a:buSzPts val="4400"/>
              <a:buFont typeface="Sorts Mill Goudy"/>
              <a:buNone/>
            </a:pPr>
            <a:r>
              <a:rPr lang="fi-FI" sz="4400" dirty="0">
                <a:solidFill>
                  <a:schemeClr val="lt1"/>
                </a:solidFill>
              </a:rPr>
              <a:t>KEHURINKI</a:t>
            </a:r>
            <a:endParaRPr dirty="0"/>
          </a:p>
        </p:txBody>
      </p:sp>
      <p:sp>
        <p:nvSpPr>
          <p:cNvPr id="207" name="Google Shape;207;p7"/>
          <p:cNvSpPr txBox="1">
            <a:spLocks noGrp="1"/>
          </p:cNvSpPr>
          <p:nvPr>
            <p:ph type="subTitle" idx="1"/>
          </p:nvPr>
        </p:nvSpPr>
        <p:spPr>
          <a:xfrm>
            <a:off x="764275" y="5783001"/>
            <a:ext cx="10656310" cy="425961"/>
          </a:xfrm>
          <a:prstGeom prst="rect">
            <a:avLst/>
          </a:prstGeom>
          <a:noFill/>
          <a:ln>
            <a:noFill/>
          </a:ln>
        </p:spPr>
        <p:txBody>
          <a:bodyPr spcFirstLastPara="1" wrap="square" lIns="91425" tIns="45700" rIns="91425" bIns="45700" anchor="t" anchorCtr="0">
            <a:normAutofit/>
          </a:bodyPr>
          <a:lstStyle/>
          <a:p>
            <a:pPr marL="0" lvl="0" indent="0" algn="ctr" rtl="0">
              <a:lnSpc>
                <a:spcPct val="110000"/>
              </a:lnSpc>
              <a:spcBef>
                <a:spcPts val="0"/>
              </a:spcBef>
              <a:spcAft>
                <a:spcPts val="0"/>
              </a:spcAft>
              <a:buSzPts val="1800"/>
              <a:buNone/>
            </a:pPr>
            <a:r>
              <a:rPr lang="fi-FI" dirty="0">
                <a:solidFill>
                  <a:schemeClr val="lt1"/>
                </a:solidFill>
              </a:rPr>
              <a:t>HARJOITELLAAN KEHUMAAN JAVASTAANOTTAMAAN KEHUJA</a:t>
            </a:r>
            <a:endParaRPr dirty="0"/>
          </a:p>
        </p:txBody>
      </p:sp>
      <p:sp>
        <p:nvSpPr>
          <p:cNvPr id="208" name="Google Shape;208;p7"/>
          <p:cNvSpPr txBox="1"/>
          <p:nvPr/>
        </p:nvSpPr>
        <p:spPr>
          <a:xfrm>
            <a:off x="2366250" y="588272"/>
            <a:ext cx="7452360" cy="830956"/>
          </a:xfrm>
          <a:prstGeom prst="rect">
            <a:avLst/>
          </a:prstGeom>
          <a:noFill/>
          <a:ln>
            <a:noFill/>
          </a:ln>
        </p:spPr>
        <p:txBody>
          <a:bodyPr spcFirstLastPara="1" wrap="square" lIns="91425" tIns="45700" rIns="91425" bIns="45700" anchor="t" anchorCtr="0">
            <a:spAutoFit/>
          </a:bodyPr>
          <a:lstStyle/>
          <a:p>
            <a:pPr algn="ctr"/>
            <a:r>
              <a:rPr lang="fi-FI" sz="1600" dirty="0">
                <a:solidFill>
                  <a:schemeClr val="bg1"/>
                </a:solidFill>
                <a:latin typeface="Sorts Mill Goudy" panose="020B0604020202020204" charset="0"/>
              </a:rPr>
              <a:t>Kaikki oppilaat tulevat piiriin. Jokaisen tehtävänä on vuorollaan kertoa </a:t>
            </a:r>
          </a:p>
          <a:p>
            <a:pPr algn="ctr"/>
            <a:r>
              <a:rPr lang="fi-FI" sz="1600" dirty="0">
                <a:solidFill>
                  <a:schemeClr val="bg1"/>
                </a:solidFill>
                <a:latin typeface="Sorts Mill Goudy" panose="020B0604020202020204" charset="0"/>
              </a:rPr>
              <a:t>itsestään yksi hyvä asia (ei sama, kuin alkuharjoituksessa!). Tämän jälkeen sanotaan myös yksi hyvä asia oikealla puolella olevasta kaverista.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500"/>
                                  </p:stCondLst>
                                  <p:childTnLst>
                                    <p:set>
                                      <p:cBhvr>
                                        <p:cTn id="6" dur="1" fill="hold">
                                          <p:stCondLst>
                                            <p:cond delay="0"/>
                                          </p:stCondLst>
                                        </p:cTn>
                                        <p:tgtEl>
                                          <p:spTgt spid="207">
                                            <p:txEl>
                                              <p:pRg st="0" end="0"/>
                                            </p:txEl>
                                          </p:spTgt>
                                        </p:tgtEl>
                                        <p:attrNameLst>
                                          <p:attrName>style.visibility</p:attrName>
                                        </p:attrNameLst>
                                      </p:cBhvr>
                                      <p:to>
                                        <p:strVal val="visible"/>
                                      </p:to>
                                    </p:set>
                                    <p:animEffect transition="in" filter="fade">
                                      <p:cBhvr>
                                        <p:cTn id="7" dur="700"/>
                                        <p:tgtEl>
                                          <p:spTgt spid="207">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206"/>
                                        </p:tgtEl>
                                        <p:attrNameLst>
                                          <p:attrName>style.visibility</p:attrName>
                                        </p:attrNameLst>
                                      </p:cBhvr>
                                      <p:to>
                                        <p:strVal val="visible"/>
                                      </p:to>
                                    </p:set>
                                    <p:animEffect transition="in" filter="fade">
                                      <p:cBhvr>
                                        <p:cTn id="10" dur="700"/>
                                        <p:tgtEl>
                                          <p:spTgt spid="206"/>
                                        </p:tgtEl>
                                      </p:cBhvr>
                                    </p:animEffect>
                                  </p:childTnLst>
                                </p:cTn>
                              </p:par>
                            </p:childTnLst>
                          </p:cTn>
                        </p:par>
                        <p:par>
                          <p:cTn id="11" fill="hold">
                            <p:stCondLst>
                              <p:cond delay="700"/>
                            </p:stCondLst>
                            <p:childTnLst>
                              <p:par>
                                <p:cTn id="12" presetID="10" presetClass="entr" presetSubtype="0" fill="hold" nodeType="afterEffect">
                                  <p:stCondLst>
                                    <p:cond delay="0"/>
                                  </p:stCondLst>
                                  <p:childTnLst>
                                    <p:set>
                                      <p:cBhvr>
                                        <p:cTn id="13" dur="1" fill="hold">
                                          <p:stCondLst>
                                            <p:cond delay="0"/>
                                          </p:stCondLst>
                                        </p:cTn>
                                        <p:tgtEl>
                                          <p:spTgt spid="208"/>
                                        </p:tgtEl>
                                        <p:attrNameLst>
                                          <p:attrName>style.visibility</p:attrName>
                                        </p:attrNameLst>
                                      </p:cBhvr>
                                      <p:to>
                                        <p:strVal val="visible"/>
                                      </p:to>
                                    </p:set>
                                    <p:animEffect transition="in" filter="fade">
                                      <p:cBhvr>
                                        <p:cTn id="14" dur="500"/>
                                        <p:tgtEl>
                                          <p:spTgt spid="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avonVTI">
  <a:themeElements>
    <a:clrScheme name="AnalogousFromRegularSeed_2SEEDS">
      <a:dk1>
        <a:srgbClr val="000000"/>
      </a:dk1>
      <a:lt1>
        <a:srgbClr val="FFFFFF"/>
      </a:lt1>
      <a:dk2>
        <a:srgbClr val="351E22"/>
      </a:dk2>
      <a:lt2>
        <a:srgbClr val="E8E2E3"/>
      </a:lt2>
      <a:accent1>
        <a:srgbClr val="3BB195"/>
      </a:accent1>
      <a:accent2>
        <a:srgbClr val="47B56D"/>
      </a:accent2>
      <a:accent3>
        <a:srgbClr val="4BACC0"/>
      </a:accent3>
      <a:accent4>
        <a:srgbClr val="B13B81"/>
      </a:accent4>
      <a:accent5>
        <a:srgbClr val="C34D61"/>
      </a:accent5>
      <a:accent6>
        <a:srgbClr val="B1583B"/>
      </a:accent6>
      <a:hlink>
        <a:srgbClr val="BF3F5E"/>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avonVTI">
  <a:themeElements>
    <a:clrScheme name="AnalogousFromRegularSeed_2SEEDS">
      <a:dk1>
        <a:srgbClr val="000000"/>
      </a:dk1>
      <a:lt1>
        <a:srgbClr val="FFFFFF"/>
      </a:lt1>
      <a:dk2>
        <a:srgbClr val="351E22"/>
      </a:dk2>
      <a:lt2>
        <a:srgbClr val="E8E2E3"/>
      </a:lt2>
      <a:accent1>
        <a:srgbClr val="3BB195"/>
      </a:accent1>
      <a:accent2>
        <a:srgbClr val="47B56D"/>
      </a:accent2>
      <a:accent3>
        <a:srgbClr val="4BACC0"/>
      </a:accent3>
      <a:accent4>
        <a:srgbClr val="B13B81"/>
      </a:accent4>
      <a:accent5>
        <a:srgbClr val="C34D61"/>
      </a:accent5>
      <a:accent6>
        <a:srgbClr val="B1583B"/>
      </a:accent6>
      <a:hlink>
        <a:srgbClr val="BF3F5E"/>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227</Words>
  <Application>Microsoft Office PowerPoint</Application>
  <PresentationFormat>Laajakuva</PresentationFormat>
  <Paragraphs>21</Paragraphs>
  <Slides>6</Slides>
  <Notes>6</Notes>
  <HiddenSlides>0</HiddenSlides>
  <MMClips>0</MMClips>
  <ScaleCrop>false</ScaleCrop>
  <HeadingPairs>
    <vt:vector size="6" baseType="variant">
      <vt:variant>
        <vt:lpstr>Käytetyt fontit</vt:lpstr>
      </vt:variant>
      <vt:variant>
        <vt:i4>3</vt:i4>
      </vt:variant>
      <vt:variant>
        <vt:lpstr>Teema</vt:lpstr>
      </vt:variant>
      <vt:variant>
        <vt:i4>2</vt:i4>
      </vt:variant>
      <vt:variant>
        <vt:lpstr>Dian otsikot</vt:lpstr>
      </vt:variant>
      <vt:variant>
        <vt:i4>6</vt:i4>
      </vt:variant>
    </vt:vector>
  </HeadingPairs>
  <TitlesOfParts>
    <vt:vector size="11" baseType="lpstr">
      <vt:lpstr>Sorts Mill Goudy</vt:lpstr>
      <vt:lpstr>Arial</vt:lpstr>
      <vt:lpstr>Garamond</vt:lpstr>
      <vt:lpstr>SavonVTI</vt:lpstr>
      <vt:lpstr>SavonVTI</vt:lpstr>
      <vt:lpstr>REPULLINEN TURVATAITOHITTEJÄ</vt:lpstr>
      <vt:lpstr>MIKÄ IHMEEN MINÄKUVA?</vt:lpstr>
      <vt:lpstr>MINÄ MYÖS!</vt:lpstr>
      <vt:lpstr>ITSETUNNON CHECKLIST</vt:lpstr>
      <vt:lpstr>MINÄ KYMMENEN VUODEN PÄÄSTÄ</vt:lpstr>
      <vt:lpstr>KEHURINKI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REPULLINEN TURVATAITOHITTEJÄ</dc:title>
  <dc:creator>Kauppinen, Annaleena</dc:creator>
  <cp:lastModifiedBy>Heikkinen Pauliina</cp:lastModifiedBy>
  <cp:revision>2</cp:revision>
  <dcterms:created xsi:type="dcterms:W3CDTF">2023-06-07T09:53:41Z</dcterms:created>
  <dcterms:modified xsi:type="dcterms:W3CDTF">2025-12-16T09:07:51Z</dcterms:modified>
</cp:coreProperties>
</file>