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61" r:id="rId3"/>
    <p:sldId id="263" r:id="rId4"/>
    <p:sldId id="262" r:id="rId5"/>
    <p:sldId id="264" r:id="rId6"/>
    <p:sldId id="267" r:id="rId7"/>
    <p:sldId id="265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6/21/2023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5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2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5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30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5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6/21/2023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7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3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6/21/2023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8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6/21/2023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00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0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694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bg1">
              <a:alpha val="3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REPULLINEN TURVATAITOHITTEJÄ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Kaveritaidot</a:t>
            </a:r>
          </a:p>
        </p:txBody>
      </p:sp>
    </p:spTree>
    <p:extLst>
      <p:ext uri="{BB962C8B-B14F-4D97-AF65-F5344CB8AC3E}">
        <p14:creationId xmlns:p14="http://schemas.microsoft.com/office/powerpoint/2010/main" val="3790696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Rectangle 91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72F95F4-0E09-4540-BBFC-C4470C218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007" y="0"/>
            <a:ext cx="12192001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262CA33-19AF-4656-BA08-6B38D15E4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98" name="Rectangle 97">
            <a:extLst>
              <a:ext uri="{FF2B5EF4-FFF2-40B4-BE49-F238E27FC236}">
                <a16:creationId xmlns:a16="http://schemas.microsoft.com/office/drawing/2014/main" id="{B2D0B24D-581F-4EE0-BBE1-460AB70DC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D749E13-F8D6-3855-A4F8-602AC49FA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5542" y="683818"/>
            <a:ext cx="5500060" cy="215619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4400" cap="all" spc="-100" dirty="0" err="1"/>
              <a:t>Mitkä</a:t>
            </a:r>
            <a:r>
              <a:rPr lang="en-US" sz="4400" cap="all" spc="-100" dirty="0"/>
              <a:t> </a:t>
            </a:r>
            <a:r>
              <a:rPr lang="en-US" sz="4400" cap="all" spc="-100" dirty="0" err="1"/>
              <a:t>ihmeen</a:t>
            </a:r>
            <a:br>
              <a:rPr lang="en-US" sz="4400" cap="all" spc="-100" dirty="0"/>
            </a:br>
            <a:r>
              <a:rPr lang="en-US" sz="4400" cap="all" spc="-100" dirty="0" err="1"/>
              <a:t>KAVERItaidot</a:t>
            </a:r>
            <a:r>
              <a:rPr lang="en-US" sz="4400" cap="all" spc="-100" dirty="0"/>
              <a:t>?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49322DED-8AE2-416D-9BD2-7AF32DB36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D1F027EB-1048-4CEB-9D81-42265BE1C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910BB016-5CC1-4883-AB85-D75A23EA9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2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3712053-7418-413E-8B47-34AAF2808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Kuvan paikkamerkki 3" descr="Kuva, joka sisältää kohteen kuvitus, Ihmisen kasvot, anime, clipart&#10;&#10;Kuvaus luotu automaattisesti">
            <a:extLst>
              <a:ext uri="{FF2B5EF4-FFF2-40B4-BE49-F238E27FC236}">
                <a16:creationId xmlns:a16="http://schemas.microsoft.com/office/drawing/2014/main" id="{FCA22AB0-046E-1E57-9B41-B6C196957B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4" r="11024"/>
          <a:stretch/>
        </p:blipFill>
        <p:spPr>
          <a:xfrm>
            <a:off x="641677" y="2626822"/>
            <a:ext cx="2813557" cy="3609386"/>
          </a:xfrm>
          <a:prstGeom prst="rect">
            <a:avLst/>
          </a:prstGeom>
        </p:spPr>
      </p:pic>
      <p:sp>
        <p:nvSpPr>
          <p:cNvPr id="5" name="Otsikko 5">
            <a:extLst>
              <a:ext uri="{FF2B5EF4-FFF2-40B4-BE49-F238E27FC236}">
                <a16:creationId xmlns:a16="http://schemas.microsoft.com/office/drawing/2014/main" id="{DD9C2DE5-A68B-0D79-FDB3-71FC816357F2}"/>
              </a:ext>
            </a:extLst>
          </p:cNvPr>
          <p:cNvSpPr txBox="1">
            <a:spLocks/>
          </p:cNvSpPr>
          <p:nvPr/>
        </p:nvSpPr>
        <p:spPr>
          <a:xfrm>
            <a:off x="5353249" y="3164721"/>
            <a:ext cx="5716338" cy="30427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i="1" kern="1200" cap="none" spc="-7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>
              <a:lnSpc>
                <a:spcPct val="83000"/>
              </a:lnSpc>
            </a:pP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endParaRPr lang="fi-FI" sz="1500" i="0" cap="all" spc="-100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F3B4605D-4FAE-D828-1391-D6D0FEA39530}"/>
              </a:ext>
            </a:extLst>
          </p:cNvPr>
          <p:cNvSpPr txBox="1"/>
          <p:nvPr/>
        </p:nvSpPr>
        <p:spPr>
          <a:xfrm>
            <a:off x="4488874" y="2679521"/>
            <a:ext cx="43125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i="0" cap="all" spc="-100" dirty="0"/>
              <a:t>KAVERITAITOJA  ESIMERKIKSI OVAT:</a:t>
            </a:r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C8CD8E41-FBC6-9D16-EB57-F57B6A17BCE2}"/>
              </a:ext>
            </a:extLst>
          </p:cNvPr>
          <p:cNvSpPr txBox="1"/>
          <p:nvPr/>
        </p:nvSpPr>
        <p:spPr>
          <a:xfrm>
            <a:off x="4463484" y="3152349"/>
            <a:ext cx="68073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i="0" cap="all" spc="-100" dirty="0"/>
              <a:t>kyky keskustella ja ilmaista itseään </a:t>
            </a:r>
            <a:endParaRPr lang="fi-FI" dirty="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ABD356F3-2292-E1B6-F8E7-80A50E72BDB3}"/>
              </a:ext>
            </a:extLst>
          </p:cNvPr>
          <p:cNvSpPr txBox="1"/>
          <p:nvPr/>
        </p:nvSpPr>
        <p:spPr>
          <a:xfrm>
            <a:off x="4478062" y="3562532"/>
            <a:ext cx="5528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i="0" cap="all" spc="-100" dirty="0"/>
              <a:t>Kyky kuunnella toista</a:t>
            </a:r>
            <a:endParaRPr lang="fi-FI" dirty="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2EAED18B-43DF-912A-B5E8-5595624C2318}"/>
              </a:ext>
            </a:extLst>
          </p:cNvPr>
          <p:cNvSpPr txBox="1"/>
          <p:nvPr/>
        </p:nvSpPr>
        <p:spPr>
          <a:xfrm>
            <a:off x="4435427" y="3913322"/>
            <a:ext cx="6818765" cy="463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cap="all" spc="-100" dirty="0"/>
              <a:t>Kyky samaistua toiseen ja ottaa muut huomioon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89ED6189-C146-C210-E487-1F411BA022EF}"/>
              </a:ext>
            </a:extLst>
          </p:cNvPr>
          <p:cNvSpPr txBox="1"/>
          <p:nvPr/>
        </p:nvSpPr>
        <p:spPr>
          <a:xfrm>
            <a:off x="4488869" y="4474096"/>
            <a:ext cx="6147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KYKY ILMAISTA MIELIPITEITÄÄN RAKENTAVALLA TAVALLA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5A938AA-6F29-09B1-84AD-D5BB9825138F}"/>
              </a:ext>
            </a:extLst>
          </p:cNvPr>
          <p:cNvSpPr txBox="1"/>
          <p:nvPr/>
        </p:nvSpPr>
        <p:spPr>
          <a:xfrm>
            <a:off x="4488869" y="5134496"/>
            <a:ext cx="6147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KYKY PYYTÄÄ JA ANTAA APUA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5C4ABACF-4D04-498B-5CBE-A802602AD8E3}"/>
              </a:ext>
            </a:extLst>
          </p:cNvPr>
          <p:cNvSpPr txBox="1"/>
          <p:nvPr/>
        </p:nvSpPr>
        <p:spPr>
          <a:xfrm>
            <a:off x="4488869" y="5540896"/>
            <a:ext cx="6147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LOJAALIUS JA LUOTETTAVUUS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5CEAE16-C85D-E2C8-87CB-2219A22732B8}"/>
              </a:ext>
            </a:extLst>
          </p:cNvPr>
          <p:cNvSpPr txBox="1"/>
          <p:nvPr/>
        </p:nvSpPr>
        <p:spPr>
          <a:xfrm rot="1567404">
            <a:off x="487680" y="1275431"/>
            <a:ext cx="3777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KAVERITAIDOT OVAT HARJOITELTAVISSA OLEVIA TAITOJA!</a:t>
            </a:r>
          </a:p>
        </p:txBody>
      </p:sp>
    </p:spTree>
    <p:extLst>
      <p:ext uri="{BB962C8B-B14F-4D97-AF65-F5344CB8AC3E}">
        <p14:creationId xmlns:p14="http://schemas.microsoft.com/office/powerpoint/2010/main" val="171092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5" grpId="0"/>
      <p:bldP spid="17" grpId="0"/>
      <p:bldP spid="3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OLEN JA PIDÄN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HARJOITELLAAN OMAN MIELIPITEEN ILMAISUA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5C7F3F3-8391-2C7E-F0D8-3F0EDF68725A}"/>
              </a:ext>
            </a:extLst>
          </p:cNvPr>
          <p:cNvSpPr txBox="1"/>
          <p:nvPr/>
        </p:nvSpPr>
        <p:spPr>
          <a:xfrm>
            <a:off x="606829" y="349141"/>
            <a:ext cx="112053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fi-FI" sz="1600" dirty="0"/>
              <a:t>Tehkää rinki. Aluksi mieti oman nimesi alkukirjaimella alkavan asia, josta pitää. Kun kaikki ovat valmiita, käydään kierros läpi niin, että jokainen vuorollaan esittelee itsensä ja pitämänsä asian, esimerkiksi: ”Moi, olen Eemeli ja pidän eläimistä”. 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fi-FI" sz="1600" dirty="0"/>
              <a:t>Tähän muut vastaavat: ”Moi Eemeli”, ja jokainen antaa aplodit joko kädet ylhäällä, jos pitää itsekin eläimistä,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fi-FI" sz="1600" dirty="0"/>
              <a:t>tai kädet alhaalla, jos ei pidä. ”Älä katso kaveria - ilmaise oma mielipiteesi!”</a:t>
            </a:r>
          </a:p>
        </p:txBody>
      </p:sp>
    </p:spTree>
    <p:extLst>
      <p:ext uri="{BB962C8B-B14F-4D97-AF65-F5344CB8AC3E}">
        <p14:creationId xmlns:p14="http://schemas.microsoft.com/office/powerpoint/2010/main" val="20130622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IHMISSUHDETAITURI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POHDITAAN HYVÄN YSTÄVÄN PIIRTEITÄ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D727307-CB35-846A-7247-7988D5171D59}"/>
              </a:ext>
            </a:extLst>
          </p:cNvPr>
          <p:cNvSpPr txBox="1"/>
          <p:nvPr/>
        </p:nvSpPr>
        <p:spPr>
          <a:xfrm>
            <a:off x="606829" y="349141"/>
            <a:ext cx="112053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ts val="1000"/>
              <a:tabLst>
                <a:tab pos="457200" algn="l"/>
              </a:tabLst>
            </a:pPr>
            <a:r>
              <a:rPr lang="fi-FI" sz="1600" dirty="0"/>
              <a:t>Listaa ensin hyvän tyypin ominaisuuksia tyhjille viivoille. Arvioi sen jälkeen omat taitosi niin, että laitat rastin siihen kohtaa asteikkoa, miten koet ominaisuuden täyttyvän kohdallasi: Muista, että kaikkia taitoja voi opetella!</a:t>
            </a:r>
          </a:p>
          <a:p>
            <a:pPr>
              <a:buSzPts val="1000"/>
              <a:tabLst>
                <a:tab pos="457200" algn="l"/>
              </a:tabLst>
            </a:pPr>
            <a:endParaRPr lang="fi-FI" sz="1600" dirty="0"/>
          </a:p>
          <a:p>
            <a:pPr>
              <a:buSzPts val="1000"/>
              <a:tabLst>
                <a:tab pos="457200" algn="l"/>
              </a:tabLst>
            </a:pPr>
            <a:r>
              <a:rPr lang="fi-FI" sz="1600" dirty="0"/>
              <a:t>Tehtävän lopuksi mieti itsellesi konkreettinen tavoite, jossa haluaisit kehittyä. Mieti myös, miten sitä voisi harjoitella. Halutessasi voit jakaa muille oman tavoitteesi ja miten aiot sitä harjoitella.</a:t>
            </a:r>
          </a:p>
          <a:p>
            <a:pPr>
              <a:buSzPts val="1000"/>
              <a:tabLst>
                <a:tab pos="457200" algn="l"/>
              </a:tabLst>
            </a:pP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567113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VÄITTEET KAVERUUDESTA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HARJOITELLAAN POHTIMAAN KAVERUUTTA JA ILMAISEMAAN OMA MIELIPIDE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F90F757-1F7A-1725-BD0F-F56D8725D6FF}"/>
              </a:ext>
            </a:extLst>
          </p:cNvPr>
          <p:cNvSpPr txBox="1"/>
          <p:nvPr/>
        </p:nvSpPr>
        <p:spPr>
          <a:xfrm>
            <a:off x="606829" y="349141"/>
            <a:ext cx="11205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fi-FI" sz="1600" dirty="0"/>
              <a:t>Oletko samaa mieltä, eri mieltä vai jotain siltä väliltä? Valitse paikkasi janalla mielipiteesi mukaan.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A6EDB5F-D265-A8B9-39C9-03650B8E7504}"/>
              </a:ext>
            </a:extLst>
          </p:cNvPr>
          <p:cNvSpPr txBox="1"/>
          <p:nvPr/>
        </p:nvSpPr>
        <p:spPr>
          <a:xfrm>
            <a:off x="2327564" y="687695"/>
            <a:ext cx="7764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Kaikkien kanssa täytyy olla tosi hyvä kaveri.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8AB614A-0108-B2ED-B5A4-F6849E5D6786}"/>
              </a:ext>
            </a:extLst>
          </p:cNvPr>
          <p:cNvSpPr txBox="1"/>
          <p:nvPr/>
        </p:nvSpPr>
        <p:spPr>
          <a:xfrm>
            <a:off x="2330337" y="964786"/>
            <a:ext cx="7764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Ystävä ja kaveri on sama asia.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D9DA6D3-3DF3-AB5F-56F3-452EBEC02EE5}"/>
              </a:ext>
            </a:extLst>
          </p:cNvPr>
          <p:cNvSpPr txBox="1"/>
          <p:nvPr/>
        </p:nvSpPr>
        <p:spPr>
          <a:xfrm>
            <a:off x="2333108" y="1241882"/>
            <a:ext cx="7764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Voi olla ok toiselle, vaikka ei oltaisikaan ylimpiä ystävyksiä.</a:t>
            </a:r>
          </a:p>
        </p:txBody>
      </p:sp>
    </p:spTree>
    <p:extLst>
      <p:ext uri="{BB962C8B-B14F-4D97-AF65-F5344CB8AC3E}">
        <p14:creationId xmlns:p14="http://schemas.microsoft.com/office/powerpoint/2010/main" val="8651516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VÄITTEET KAVERUUDESTA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HARJOITELLAAN POHTIMAAN KAVERUUTTA JA ILMAISEMAAN OMA MIELIPIDE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F90F757-1F7A-1725-BD0F-F56D8725D6FF}"/>
              </a:ext>
            </a:extLst>
          </p:cNvPr>
          <p:cNvSpPr txBox="1"/>
          <p:nvPr/>
        </p:nvSpPr>
        <p:spPr>
          <a:xfrm>
            <a:off x="74810" y="349141"/>
            <a:ext cx="11205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fi-FI" sz="1600" dirty="0"/>
              <a:t>Mihin kategoriaan esitetty väittämä kuuluu? Valitse paikkasi mielipiteesi mukaan.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A6EDB5F-D265-A8B9-39C9-03650B8E7504}"/>
              </a:ext>
            </a:extLst>
          </p:cNvPr>
          <p:cNvSpPr txBox="1"/>
          <p:nvPr/>
        </p:nvSpPr>
        <p:spPr>
          <a:xfrm>
            <a:off x="2327564" y="687695"/>
            <a:ext cx="7764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KUULUU KAVERUUTEEN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8AB614A-0108-B2ED-B5A4-F6849E5D6786}"/>
              </a:ext>
            </a:extLst>
          </p:cNvPr>
          <p:cNvSpPr txBox="1"/>
          <p:nvPr/>
        </p:nvSpPr>
        <p:spPr>
          <a:xfrm>
            <a:off x="2330337" y="964786"/>
            <a:ext cx="7764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KUULUU VAIN YSTÄVYYTEEN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D9DA6D3-3DF3-AB5F-56F3-452EBEC02EE5}"/>
              </a:ext>
            </a:extLst>
          </p:cNvPr>
          <p:cNvSpPr txBox="1"/>
          <p:nvPr/>
        </p:nvSpPr>
        <p:spPr>
          <a:xfrm>
            <a:off x="2333108" y="1241882"/>
            <a:ext cx="7764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EI KUULU MIHINKÄÄN TILANTEESEEN</a:t>
            </a:r>
          </a:p>
        </p:txBody>
      </p:sp>
    </p:spTree>
    <p:extLst>
      <p:ext uri="{BB962C8B-B14F-4D97-AF65-F5344CB8AC3E}">
        <p14:creationId xmlns:p14="http://schemas.microsoft.com/office/powerpoint/2010/main" val="20652555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7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7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MUISTAN TILANTEEN, KUN…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HARJOITELLAAN ARVIOIMAAN OMAA TOIMINTAA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31B909F-3766-43D7-F67F-516EED7E9D43}"/>
              </a:ext>
            </a:extLst>
          </p:cNvPr>
          <p:cNvSpPr txBox="1"/>
          <p:nvPr/>
        </p:nvSpPr>
        <p:spPr>
          <a:xfrm>
            <a:off x="540327" y="515395"/>
            <a:ext cx="112053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fi-FI" sz="1600" dirty="0"/>
              <a:t>Kuulet nyt erilaisia väitteitä. Mieti, oletko toiminut väitteen mukaisesti vai et. Jos olet, voit nostaa peukut pystyyn. </a:t>
            </a:r>
          </a:p>
          <a:p>
            <a:pPr marL="285750" lvl="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i-FI" sz="1600" dirty="0"/>
          </a:p>
          <a:p>
            <a:pPr lvl="0">
              <a:buSzPts val="1000"/>
              <a:tabLst>
                <a:tab pos="457200" algn="l"/>
              </a:tabLst>
            </a:pP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5762292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Savon">
      <a:maj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331</Words>
  <Application>Microsoft Office PowerPoint</Application>
  <PresentationFormat>Laajakuva</PresentationFormat>
  <Paragraphs>37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Garamond</vt:lpstr>
      <vt:lpstr>Goudy Old Style</vt:lpstr>
      <vt:lpstr>SavonVTI</vt:lpstr>
      <vt:lpstr>REPULLINEN TURVATAITOHITTEJÄ</vt:lpstr>
      <vt:lpstr>Mitkä ihmeen KAVERItaidot?</vt:lpstr>
      <vt:lpstr>OLEN JA PIDÄN</vt:lpstr>
      <vt:lpstr>IHMISSUHDETAITURI</vt:lpstr>
      <vt:lpstr>VÄITTEET KAVERUUDESTA</vt:lpstr>
      <vt:lpstr>VÄITTEET KAVERUUDESTA</vt:lpstr>
      <vt:lpstr>MUISTAN TILANTEEN, KUN…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Kauppinen, Annaleena</dc:creator>
  <cp:lastModifiedBy>Heikkinen Pauliina</cp:lastModifiedBy>
  <cp:revision>25</cp:revision>
  <dcterms:created xsi:type="dcterms:W3CDTF">2023-06-07T09:53:41Z</dcterms:created>
  <dcterms:modified xsi:type="dcterms:W3CDTF">2023-06-21T12:31:37Z</dcterms:modified>
</cp:coreProperties>
</file>