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5F9B6-3B64-C956-D89D-8669A1CA9774}" v="434" dt="2023-06-21T06:49:36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5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3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8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0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00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694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lmät karkki">
            <a:extLst>
              <a:ext uri="{FF2B5EF4-FFF2-40B4-BE49-F238E27FC236}">
                <a16:creationId xmlns:a16="http://schemas.microsoft.com/office/drawing/2014/main" id="{40E4B75C-287D-7AE4-BE0B-B2E485210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1" y="10"/>
            <a:ext cx="12192000" cy="685798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121716-8B64-478F-ABDB-17030AD1B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solidFill>
            <a:srgbClr val="3BB19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EBBB90-4CF0-2FBE-B74F-C27AB3323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622" y="5245314"/>
            <a:ext cx="11439414" cy="897439"/>
          </a:xfrm>
        </p:spPr>
        <p:txBody>
          <a:bodyPr>
            <a:normAutofit/>
          </a:bodyPr>
          <a:lstStyle/>
          <a:p>
            <a:r>
              <a:rPr lang="fi-FI" sz="4400" dirty="0">
                <a:solidFill>
                  <a:schemeClr val="tx1"/>
                </a:solidFill>
              </a:rPr>
              <a:t>Kaveritaidot 3. luokka</a:t>
            </a:r>
          </a:p>
        </p:txBody>
      </p:sp>
    </p:spTree>
    <p:extLst>
      <p:ext uri="{BB962C8B-B14F-4D97-AF65-F5344CB8AC3E}">
        <p14:creationId xmlns:p14="http://schemas.microsoft.com/office/powerpoint/2010/main" val="3790696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6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FB65ABA3-820C-4D75-9437-9EFA1ADFE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036BF2FB-90D8-48DB-BD34-D040CDCFF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34" name="Rectangle 22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CAA92337-231E-9E5B-1535-B655375887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090" r="3695"/>
          <a:stretch/>
        </p:blipFill>
        <p:spPr>
          <a:xfrm>
            <a:off x="481873" y="470657"/>
            <a:ext cx="5496177" cy="5894285"/>
          </a:xfrm>
          <a:prstGeom prst="rect">
            <a:avLst/>
          </a:prstGeom>
        </p:spPr>
      </p:pic>
      <p:sp>
        <p:nvSpPr>
          <p:cNvPr id="35" name="Rectangle 24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DCF7D98C-E21B-9286-7E4F-BC601698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000" spc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4000" spc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F5BED83-5308-7A9A-6ED6-1ECAE6EAD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64082" y="1800562"/>
            <a:ext cx="4472922" cy="42344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dirty="0" err="1"/>
              <a:t>Kaveritaitoja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</a:t>
            </a:r>
            <a:r>
              <a:rPr lang="en-US" dirty="0" err="1"/>
              <a:t>esimerkiksi</a:t>
            </a:r>
            <a:r>
              <a:rPr lang="en-US" dirty="0"/>
              <a:t>:</a:t>
            </a:r>
          </a:p>
          <a:p>
            <a:pPr marL="285750" indent="-285750"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en-US" dirty="0"/>
              <a:t>Taito </a:t>
            </a:r>
            <a:r>
              <a:rPr lang="en-US" dirty="0" err="1"/>
              <a:t>keskustella</a:t>
            </a:r>
            <a:r>
              <a:rPr lang="en-US" dirty="0"/>
              <a:t> ja </a:t>
            </a:r>
            <a:r>
              <a:rPr lang="en-US" dirty="0" err="1"/>
              <a:t>ilmaista</a:t>
            </a:r>
            <a:r>
              <a:rPr lang="en-US" dirty="0"/>
              <a:t> </a:t>
            </a:r>
            <a:r>
              <a:rPr lang="en-US" dirty="0" err="1"/>
              <a:t>itseään</a:t>
            </a:r>
            <a:endParaRPr lang="en-US"/>
          </a:p>
          <a:p>
            <a:pPr marL="285750" indent="-285750"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en-US" dirty="0"/>
              <a:t>Taito </a:t>
            </a:r>
            <a:r>
              <a:rPr lang="en-US" dirty="0" err="1"/>
              <a:t>kuunnella</a:t>
            </a:r>
            <a:r>
              <a:rPr lang="en-US" dirty="0"/>
              <a:t> </a:t>
            </a:r>
            <a:r>
              <a:rPr lang="en-US" dirty="0" err="1"/>
              <a:t>toisia</a:t>
            </a:r>
            <a:endParaRPr lang="en-US"/>
          </a:p>
          <a:p>
            <a:pPr marL="285750" indent="-285750"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en-US" dirty="0"/>
              <a:t>Taito </a:t>
            </a:r>
            <a:r>
              <a:rPr lang="en-US" dirty="0" err="1"/>
              <a:t>sanoa</a:t>
            </a:r>
            <a:r>
              <a:rPr lang="en-US" dirty="0"/>
              <a:t> </a:t>
            </a:r>
            <a:r>
              <a:rPr lang="en-US" dirty="0" err="1"/>
              <a:t>ei</a:t>
            </a:r>
            <a:endParaRPr lang="en-US" dirty="0"/>
          </a:p>
          <a:p>
            <a:pPr marL="285750" indent="-285750"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en-US" dirty="0"/>
              <a:t>Taito </a:t>
            </a:r>
            <a:r>
              <a:rPr lang="en-US" dirty="0" err="1"/>
              <a:t>pyytää</a:t>
            </a:r>
            <a:r>
              <a:rPr lang="en-US" dirty="0"/>
              <a:t> ja </a:t>
            </a:r>
            <a:r>
              <a:rPr lang="en-US" dirty="0" err="1"/>
              <a:t>antaa</a:t>
            </a:r>
            <a:r>
              <a:rPr lang="en-US" dirty="0"/>
              <a:t> </a:t>
            </a:r>
            <a:r>
              <a:rPr lang="en-US" dirty="0" err="1"/>
              <a:t>apua</a:t>
            </a:r>
            <a:r>
              <a:rPr lang="en-US" dirty="0"/>
              <a:t> </a:t>
            </a:r>
          </a:p>
          <a:p>
            <a:pPr marL="285750" indent="-285750"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en-US" dirty="0"/>
              <a:t>Taito </a:t>
            </a:r>
            <a:r>
              <a:rPr lang="en-US" dirty="0" err="1"/>
              <a:t>ilmaista</a:t>
            </a:r>
            <a:r>
              <a:rPr lang="en-US" dirty="0"/>
              <a:t> </a:t>
            </a:r>
            <a:r>
              <a:rPr lang="en-US" dirty="0" err="1"/>
              <a:t>omia</a:t>
            </a:r>
            <a:r>
              <a:rPr lang="en-US" dirty="0"/>
              <a:t> </a:t>
            </a:r>
            <a:r>
              <a:rPr lang="en-US" dirty="0" err="1"/>
              <a:t>mielipiteitä</a:t>
            </a:r>
            <a:r>
              <a:rPr lang="en-US" dirty="0"/>
              <a:t> </a:t>
            </a:r>
            <a:r>
              <a:rPr lang="en-US" dirty="0" err="1"/>
              <a:t>niin</a:t>
            </a:r>
            <a:r>
              <a:rPr lang="en-US" dirty="0"/>
              <a:t>, </a:t>
            </a:r>
            <a:r>
              <a:rPr lang="en-US" dirty="0" err="1"/>
              <a:t>ettei</a:t>
            </a:r>
            <a:r>
              <a:rPr lang="en-US" dirty="0"/>
              <a:t> </a:t>
            </a:r>
            <a:r>
              <a:rPr lang="en-US" dirty="0" err="1"/>
              <a:t>loukkaa</a:t>
            </a:r>
            <a:r>
              <a:rPr lang="en-US" dirty="0"/>
              <a:t> </a:t>
            </a:r>
            <a:r>
              <a:rPr lang="en-US" dirty="0" err="1"/>
              <a:t>muita</a:t>
            </a:r>
            <a:endParaRPr lang="en-US"/>
          </a:p>
          <a:p>
            <a:pPr marL="285750" indent="-285750">
              <a:lnSpc>
                <a:spcPct val="100000"/>
              </a:lnSpc>
              <a:buClr>
                <a:srgbClr val="262626"/>
              </a:buClr>
              <a:buFont typeface="Wingdings" pitchFamily="18" charset="0"/>
              <a:buChar char="Ø"/>
            </a:pPr>
            <a:r>
              <a:rPr lang="en-US" err="1"/>
              <a:t>Luotettavuus</a:t>
            </a:r>
            <a:endParaRPr lang="en-US"/>
          </a:p>
          <a:p>
            <a:pPr marL="285750" indent="-285750">
              <a:lnSpc>
                <a:spcPct val="100000"/>
              </a:lnSpc>
              <a:buClr>
                <a:srgbClr val="262626"/>
              </a:buClr>
              <a:buFont typeface="Courier New"/>
              <a:buChar char="o"/>
            </a:pPr>
            <a:r>
              <a:rPr lang="en-US" dirty="0" err="1"/>
              <a:t>Pohtikaa</a:t>
            </a:r>
            <a:r>
              <a:rPr lang="en-US" dirty="0"/>
              <a:t> </a:t>
            </a:r>
            <a:r>
              <a:rPr lang="en-US" dirty="0" err="1"/>
              <a:t>ensin</a:t>
            </a:r>
            <a:r>
              <a:rPr lang="en-US" dirty="0"/>
              <a:t> </a:t>
            </a:r>
            <a:r>
              <a:rPr lang="en-US" dirty="0" err="1"/>
              <a:t>yksin</a:t>
            </a:r>
            <a:r>
              <a:rPr lang="en-US" dirty="0"/>
              <a:t> ja </a:t>
            </a:r>
            <a:r>
              <a:rPr lang="en-US" dirty="0" err="1"/>
              <a:t>sitten</a:t>
            </a:r>
            <a:r>
              <a:rPr lang="en-US" dirty="0"/>
              <a:t> </a:t>
            </a:r>
            <a:r>
              <a:rPr lang="en-US" dirty="0" err="1"/>
              <a:t>ryhmässä</a:t>
            </a:r>
            <a:r>
              <a:rPr lang="en-US" dirty="0"/>
              <a:t> </a:t>
            </a:r>
            <a:r>
              <a:rPr lang="en-US" dirty="0" err="1"/>
              <a:t>kaveritaitoympyrän</a:t>
            </a:r>
            <a:r>
              <a:rPr lang="en-US" dirty="0"/>
              <a:t> </a:t>
            </a:r>
            <a:r>
              <a:rPr lang="en-US" dirty="0" err="1"/>
              <a:t>kysymyksiä</a:t>
            </a:r>
            <a:r>
              <a:rPr lang="en-US" dirty="0"/>
              <a:t>. Mihin </a:t>
            </a:r>
            <a:r>
              <a:rPr lang="en-US" dirty="0" err="1"/>
              <a:t>kysymyksiin</a:t>
            </a:r>
            <a:r>
              <a:rPr lang="en-US" dirty="0"/>
              <a:t> on </a:t>
            </a:r>
            <a:r>
              <a:rPr lang="en-US" dirty="0" err="1"/>
              <a:t>helppo</a:t>
            </a:r>
            <a:r>
              <a:rPr lang="en-US" dirty="0"/>
              <a:t> </a:t>
            </a:r>
            <a:r>
              <a:rPr lang="en-US" dirty="0" err="1"/>
              <a:t>vastata</a:t>
            </a:r>
            <a:r>
              <a:rPr lang="en-US" dirty="0"/>
              <a:t>, </a:t>
            </a:r>
            <a:r>
              <a:rPr lang="en-US" dirty="0" err="1"/>
              <a:t>entä</a:t>
            </a:r>
            <a:r>
              <a:rPr lang="en-US" dirty="0"/>
              <a:t> </a:t>
            </a:r>
            <a:r>
              <a:rPr lang="en-US" dirty="0" err="1"/>
              <a:t>hanakala</a:t>
            </a:r>
            <a:r>
              <a:rPr lang="en-US" dirty="0"/>
              <a:t>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9F328A-B1A5-0347-C2B6-54FD34C4F300}"/>
              </a:ext>
            </a:extLst>
          </p:cNvPr>
          <p:cNvSpPr txBox="1"/>
          <p:nvPr/>
        </p:nvSpPr>
        <p:spPr>
          <a:xfrm>
            <a:off x="7126940" y="641536"/>
            <a:ext cx="435628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err="1"/>
              <a:t>Mitä</a:t>
            </a:r>
            <a:r>
              <a:rPr lang="en-US" sz="3600" dirty="0"/>
              <a:t> </a:t>
            </a:r>
            <a:r>
              <a:rPr lang="en-US" sz="3600" err="1"/>
              <a:t>kaveritaidot</a:t>
            </a:r>
            <a:r>
              <a:rPr lang="en-US" sz="3600" dirty="0"/>
              <a:t> </a:t>
            </a:r>
            <a:r>
              <a:rPr lang="en-US" sz="3600" err="1"/>
              <a:t>ovat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058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ilmät karkki">
            <a:extLst>
              <a:ext uri="{FF2B5EF4-FFF2-40B4-BE49-F238E27FC236}">
                <a16:creationId xmlns:a16="http://schemas.microsoft.com/office/drawing/2014/main" id="{97C73956-E712-F25D-B0C5-FF2D542F9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b="23391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E154602-8ECB-866E-0D91-8C3B3332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cap="all" spc="-100"/>
              <a:t>Kiva kaveri – kurja kaveri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E4287E8E-2FF3-6B0A-C965-9BC7D0F15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20"/>
            <a:ext cx="4602152" cy="34800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err="1"/>
              <a:t>Millainen</a:t>
            </a:r>
            <a:r>
              <a:rPr lang="en-US" sz="2200" dirty="0"/>
              <a:t> on kiva </a:t>
            </a:r>
            <a:r>
              <a:rPr lang="en-US" sz="2200" err="1"/>
              <a:t>kaveri</a:t>
            </a:r>
            <a:r>
              <a:rPr lang="en-US" sz="2200" dirty="0"/>
              <a:t>?</a:t>
            </a:r>
          </a:p>
          <a:p>
            <a:pPr>
              <a:buClr>
                <a:srgbClr val="262626"/>
              </a:buClr>
            </a:pPr>
            <a:r>
              <a:rPr lang="en-US" sz="2200" dirty="0" err="1"/>
              <a:t>Entäpä</a:t>
            </a:r>
            <a:r>
              <a:rPr lang="en-US" sz="2200" dirty="0"/>
              <a:t> </a:t>
            </a:r>
            <a:r>
              <a:rPr lang="en-US" sz="2200" dirty="0" err="1"/>
              <a:t>millainen</a:t>
            </a:r>
            <a:r>
              <a:rPr lang="en-US" sz="2200" dirty="0"/>
              <a:t> on </a:t>
            </a:r>
            <a:r>
              <a:rPr lang="en-US" sz="2200" dirty="0" err="1"/>
              <a:t>kurja</a:t>
            </a:r>
            <a:r>
              <a:rPr lang="en-US" sz="2200" dirty="0"/>
              <a:t> </a:t>
            </a:r>
            <a:r>
              <a:rPr lang="en-US" sz="2200" dirty="0" err="1"/>
              <a:t>kaveri</a:t>
            </a:r>
            <a:r>
              <a:rPr lang="en-US" sz="2200" dirty="0"/>
              <a:t>?</a:t>
            </a:r>
            <a:endParaRPr lang="en-US" sz="2200" dirty="0">
              <a:ea typeface="+mn-lt"/>
              <a:cs typeface="+mn-lt"/>
            </a:endParaRPr>
          </a:p>
          <a:p>
            <a:pPr>
              <a:buClr>
                <a:srgbClr val="262626"/>
              </a:buClr>
            </a:pPr>
            <a:r>
              <a:rPr lang="en-US" sz="2200" dirty="0">
                <a:ea typeface="+mn-lt"/>
                <a:cs typeface="+mn-lt"/>
              </a:rPr>
              <a:t>Voiko </a:t>
            </a:r>
            <a:r>
              <a:rPr lang="en-US" sz="2200" dirty="0" err="1">
                <a:ea typeface="+mn-lt"/>
                <a:cs typeface="+mn-lt"/>
              </a:rPr>
              <a:t>sama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ihminen</a:t>
            </a:r>
            <a:r>
              <a:rPr lang="en-US" sz="2200" dirty="0">
                <a:ea typeface="+mn-lt"/>
                <a:cs typeface="+mn-lt"/>
              </a:rPr>
              <a:t> olla </a:t>
            </a:r>
            <a:r>
              <a:rPr lang="en-US" sz="2200" dirty="0" err="1">
                <a:ea typeface="+mn-lt"/>
                <a:cs typeface="+mn-lt"/>
              </a:rPr>
              <a:t>jonain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päivänä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kurja</a:t>
            </a:r>
            <a:r>
              <a:rPr lang="en-US" sz="2200" dirty="0">
                <a:ea typeface="+mn-lt"/>
                <a:cs typeface="+mn-lt"/>
              </a:rPr>
              <a:t> ja </a:t>
            </a:r>
            <a:r>
              <a:rPr lang="en-US" sz="2200" dirty="0" err="1">
                <a:ea typeface="+mn-lt"/>
                <a:cs typeface="+mn-lt"/>
              </a:rPr>
              <a:t>jonain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päivänä</a:t>
            </a:r>
            <a:r>
              <a:rPr lang="en-US" sz="2200" dirty="0">
                <a:ea typeface="+mn-lt"/>
                <a:cs typeface="+mn-lt"/>
              </a:rPr>
              <a:t> kiva?</a:t>
            </a:r>
          </a:p>
          <a:p>
            <a:pPr>
              <a:buClr>
                <a:srgbClr val="262626"/>
              </a:buClr>
            </a:pPr>
            <a:r>
              <a:rPr lang="en-US" sz="2200" err="1"/>
              <a:t>Täytetään</a:t>
            </a:r>
            <a:r>
              <a:rPr lang="en-US" sz="2200" dirty="0"/>
              <a:t> </a:t>
            </a:r>
            <a:r>
              <a:rPr lang="en-US" sz="2200" err="1"/>
              <a:t>kivaa</a:t>
            </a:r>
            <a:r>
              <a:rPr lang="en-US" sz="2200" dirty="0"/>
              <a:t> </a:t>
            </a:r>
            <a:r>
              <a:rPr lang="en-US" sz="2200" err="1"/>
              <a:t>kaveruutta</a:t>
            </a:r>
            <a:r>
              <a:rPr lang="en-US" sz="2200" dirty="0"/>
              <a:t> ja </a:t>
            </a:r>
            <a:r>
              <a:rPr lang="en-US" sz="2200" err="1"/>
              <a:t>kurjaa</a:t>
            </a:r>
            <a:r>
              <a:rPr lang="en-US" sz="2200" dirty="0"/>
              <a:t> </a:t>
            </a:r>
            <a:r>
              <a:rPr lang="en-US" sz="2200" err="1"/>
              <a:t>kaveruutta</a:t>
            </a:r>
            <a:r>
              <a:rPr lang="en-US" sz="2200" dirty="0"/>
              <a:t> </a:t>
            </a:r>
            <a:r>
              <a:rPr lang="en-US" sz="2200" err="1"/>
              <a:t>moniste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2969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Silmät karkki">
            <a:extLst>
              <a:ext uri="{FF2B5EF4-FFF2-40B4-BE49-F238E27FC236}">
                <a16:creationId xmlns:a16="http://schemas.microsoft.com/office/drawing/2014/main" id="{5C86DD3D-ADF4-6EBC-BB26-B6A6F0956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b="15730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7FD26E4-041F-4EF2-B92D-6034C0F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37549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830856B-E7F2-D8DD-0642-840DC513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028" y="5079385"/>
            <a:ext cx="11012180" cy="1308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800" cap="all" spc="-100" err="1"/>
              <a:t>Leikki</a:t>
            </a:r>
            <a:r>
              <a:rPr lang="en-US" sz="6800" cap="all" spc="-100"/>
              <a:t>: Nauru- ja hymyviesti</a:t>
            </a:r>
          </a:p>
        </p:txBody>
      </p:sp>
    </p:spTree>
    <p:extLst>
      <p:ext uri="{BB962C8B-B14F-4D97-AF65-F5344CB8AC3E}">
        <p14:creationId xmlns:p14="http://schemas.microsoft.com/office/powerpoint/2010/main" val="84407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_2SEEDS">
      <a:dk1>
        <a:srgbClr val="000000"/>
      </a:dk1>
      <a:lt1>
        <a:srgbClr val="FFFFFF"/>
      </a:lt1>
      <a:dk2>
        <a:srgbClr val="351E22"/>
      </a:dk2>
      <a:lt2>
        <a:srgbClr val="E8E2E3"/>
      </a:lt2>
      <a:accent1>
        <a:srgbClr val="3BB195"/>
      </a:accent1>
      <a:accent2>
        <a:srgbClr val="47B56D"/>
      </a:accent2>
      <a:accent3>
        <a:srgbClr val="4BACC0"/>
      </a:accent3>
      <a:accent4>
        <a:srgbClr val="B13B81"/>
      </a:accent4>
      <a:accent5>
        <a:srgbClr val="C34D61"/>
      </a:accent5>
      <a:accent6>
        <a:srgbClr val="B1583B"/>
      </a:accent6>
      <a:hlink>
        <a:srgbClr val="BF3F5E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97</Words>
  <Application>Microsoft Office PowerPoint</Application>
  <PresentationFormat>Laajakuva</PresentationFormat>
  <Paragraphs>17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9" baseType="lpstr">
      <vt:lpstr>Courier New</vt:lpstr>
      <vt:lpstr>Garamond</vt:lpstr>
      <vt:lpstr>Goudy Old Style</vt:lpstr>
      <vt:lpstr>Wingdings</vt:lpstr>
      <vt:lpstr>SavonVTI</vt:lpstr>
      <vt:lpstr>Kaveritaidot 3. luokka</vt:lpstr>
      <vt:lpstr> </vt:lpstr>
      <vt:lpstr>Kiva kaveri – kurja kaveri</vt:lpstr>
      <vt:lpstr>Leikki: Nauru- ja hymyviesti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Kauppinen, Annaleena</dc:creator>
  <cp:lastModifiedBy>Rannankari, Moona</cp:lastModifiedBy>
  <cp:revision>94</cp:revision>
  <dcterms:created xsi:type="dcterms:W3CDTF">2023-06-07T09:53:41Z</dcterms:created>
  <dcterms:modified xsi:type="dcterms:W3CDTF">2023-06-21T06:51:08Z</dcterms:modified>
</cp:coreProperties>
</file>