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embeddedFontLst>
    <p:embeddedFont>
      <p:font typeface="Sorts Mill Goud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jv+6smGF4jBt0MrOsAYvREMZGN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rtsMillGoudy-regular.fntdata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SortsMillGoudy-italic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" name="Google Shape;16;p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9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" name="Google Shape;19;p9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20" name="Google Shape;20;p9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9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" name="Google Shape;22;p9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3" name="Google Shape;23;p9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  <a:defRPr b="0" sz="6800" cap="non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EFEFE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5" name="Google Shape;25;p9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EFEFE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7"/>
          <p:cNvSpPr/>
          <p:nvPr>
            <p:ph idx="2" type="pic"/>
          </p:nvPr>
        </p:nvSpPr>
        <p:spPr>
          <a:xfrm>
            <a:off x="228599" y="237744"/>
            <a:ext cx="7696201" cy="6382512"/>
          </a:xfrm>
          <a:prstGeom prst="rect">
            <a:avLst/>
          </a:prstGeom>
          <a:solidFill>
            <a:srgbClr val="82D6C2"/>
          </a:solidFill>
          <a:ln>
            <a:noFill/>
          </a:ln>
        </p:spPr>
      </p:sp>
      <p:sp>
        <p:nvSpPr>
          <p:cNvPr id="108" name="Google Shape;108;p17"/>
          <p:cNvSpPr txBox="1"/>
          <p:nvPr>
            <p:ph idx="10" type="dt"/>
          </p:nvPr>
        </p:nvSpPr>
        <p:spPr>
          <a:xfrm>
            <a:off x="5662337" y="6035040"/>
            <a:ext cx="2071963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7"/>
          <p:cNvSpPr txBox="1"/>
          <p:nvPr>
            <p:ph idx="11" type="ftr"/>
          </p:nvPr>
        </p:nvSpPr>
        <p:spPr>
          <a:xfrm>
            <a:off x="612648" y="6035040"/>
            <a:ext cx="4588002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10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2" type="sldNum"/>
          </p:nvPr>
        </p:nvSpPr>
        <p:spPr>
          <a:xfrm>
            <a:off x="10396728" y="6035040"/>
            <a:ext cx="1225296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1" name="Google Shape;111;p17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7"/>
          <p:cNvSpPr txBox="1"/>
          <p:nvPr>
            <p:ph type="title"/>
          </p:nvPr>
        </p:nvSpPr>
        <p:spPr>
          <a:xfrm>
            <a:off x="8477250" y="603504"/>
            <a:ext cx="3144774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rts Mill Goudy"/>
              <a:buNone/>
              <a:defRPr b="0" sz="32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7"/>
          <p:cNvSpPr txBox="1"/>
          <p:nvPr>
            <p:ph idx="1" type="body"/>
          </p:nvPr>
        </p:nvSpPr>
        <p:spPr>
          <a:xfrm>
            <a:off x="8477250" y="2386584"/>
            <a:ext cx="3144774" cy="3511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8"/>
          <p:cNvSpPr txBox="1"/>
          <p:nvPr>
            <p:ph idx="1" type="body"/>
          </p:nvPr>
        </p:nvSpPr>
        <p:spPr>
          <a:xfrm rot="5400000">
            <a:off x="4171188" y="-1001268"/>
            <a:ext cx="3849624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7" name="Google Shape;117;p18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8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8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 rot="5400000">
            <a:off x="7543800" y="2209800"/>
            <a:ext cx="52578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 rot="5400000">
            <a:off x="2247900" y="-647700"/>
            <a:ext cx="5257800" cy="80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9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9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39" name="Google Shape;39;p8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8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8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8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43" name="Google Shape;43;p8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4" name="Google Shape;44;p8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5" name="Google Shape;45;p8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6" name="Google Shape;46;p8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800"/>
              <a:buFont typeface="Sorts Mill Goudy"/>
              <a:buNone/>
              <a:defRPr b="0" sz="6800" cap="non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48" name="Google Shape;48;p8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59" name="Google Shape;59;p11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1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1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1"/>
          <p:cNvSpPr txBox="1"/>
          <p:nvPr>
            <p:ph type="title"/>
          </p:nvPr>
        </p:nvSpPr>
        <p:spPr>
          <a:xfrm>
            <a:off x="1629156" y="2275165"/>
            <a:ext cx="8933688" cy="24068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800"/>
              <a:buFont typeface="Sorts Mill Goudy"/>
              <a:buNone/>
              <a:defRPr sz="6800" cap="non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63" name="Google Shape;63;p11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64" name="Google Shape;64;p11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5" name="Google Shape;65;p11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6" name="Google Shape;66;p11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1629156" y="4682062"/>
            <a:ext cx="893978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8" name="Google Shape;68;p11"/>
          <p:cNvSpPr txBox="1"/>
          <p:nvPr>
            <p:ph idx="10" type="dt"/>
          </p:nvPr>
        </p:nvSpPr>
        <p:spPr>
          <a:xfrm>
            <a:off x="5318760" y="1344502"/>
            <a:ext cx="1554480" cy="498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1" type="ftr"/>
          </p:nvPr>
        </p:nvSpPr>
        <p:spPr>
          <a:xfrm>
            <a:off x="1629157" y="5177408"/>
            <a:ext cx="5660134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2" type="sldNum"/>
          </p:nvPr>
        </p:nvSpPr>
        <p:spPr>
          <a:xfrm>
            <a:off x="8604504" y="5177408"/>
            <a:ext cx="1958339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" type="body"/>
          </p:nvPr>
        </p:nvSpPr>
        <p:spPr>
          <a:xfrm>
            <a:off x="1066800" y="2103120"/>
            <a:ext cx="466344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74" name="Google Shape;74;p12"/>
          <p:cNvSpPr txBox="1"/>
          <p:nvPr>
            <p:ph idx="2" type="body"/>
          </p:nvPr>
        </p:nvSpPr>
        <p:spPr>
          <a:xfrm>
            <a:off x="6461760" y="2103120"/>
            <a:ext cx="466344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>
            <a:off x="1069848" y="2074334"/>
            <a:ext cx="46634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i="0" sz="19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81" name="Google Shape;81;p13"/>
          <p:cNvSpPr txBox="1"/>
          <p:nvPr>
            <p:ph idx="2" type="body"/>
          </p:nvPr>
        </p:nvSpPr>
        <p:spPr>
          <a:xfrm>
            <a:off x="1069848" y="2792472"/>
            <a:ext cx="4663440" cy="3163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82" name="Google Shape;82;p13"/>
          <p:cNvSpPr txBox="1"/>
          <p:nvPr>
            <p:ph idx="3" type="body"/>
          </p:nvPr>
        </p:nvSpPr>
        <p:spPr>
          <a:xfrm>
            <a:off x="6458712" y="2074334"/>
            <a:ext cx="46634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sz="19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83" name="Google Shape;83;p13"/>
          <p:cNvSpPr txBox="1"/>
          <p:nvPr>
            <p:ph idx="4" type="body"/>
          </p:nvPr>
        </p:nvSpPr>
        <p:spPr>
          <a:xfrm>
            <a:off x="6458712" y="2792471"/>
            <a:ext cx="4663440" cy="31645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84" name="Google Shape;84;p13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5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6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6"/>
          <p:cNvSpPr txBox="1"/>
          <p:nvPr>
            <p:ph type="title"/>
          </p:nvPr>
        </p:nvSpPr>
        <p:spPr>
          <a:xfrm>
            <a:off x="8458200" y="607392"/>
            <a:ext cx="3161963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rts Mill Goudy"/>
              <a:buNone/>
              <a:defRPr b="0" sz="3200" cap="non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6"/>
          <p:cNvSpPr txBox="1"/>
          <p:nvPr>
            <p:ph idx="1" type="body"/>
          </p:nvPr>
        </p:nvSpPr>
        <p:spPr>
          <a:xfrm>
            <a:off x="685800" y="609600"/>
            <a:ext cx="6858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900"/>
              <a:buChar char="◦"/>
              <a:defRPr sz="19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101" name="Google Shape;101;p16"/>
          <p:cNvSpPr txBox="1"/>
          <p:nvPr>
            <p:ph idx="2" type="body"/>
          </p:nvPr>
        </p:nvSpPr>
        <p:spPr>
          <a:xfrm>
            <a:off x="8458200" y="2336800"/>
            <a:ext cx="3161963" cy="36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2" name="Google Shape;102;p16"/>
          <p:cNvSpPr txBox="1"/>
          <p:nvPr>
            <p:ph idx="10" type="dt"/>
          </p:nvPr>
        </p:nvSpPr>
        <p:spPr>
          <a:xfrm>
            <a:off x="5588000" y="6035040"/>
            <a:ext cx="1955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6"/>
          <p:cNvSpPr txBox="1"/>
          <p:nvPr>
            <p:ph idx="11" type="ftr"/>
          </p:nvPr>
        </p:nvSpPr>
        <p:spPr>
          <a:xfrm>
            <a:off x="685801" y="6035040"/>
            <a:ext cx="45847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6"/>
          <p:cNvSpPr txBox="1"/>
          <p:nvPr>
            <p:ph idx="12" type="sldNum"/>
          </p:nvPr>
        </p:nvSpPr>
        <p:spPr>
          <a:xfrm>
            <a:off x="10396728" y="6035040"/>
            <a:ext cx="122343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" name="Google Shape;7;p7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7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7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FEFEFE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30" name="Google Shape;30;p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6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6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262626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yle.fi/aihe/artikkeli/2019/06/05/pikku-kakkosessa-annetaan-kaikille-kehon-osille-nimi-ja-opetellaan" TargetMode="External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30" name="Google Shape;130;p1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-1" y="1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"/>
          <p:cNvSpPr/>
          <p:nvPr/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dk1">
              <a:alpha val="2980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"/>
          <p:cNvSpPr/>
          <p:nvPr/>
        </p:nvSpPr>
        <p:spPr>
          <a:xfrm rot="10800000">
            <a:off x="-3" y="4530071"/>
            <a:ext cx="12191999" cy="2327926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33" name="Google Shape;133;p1"/>
          <p:cNvSpPr/>
          <p:nvPr/>
        </p:nvSpPr>
        <p:spPr>
          <a:xfrm>
            <a:off x="166116" y="4692768"/>
            <a:ext cx="11859768" cy="2002536"/>
          </a:xfrm>
          <a:prstGeom prst="rect">
            <a:avLst/>
          </a:prstGeom>
          <a:noFill/>
          <a:ln cap="sq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"/>
          <p:cNvSpPr txBox="1"/>
          <p:nvPr>
            <p:ph type="ctrTitle"/>
          </p:nvPr>
        </p:nvSpPr>
        <p:spPr>
          <a:xfrm>
            <a:off x="372723" y="4956811"/>
            <a:ext cx="11439414" cy="897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rts Mill Goudy"/>
              <a:buNone/>
            </a:pPr>
            <a:r>
              <a:rPr lang="fi-FI" sz="4400">
                <a:solidFill>
                  <a:schemeClr val="lt1"/>
                </a:solidFill>
              </a:rPr>
              <a:t>Turvataidot 2.lk</a:t>
            </a:r>
            <a:endParaRPr/>
          </a:p>
        </p:txBody>
      </p:sp>
      <p:sp>
        <p:nvSpPr>
          <p:cNvPr id="135" name="Google Shape;135;p1"/>
          <p:cNvSpPr txBox="1"/>
          <p:nvPr>
            <p:ph idx="1" type="subTitle"/>
          </p:nvPr>
        </p:nvSpPr>
        <p:spPr>
          <a:xfrm>
            <a:off x="764275" y="5783001"/>
            <a:ext cx="10656310" cy="4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fi-FI">
                <a:solidFill>
                  <a:schemeClr val="lt1"/>
                </a:solidFill>
              </a:rPr>
              <a:t>Fyysinen turvallisuus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40" name="Google Shape;140;p2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0" y="1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"/>
          <p:cNvSpPr/>
          <p:nvPr/>
        </p:nvSpPr>
        <p:spPr>
          <a:xfrm>
            <a:off x="0" y="937549"/>
            <a:ext cx="12191999" cy="5058137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0000">
                <a:srgbClr val="000000">
                  <a:alpha val="14901"/>
                </a:srgbClr>
              </a:gs>
              <a:gs pos="50000">
                <a:srgbClr val="000000">
                  <a:alpha val="29803"/>
                </a:srgbClr>
              </a:gs>
              <a:gs pos="80000">
                <a:srgbClr val="000000">
                  <a:alpha val="14901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42" name="Google Shape;142;p2"/>
          <p:cNvSpPr txBox="1"/>
          <p:nvPr>
            <p:ph type="ctrTitle"/>
          </p:nvPr>
        </p:nvSpPr>
        <p:spPr>
          <a:xfrm>
            <a:off x="1374322" y="1179739"/>
            <a:ext cx="9443357" cy="27538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</a:pPr>
            <a:r>
              <a:rPr lang="fi-FI"/>
              <a:t>Jumppalaulu</a:t>
            </a:r>
            <a:endParaRPr/>
          </a:p>
        </p:txBody>
      </p:sp>
      <p:sp>
        <p:nvSpPr>
          <p:cNvPr id="143" name="Google Shape;143;p2"/>
          <p:cNvSpPr txBox="1"/>
          <p:nvPr>
            <p:ph idx="1" type="subTitle"/>
          </p:nvPr>
        </p:nvSpPr>
        <p:spPr>
          <a:xfrm>
            <a:off x="1524000" y="4132761"/>
            <a:ext cx="9144000" cy="943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”Pää, olkapää, peppu, polvet, varpaat, polvet varpaat (2 x). </a:t>
            </a:r>
            <a:endParaRPr/>
          </a:p>
          <a:p>
            <a:pPr indent="0" lvl="0" marL="0" rtl="0" algn="ctr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Silmät, korvat ja vatsaa taputa. Pää, olkapää, peppu, polvet, varpaat, polvet varpaat.”</a:t>
            </a:r>
            <a:endParaRPr/>
          </a:p>
          <a:p>
            <a:pPr indent="0" lvl="0" marL="0" rtl="0" algn="ctr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48" name="Google Shape;148;p3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0" y="12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3"/>
          <p:cNvSpPr/>
          <p:nvPr/>
        </p:nvSpPr>
        <p:spPr>
          <a:xfrm>
            <a:off x="0" y="937549"/>
            <a:ext cx="12191999" cy="5058137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0000">
                <a:srgbClr val="000000">
                  <a:alpha val="14901"/>
                </a:srgbClr>
              </a:gs>
              <a:gs pos="50000">
                <a:srgbClr val="000000">
                  <a:alpha val="29803"/>
                </a:srgbClr>
              </a:gs>
              <a:gs pos="80000">
                <a:srgbClr val="000000">
                  <a:alpha val="14901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50" name="Google Shape;150;p3"/>
          <p:cNvSpPr txBox="1"/>
          <p:nvPr>
            <p:ph type="ctrTitle"/>
          </p:nvPr>
        </p:nvSpPr>
        <p:spPr>
          <a:xfrm>
            <a:off x="1081359" y="2755821"/>
            <a:ext cx="9443357" cy="27538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</a:pPr>
            <a:r>
              <a:rPr lang="fi-FI"/>
              <a:t>Oma hyvältä tuntuva tila- harjoitus</a:t>
            </a:r>
            <a:endParaRPr/>
          </a:p>
        </p:txBody>
      </p:sp>
      <p:sp>
        <p:nvSpPr>
          <p:cNvPr id="151" name="Google Shape;151;p3"/>
          <p:cNvSpPr txBox="1"/>
          <p:nvPr>
            <p:ph idx="1" type="subTitle"/>
          </p:nvPr>
        </p:nvSpPr>
        <p:spPr>
          <a:xfrm>
            <a:off x="1524000" y="4132761"/>
            <a:ext cx="9144000" cy="943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"/>
          <p:cNvSpPr/>
          <p:nvPr/>
        </p:nvSpPr>
        <p:spPr>
          <a:xfrm>
            <a:off x="-2007" y="0"/>
            <a:ext cx="12192001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4"/>
          <p:cNvSpPr/>
          <p:nvPr/>
        </p:nvSpPr>
        <p:spPr>
          <a:xfrm>
            <a:off x="616738" y="621793"/>
            <a:ext cx="10954512" cy="5614416"/>
          </a:xfrm>
          <a:prstGeom prst="rect">
            <a:avLst/>
          </a:prstGeom>
          <a:solidFill>
            <a:schemeClr val="lt1"/>
          </a:solidFill>
          <a:ln cap="sq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4"/>
          <p:cNvSpPr txBox="1"/>
          <p:nvPr>
            <p:ph type="ctrTitle"/>
          </p:nvPr>
        </p:nvSpPr>
        <p:spPr>
          <a:xfrm>
            <a:off x="5353249" y="1342937"/>
            <a:ext cx="5716338" cy="47435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Sorts Mill Goudy"/>
              <a:buNone/>
            </a:pPr>
            <a:r>
              <a:rPr lang="fi-FI" sz="6000">
                <a:solidFill>
                  <a:schemeClr val="dk1"/>
                </a:solidFill>
              </a:rPr>
              <a:t>Uimapukusääntö</a:t>
            </a:r>
            <a:br>
              <a:rPr lang="fi-FI" sz="3800">
                <a:solidFill>
                  <a:schemeClr val="dk1"/>
                </a:solidFill>
              </a:rPr>
            </a:br>
            <a:br>
              <a:rPr lang="fi-FI" sz="3800">
                <a:solidFill>
                  <a:schemeClr val="dk1"/>
                </a:solidFill>
              </a:rPr>
            </a:b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Video: </a:t>
            </a:r>
            <a:r>
              <a:rPr lang="fi-FI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Pikku Kakkosessa annetaan kaikille kehon osille nimi ja opetellaan uimapukusääntö | Lapset | yle.fi</a:t>
            </a:r>
            <a:br>
              <a:rPr lang="fi-FI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Tehkää </a:t>
            </a:r>
            <a:r>
              <a:rPr i="0"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Piirrä ja väritä tehtävä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60" name="Google Shape;160;p4"/>
          <p:cNvSpPr txBox="1"/>
          <p:nvPr>
            <p:ph idx="1" type="subTitle"/>
          </p:nvPr>
        </p:nvSpPr>
        <p:spPr>
          <a:xfrm flipH="1" rot="10800000">
            <a:off x="5533786" y="5962649"/>
            <a:ext cx="5355264" cy="47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61" name="Google Shape;161;p4"/>
          <p:cNvSpPr/>
          <p:nvPr/>
        </p:nvSpPr>
        <p:spPr>
          <a:xfrm>
            <a:off x="7251298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62" name="Google Shape;162;p4"/>
          <p:cNvCxnSpPr/>
          <p:nvPr/>
        </p:nvCxnSpPr>
        <p:spPr>
          <a:xfrm>
            <a:off x="7365598" y="446823"/>
            <a:ext cx="0" cy="640080"/>
          </a:xfrm>
          <a:prstGeom prst="straightConnector1">
            <a:avLst/>
          </a:prstGeom>
          <a:solidFill>
            <a:srgbClr val="262626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3" name="Google Shape;163;p4"/>
          <p:cNvCxnSpPr/>
          <p:nvPr/>
        </p:nvCxnSpPr>
        <p:spPr>
          <a:xfrm>
            <a:off x="9057238" y="446823"/>
            <a:ext cx="0" cy="640080"/>
          </a:xfrm>
          <a:prstGeom prst="straightConnector1">
            <a:avLst/>
          </a:prstGeom>
          <a:solidFill>
            <a:srgbClr val="262626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4" name="Google Shape;164;p4"/>
          <p:cNvCxnSpPr/>
          <p:nvPr/>
        </p:nvCxnSpPr>
        <p:spPr>
          <a:xfrm>
            <a:off x="7365598" y="1092118"/>
            <a:ext cx="1691640" cy="0"/>
          </a:xfrm>
          <a:prstGeom prst="straightConnector1">
            <a:avLst/>
          </a:prstGeom>
          <a:solidFill>
            <a:srgbClr val="262626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Silmät karkki" id="165" name="Google Shape;165;p4"/>
          <p:cNvPicPr preferRelativeResize="0"/>
          <p:nvPr/>
        </p:nvPicPr>
        <p:blipFill rotWithShape="1">
          <a:blip r:embed="rId4">
            <a:alphaModFix/>
          </a:blip>
          <a:srcRect b="15730" l="0" r="0" t="0"/>
          <a:stretch/>
        </p:blipFill>
        <p:spPr>
          <a:xfrm>
            <a:off x="1241170" y="2519702"/>
            <a:ext cx="3234135" cy="18192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70" name="Google Shape;170;p5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0" y="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5"/>
          <p:cNvSpPr/>
          <p:nvPr/>
        </p:nvSpPr>
        <p:spPr>
          <a:xfrm>
            <a:off x="0" y="937549"/>
            <a:ext cx="12191999" cy="5058137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0000">
                <a:srgbClr val="000000">
                  <a:alpha val="14901"/>
                </a:srgbClr>
              </a:gs>
              <a:gs pos="50000">
                <a:srgbClr val="000000">
                  <a:alpha val="29803"/>
                </a:srgbClr>
              </a:gs>
              <a:gs pos="80000">
                <a:srgbClr val="000000">
                  <a:alpha val="14901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72" name="Google Shape;172;p5"/>
          <p:cNvSpPr txBox="1"/>
          <p:nvPr>
            <p:ph type="ctrTitle"/>
          </p:nvPr>
        </p:nvSpPr>
        <p:spPr>
          <a:xfrm>
            <a:off x="1036970" y="2995282"/>
            <a:ext cx="9443357" cy="20807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</a:pPr>
            <a:r>
              <a:rPr lang="fi-FI"/>
              <a:t>Ei! lähemmäksi -leikki</a:t>
            </a:r>
            <a:endParaRPr/>
          </a:p>
        </p:txBody>
      </p:sp>
      <p:sp>
        <p:nvSpPr>
          <p:cNvPr id="173" name="Google Shape;173;p5"/>
          <p:cNvSpPr txBox="1"/>
          <p:nvPr>
            <p:ph idx="1" type="subTitle"/>
          </p:nvPr>
        </p:nvSpPr>
        <p:spPr>
          <a:xfrm>
            <a:off x="1524000" y="4132761"/>
            <a:ext cx="9144000" cy="943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2023-06-07T09:53:41Z</dcterms:created>
  <dc:creator>Kauppinen, Annaleena</dc:creator>
</cp:coreProperties>
</file>