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50" r:id="rId4"/>
  </p:sldMasterIdLst>
  <p:notesMasterIdLst>
    <p:notesMasterId r:id="rId5"/>
  </p:notesMasterIdLst>
  <p:sldIdLst>
    <p:sldId id="256" r:id="rId6"/>
    <p:sldId id="257" r:id="rId7"/>
    <p:sldId id="258" r:id="rId8"/>
    <p:sldId id="259" r:id="rId9"/>
    <p:sldId id="260" r:id="rId10"/>
    <p:sldId id="261" r:id="rId11"/>
  </p:sldIdLst>
  <p:sldSz cy="6858000" cx="12192000"/>
  <p:notesSz cx="6858000" cy="9144000"/>
  <p:embeddedFontLst>
    <p:embeddedFont>
      <p:font typeface="Sorts Mill Goudy"/>
      <p:regular r:id="rId12"/>
      <p:italic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4" roundtripDataSignature="AMtx7mhIj00r05YjKew86wsv+6nerj4gl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SortsMillGoudy-italic.fntdata"/><Relationship Id="rId12" Type="http://schemas.openxmlformats.org/officeDocument/2006/relationships/font" Target="fonts/SortsMillGoudy-regular.fntdata"/><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4"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4" name="Shape 14"/>
        <p:cNvGrpSpPr/>
        <p:nvPr/>
      </p:nvGrpSpPr>
      <p:grpSpPr>
        <a:xfrm>
          <a:off x="0" y="0"/>
          <a:ext cx="0" cy="0"/>
          <a:chOff x="0" y="0"/>
          <a:chExt cx="0" cy="0"/>
        </a:xfrm>
      </p:grpSpPr>
      <p:sp>
        <p:nvSpPr>
          <p:cNvPr id="15" name="Google Shape;15;p10"/>
          <p:cNvSpPr/>
          <p:nvPr/>
        </p:nvSpPr>
        <p:spPr>
          <a:xfrm>
            <a:off x="0" y="0"/>
            <a:ext cx="12192000" cy="6858000"/>
          </a:xfrm>
          <a:prstGeom prst="rect">
            <a:avLst/>
          </a:prstGeom>
          <a:solidFill>
            <a:srgbClr val="FEFEF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Sorts Mill Goudy"/>
              <a:ea typeface="Sorts Mill Goudy"/>
              <a:cs typeface="Sorts Mill Goudy"/>
              <a:sym typeface="Sorts Mill Goudy"/>
            </a:endParaRPr>
          </a:p>
        </p:txBody>
      </p:sp>
      <p:sp>
        <p:nvSpPr>
          <p:cNvPr id="16" name="Google Shape;16;p10"/>
          <p:cNvSpPr/>
          <p:nvPr/>
        </p:nvSpPr>
        <p:spPr>
          <a:xfrm>
            <a:off x="1307870" y="1267730"/>
            <a:ext cx="9576262" cy="4307950"/>
          </a:xfrm>
          <a:prstGeom prst="rect">
            <a:avLst/>
          </a:prstGeom>
          <a:solidFill>
            <a:schemeClr val="dk1"/>
          </a:solidFill>
          <a:ln>
            <a:noFill/>
          </a:ln>
          <a:effectLst>
            <a:outerShdw blurRad="50800" rotWithShape="0" algn="ctr">
              <a:srgbClr val="000000">
                <a:alpha val="6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10"/>
          <p:cNvSpPr/>
          <p:nvPr/>
        </p:nvSpPr>
        <p:spPr>
          <a:xfrm>
            <a:off x="1447801" y="1411615"/>
            <a:ext cx="9296400" cy="4034770"/>
          </a:xfrm>
          <a:prstGeom prst="rect">
            <a:avLst/>
          </a:prstGeom>
          <a:noFill/>
          <a:ln cap="sq" cmpd="sng" w="9525">
            <a:solidFill>
              <a:srgbClr val="FEFEFE"/>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10"/>
          <p:cNvSpPr/>
          <p:nvPr/>
        </p:nvSpPr>
        <p:spPr>
          <a:xfrm>
            <a:off x="5135880" y="1267730"/>
            <a:ext cx="1920240" cy="73152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9" name="Google Shape;19;p10"/>
          <p:cNvGrpSpPr/>
          <p:nvPr/>
        </p:nvGrpSpPr>
        <p:grpSpPr>
          <a:xfrm>
            <a:off x="5250180" y="1267730"/>
            <a:ext cx="1691640" cy="615934"/>
            <a:chOff x="5250180" y="1267730"/>
            <a:chExt cx="1691640" cy="615934"/>
          </a:xfrm>
        </p:grpSpPr>
        <p:cxnSp>
          <p:nvCxnSpPr>
            <p:cNvPr id="20" name="Google Shape;20;p10"/>
            <p:cNvCxnSpPr/>
            <p:nvPr/>
          </p:nvCxnSpPr>
          <p:spPr>
            <a:xfrm>
              <a:off x="5250180" y="1267730"/>
              <a:ext cx="0" cy="612648"/>
            </a:xfrm>
            <a:prstGeom prst="straightConnector1">
              <a:avLst/>
            </a:prstGeom>
            <a:solidFill>
              <a:srgbClr val="FEFEFE"/>
            </a:solidFill>
            <a:ln cap="flat" cmpd="sng" w="9525">
              <a:solidFill>
                <a:srgbClr val="FFFFFF"/>
              </a:solidFill>
              <a:prstDash val="solid"/>
              <a:miter lim="800000"/>
              <a:headEnd len="sm" w="sm" type="none"/>
              <a:tailEnd len="sm" w="sm" type="none"/>
            </a:ln>
          </p:spPr>
        </p:cxnSp>
        <p:cxnSp>
          <p:nvCxnSpPr>
            <p:cNvPr id="21" name="Google Shape;21;p10"/>
            <p:cNvCxnSpPr/>
            <p:nvPr/>
          </p:nvCxnSpPr>
          <p:spPr>
            <a:xfrm>
              <a:off x="6941820" y="1267730"/>
              <a:ext cx="0" cy="612648"/>
            </a:xfrm>
            <a:prstGeom prst="straightConnector1">
              <a:avLst/>
            </a:prstGeom>
            <a:solidFill>
              <a:srgbClr val="FEFEFE"/>
            </a:solidFill>
            <a:ln cap="flat" cmpd="sng" w="9525">
              <a:solidFill>
                <a:srgbClr val="FFFFFF"/>
              </a:solidFill>
              <a:prstDash val="solid"/>
              <a:miter lim="800000"/>
              <a:headEnd len="sm" w="sm" type="none"/>
              <a:tailEnd len="sm" w="sm" type="none"/>
            </a:ln>
          </p:spPr>
        </p:cxnSp>
        <p:cxnSp>
          <p:nvCxnSpPr>
            <p:cNvPr id="22" name="Google Shape;22;p10"/>
            <p:cNvCxnSpPr/>
            <p:nvPr/>
          </p:nvCxnSpPr>
          <p:spPr>
            <a:xfrm>
              <a:off x="5250180" y="1883664"/>
              <a:ext cx="1691640" cy="0"/>
            </a:xfrm>
            <a:prstGeom prst="straightConnector1">
              <a:avLst/>
            </a:prstGeom>
            <a:solidFill>
              <a:srgbClr val="FEFEFE"/>
            </a:solidFill>
            <a:ln cap="flat" cmpd="sng" w="9525">
              <a:solidFill>
                <a:srgbClr val="FFFFFF"/>
              </a:solidFill>
              <a:prstDash val="solid"/>
              <a:miter lim="800000"/>
              <a:headEnd len="sm" w="sm" type="none"/>
              <a:tailEnd len="sm" w="sm" type="none"/>
            </a:ln>
          </p:spPr>
        </p:cxnSp>
      </p:grpSp>
      <p:sp>
        <p:nvSpPr>
          <p:cNvPr id="23" name="Google Shape;23;p10"/>
          <p:cNvSpPr txBox="1"/>
          <p:nvPr>
            <p:ph type="ctrTitle"/>
          </p:nvPr>
        </p:nvSpPr>
        <p:spPr>
          <a:xfrm>
            <a:off x="1629103" y="2244830"/>
            <a:ext cx="8933796" cy="2437232"/>
          </a:xfrm>
          <a:prstGeom prst="rect">
            <a:avLst/>
          </a:prstGeom>
          <a:noFill/>
          <a:ln>
            <a:noFill/>
          </a:ln>
        </p:spPr>
        <p:txBody>
          <a:bodyPr anchorCtr="0" anchor="ctr" bIns="45700" lIns="91425" spcFirstLastPara="1" rIns="91425" wrap="square" tIns="45700">
            <a:normAutofit/>
          </a:bodyPr>
          <a:lstStyle>
            <a:lvl1pPr lvl="0" algn="ctr">
              <a:lnSpc>
                <a:spcPct val="83000"/>
              </a:lnSpc>
              <a:spcBef>
                <a:spcPts val="0"/>
              </a:spcBef>
              <a:spcAft>
                <a:spcPts val="0"/>
              </a:spcAft>
              <a:buClr>
                <a:srgbClr val="FEFEFE"/>
              </a:buClr>
              <a:buSzPts val="6800"/>
              <a:buFont typeface="Sorts Mill Goudy"/>
              <a:buNone/>
              <a:defRPr b="0" sz="6800" cap="none">
                <a:solidFill>
                  <a:srgbClr val="FEFEFE"/>
                </a:solidFill>
                <a:latin typeface="Sorts Mill Goudy"/>
                <a:ea typeface="Sorts Mill Goudy"/>
                <a:cs typeface="Sorts Mill Goudy"/>
                <a:sym typeface="Sorts Mill Goudy"/>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10"/>
          <p:cNvSpPr txBox="1"/>
          <p:nvPr>
            <p:ph idx="1" type="subTitle"/>
          </p:nvPr>
        </p:nvSpPr>
        <p:spPr>
          <a:xfrm>
            <a:off x="1629101" y="4682062"/>
            <a:ext cx="8936846" cy="457201"/>
          </a:xfrm>
          <a:prstGeom prst="rect">
            <a:avLst/>
          </a:prstGeom>
          <a:noFill/>
          <a:ln>
            <a:noFill/>
          </a:ln>
        </p:spPr>
        <p:txBody>
          <a:bodyPr anchorCtr="0" anchor="t" bIns="45700" lIns="91425" spcFirstLastPara="1" rIns="91425" wrap="square" tIns="45700">
            <a:normAutofit/>
          </a:bodyPr>
          <a:lstStyle>
            <a:lvl1pPr lvl="0" algn="ctr">
              <a:lnSpc>
                <a:spcPct val="110000"/>
              </a:lnSpc>
              <a:spcBef>
                <a:spcPts val="0"/>
              </a:spcBef>
              <a:spcAft>
                <a:spcPts val="0"/>
              </a:spcAft>
              <a:buSzPts val="1800"/>
              <a:buNone/>
              <a:defRPr sz="1800">
                <a:solidFill>
                  <a:srgbClr val="FEFEFE"/>
                </a:solidFill>
              </a:defRPr>
            </a:lvl1pPr>
            <a:lvl2pPr lvl="1" algn="ctr">
              <a:lnSpc>
                <a:spcPct val="110000"/>
              </a:lnSpc>
              <a:spcBef>
                <a:spcPts val="500"/>
              </a:spcBef>
              <a:spcAft>
                <a:spcPts val="0"/>
              </a:spcAft>
              <a:buSzPts val="1600"/>
              <a:buNone/>
              <a:defRPr sz="1600"/>
            </a:lvl2pPr>
            <a:lvl3pPr lvl="2" algn="ctr">
              <a:lnSpc>
                <a:spcPct val="110000"/>
              </a:lnSpc>
              <a:spcBef>
                <a:spcPts val="500"/>
              </a:spcBef>
              <a:spcAft>
                <a:spcPts val="0"/>
              </a:spcAft>
              <a:buSzPts val="1600"/>
              <a:buNone/>
              <a:defRPr sz="1600"/>
            </a:lvl3pPr>
            <a:lvl4pPr lvl="3" algn="ctr">
              <a:lnSpc>
                <a:spcPct val="110000"/>
              </a:lnSpc>
              <a:spcBef>
                <a:spcPts val="500"/>
              </a:spcBef>
              <a:spcAft>
                <a:spcPts val="0"/>
              </a:spcAft>
              <a:buSzPts val="1600"/>
              <a:buNone/>
              <a:defRPr sz="1600"/>
            </a:lvl4pPr>
            <a:lvl5pPr lvl="4" algn="ctr">
              <a:lnSpc>
                <a:spcPct val="110000"/>
              </a:lnSpc>
              <a:spcBef>
                <a:spcPts val="500"/>
              </a:spcBef>
              <a:spcAft>
                <a:spcPts val="0"/>
              </a:spcAft>
              <a:buSzPts val="1600"/>
              <a:buNone/>
              <a:defRPr sz="1600"/>
            </a:lvl5pPr>
            <a:lvl6pPr lvl="5" algn="ctr">
              <a:lnSpc>
                <a:spcPct val="100000"/>
              </a:lnSpc>
              <a:spcBef>
                <a:spcPts val="500"/>
              </a:spcBef>
              <a:spcAft>
                <a:spcPts val="0"/>
              </a:spcAft>
              <a:buSzPts val="1600"/>
              <a:buNone/>
              <a:defRPr sz="1600"/>
            </a:lvl6pPr>
            <a:lvl7pPr lvl="6" algn="ctr">
              <a:lnSpc>
                <a:spcPct val="100000"/>
              </a:lnSpc>
              <a:spcBef>
                <a:spcPts val="500"/>
              </a:spcBef>
              <a:spcAft>
                <a:spcPts val="0"/>
              </a:spcAft>
              <a:buSzPts val="1600"/>
              <a:buNone/>
              <a:defRPr sz="1600"/>
            </a:lvl7pPr>
            <a:lvl8pPr lvl="7" algn="ctr">
              <a:lnSpc>
                <a:spcPct val="100000"/>
              </a:lnSpc>
              <a:spcBef>
                <a:spcPts val="500"/>
              </a:spcBef>
              <a:spcAft>
                <a:spcPts val="0"/>
              </a:spcAft>
              <a:buSzPts val="1600"/>
              <a:buNone/>
              <a:defRPr sz="1600"/>
            </a:lvl8pPr>
            <a:lvl9pPr lvl="8" algn="ctr">
              <a:lnSpc>
                <a:spcPct val="100000"/>
              </a:lnSpc>
              <a:spcBef>
                <a:spcPts val="500"/>
              </a:spcBef>
              <a:spcAft>
                <a:spcPts val="0"/>
              </a:spcAft>
              <a:buSzPts val="1600"/>
              <a:buNone/>
              <a:defRPr sz="1600"/>
            </a:lvl9pPr>
          </a:lstStyle>
          <a:p/>
        </p:txBody>
      </p:sp>
      <p:sp>
        <p:nvSpPr>
          <p:cNvPr id="25" name="Google Shape;25;p10"/>
          <p:cNvSpPr txBox="1"/>
          <p:nvPr>
            <p:ph idx="10" type="dt"/>
          </p:nvPr>
        </p:nvSpPr>
        <p:spPr>
          <a:xfrm>
            <a:off x="5318760" y="1341256"/>
            <a:ext cx="1554480" cy="485546"/>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1300">
                <a:solidFill>
                  <a:srgbClr val="FFFFFF"/>
                </a:solidFill>
                <a:latin typeface="Sorts Mill Goudy"/>
                <a:ea typeface="Sorts Mill Goudy"/>
                <a:cs typeface="Sorts Mill Goudy"/>
                <a:sym typeface="Sorts Mill Goud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0"/>
          <p:cNvSpPr txBox="1"/>
          <p:nvPr>
            <p:ph idx="11" type="ftr"/>
          </p:nvPr>
        </p:nvSpPr>
        <p:spPr>
          <a:xfrm>
            <a:off x="1629100" y="5177408"/>
            <a:ext cx="5730295" cy="2286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solidFill>
                  <a:srgbClr val="FEFEFE"/>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0"/>
          <p:cNvSpPr txBox="1"/>
          <p:nvPr>
            <p:ph idx="12" type="sldNum"/>
          </p:nvPr>
        </p:nvSpPr>
        <p:spPr>
          <a:xfrm>
            <a:off x="8606920" y="5177408"/>
            <a:ext cx="1955980" cy="22860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b="0" i="0" sz="1000" u="none" cap="none" strike="noStrike">
                <a:solidFill>
                  <a:srgbClr val="FEFEFE"/>
                </a:solidFill>
                <a:latin typeface="Sorts Mill Goudy"/>
                <a:ea typeface="Sorts Mill Goudy"/>
                <a:cs typeface="Sorts Mill Goudy"/>
                <a:sym typeface="Sorts Mill Goudy"/>
              </a:defRPr>
            </a:lvl1pPr>
            <a:lvl2pPr indent="0" lvl="1" marL="0" algn="r">
              <a:spcBef>
                <a:spcPts val="0"/>
              </a:spcBef>
              <a:buNone/>
              <a:defRPr b="0" i="0" sz="1000" u="none" cap="none" strike="noStrike">
                <a:solidFill>
                  <a:srgbClr val="FEFEFE"/>
                </a:solidFill>
                <a:latin typeface="Sorts Mill Goudy"/>
                <a:ea typeface="Sorts Mill Goudy"/>
                <a:cs typeface="Sorts Mill Goudy"/>
                <a:sym typeface="Sorts Mill Goudy"/>
              </a:defRPr>
            </a:lvl2pPr>
            <a:lvl3pPr indent="0" lvl="2" marL="0" algn="r">
              <a:spcBef>
                <a:spcPts val="0"/>
              </a:spcBef>
              <a:buNone/>
              <a:defRPr b="0" i="0" sz="1000" u="none" cap="none" strike="noStrike">
                <a:solidFill>
                  <a:srgbClr val="FEFEFE"/>
                </a:solidFill>
                <a:latin typeface="Sorts Mill Goudy"/>
                <a:ea typeface="Sorts Mill Goudy"/>
                <a:cs typeface="Sorts Mill Goudy"/>
                <a:sym typeface="Sorts Mill Goudy"/>
              </a:defRPr>
            </a:lvl3pPr>
            <a:lvl4pPr indent="0" lvl="3" marL="0" algn="r">
              <a:spcBef>
                <a:spcPts val="0"/>
              </a:spcBef>
              <a:buNone/>
              <a:defRPr b="0" i="0" sz="1000" u="none" cap="none" strike="noStrike">
                <a:solidFill>
                  <a:srgbClr val="FEFEFE"/>
                </a:solidFill>
                <a:latin typeface="Sorts Mill Goudy"/>
                <a:ea typeface="Sorts Mill Goudy"/>
                <a:cs typeface="Sorts Mill Goudy"/>
                <a:sym typeface="Sorts Mill Goudy"/>
              </a:defRPr>
            </a:lvl4pPr>
            <a:lvl5pPr indent="0" lvl="4" marL="0" algn="r">
              <a:spcBef>
                <a:spcPts val="0"/>
              </a:spcBef>
              <a:buNone/>
              <a:defRPr b="0" i="0" sz="1000" u="none" cap="none" strike="noStrike">
                <a:solidFill>
                  <a:srgbClr val="FEFEFE"/>
                </a:solidFill>
                <a:latin typeface="Sorts Mill Goudy"/>
                <a:ea typeface="Sorts Mill Goudy"/>
                <a:cs typeface="Sorts Mill Goudy"/>
                <a:sym typeface="Sorts Mill Goudy"/>
              </a:defRPr>
            </a:lvl5pPr>
            <a:lvl6pPr indent="0" lvl="5" marL="0" algn="r">
              <a:spcBef>
                <a:spcPts val="0"/>
              </a:spcBef>
              <a:buNone/>
              <a:defRPr b="0" i="0" sz="1000" u="none" cap="none" strike="noStrike">
                <a:solidFill>
                  <a:srgbClr val="FEFEFE"/>
                </a:solidFill>
                <a:latin typeface="Sorts Mill Goudy"/>
                <a:ea typeface="Sorts Mill Goudy"/>
                <a:cs typeface="Sorts Mill Goudy"/>
                <a:sym typeface="Sorts Mill Goudy"/>
              </a:defRPr>
            </a:lvl6pPr>
            <a:lvl7pPr indent="0" lvl="6" marL="0" algn="r">
              <a:spcBef>
                <a:spcPts val="0"/>
              </a:spcBef>
              <a:buNone/>
              <a:defRPr b="0" i="0" sz="1000" u="none" cap="none" strike="noStrike">
                <a:solidFill>
                  <a:srgbClr val="FEFEFE"/>
                </a:solidFill>
                <a:latin typeface="Sorts Mill Goudy"/>
                <a:ea typeface="Sorts Mill Goudy"/>
                <a:cs typeface="Sorts Mill Goudy"/>
                <a:sym typeface="Sorts Mill Goudy"/>
              </a:defRPr>
            </a:lvl7pPr>
            <a:lvl8pPr indent="0" lvl="7" marL="0" algn="r">
              <a:spcBef>
                <a:spcPts val="0"/>
              </a:spcBef>
              <a:buNone/>
              <a:defRPr b="0" i="0" sz="1000" u="none" cap="none" strike="noStrike">
                <a:solidFill>
                  <a:srgbClr val="FEFEFE"/>
                </a:solidFill>
                <a:latin typeface="Sorts Mill Goudy"/>
                <a:ea typeface="Sorts Mill Goudy"/>
                <a:cs typeface="Sorts Mill Goudy"/>
                <a:sym typeface="Sorts Mill Goudy"/>
              </a:defRPr>
            </a:lvl8pPr>
            <a:lvl9pPr indent="0" lvl="8" marL="0" algn="r">
              <a:spcBef>
                <a:spcPts val="0"/>
              </a:spcBef>
              <a:buNone/>
              <a:defRPr b="0" i="0" sz="1000" u="none" cap="none" strike="noStrike">
                <a:solidFill>
                  <a:srgbClr val="FEFEFE"/>
                </a:solidFill>
                <a:latin typeface="Sorts Mill Goudy"/>
                <a:ea typeface="Sorts Mill Goudy"/>
                <a:cs typeface="Sorts Mill Goudy"/>
                <a:sym typeface="Sorts Mill Goudy"/>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105" name="Shape 105"/>
        <p:cNvGrpSpPr/>
        <p:nvPr/>
      </p:nvGrpSpPr>
      <p:grpSpPr>
        <a:xfrm>
          <a:off x="0" y="0"/>
          <a:ext cx="0" cy="0"/>
          <a:chOff x="0" y="0"/>
          <a:chExt cx="0" cy="0"/>
        </a:xfrm>
      </p:grpSpPr>
      <p:sp>
        <p:nvSpPr>
          <p:cNvPr id="106" name="Google Shape;106;p18"/>
          <p:cNvSpPr/>
          <p:nvPr/>
        </p:nvSpPr>
        <p:spPr>
          <a:xfrm>
            <a:off x="8119870" y="237744"/>
            <a:ext cx="3826596" cy="6382512"/>
          </a:xfrm>
          <a:prstGeom prst="rect">
            <a:avLst/>
          </a:prstGeom>
          <a:solidFill>
            <a:srgbClr val="D8D8D8">
              <a:alpha val="6000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8"/>
          <p:cNvSpPr/>
          <p:nvPr>
            <p:ph idx="2" type="pic"/>
          </p:nvPr>
        </p:nvSpPr>
        <p:spPr>
          <a:xfrm>
            <a:off x="228599" y="237744"/>
            <a:ext cx="7696201" cy="6382512"/>
          </a:xfrm>
          <a:prstGeom prst="rect">
            <a:avLst/>
          </a:prstGeom>
          <a:solidFill>
            <a:srgbClr val="82D6C2"/>
          </a:solidFill>
          <a:ln>
            <a:noFill/>
          </a:ln>
        </p:spPr>
      </p:sp>
      <p:sp>
        <p:nvSpPr>
          <p:cNvPr id="108" name="Google Shape;108;p18"/>
          <p:cNvSpPr txBox="1"/>
          <p:nvPr>
            <p:ph idx="10" type="dt"/>
          </p:nvPr>
        </p:nvSpPr>
        <p:spPr>
          <a:xfrm>
            <a:off x="5662337" y="6035040"/>
            <a:ext cx="2071963" cy="36576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b="1">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18"/>
          <p:cNvSpPr txBox="1"/>
          <p:nvPr>
            <p:ph idx="11" type="ftr"/>
          </p:nvPr>
        </p:nvSpPr>
        <p:spPr>
          <a:xfrm>
            <a:off x="612648" y="6035040"/>
            <a:ext cx="4588002" cy="36576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b="1" sz="1000">
                <a:solidFill>
                  <a:srgbClr val="FFFFFF"/>
                </a:solidFill>
                <a:latin typeface="Sorts Mill Goudy"/>
                <a:ea typeface="Sorts Mill Goudy"/>
                <a:cs typeface="Sorts Mill Goudy"/>
                <a:sym typeface="Sorts Mill Goud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0" name="Google Shape;110;p18"/>
          <p:cNvSpPr txBox="1"/>
          <p:nvPr>
            <p:ph idx="12" type="sldNum"/>
          </p:nvPr>
        </p:nvSpPr>
        <p:spPr>
          <a:xfrm>
            <a:off x="10396728" y="6035040"/>
            <a:ext cx="1225296" cy="36576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111" name="Google Shape;111;p18"/>
          <p:cNvSpPr/>
          <p:nvPr/>
        </p:nvSpPr>
        <p:spPr>
          <a:xfrm>
            <a:off x="8254660" y="374904"/>
            <a:ext cx="3557016" cy="6108192"/>
          </a:xfrm>
          <a:prstGeom prst="rect">
            <a:avLst/>
          </a:prstGeom>
          <a:noFill/>
          <a:ln cap="sq" cmpd="sng" w="9525">
            <a:solidFill>
              <a:srgbClr val="3F3F3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8"/>
          <p:cNvSpPr txBox="1"/>
          <p:nvPr>
            <p:ph type="title"/>
          </p:nvPr>
        </p:nvSpPr>
        <p:spPr>
          <a:xfrm>
            <a:off x="8477250" y="603504"/>
            <a:ext cx="3144774" cy="164592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1"/>
              </a:buClr>
              <a:buSzPts val="3200"/>
              <a:buFont typeface="Sorts Mill Goudy"/>
              <a:buNone/>
              <a:defRPr b="0" sz="3200">
                <a:solidFill>
                  <a:schemeClr val="dk1"/>
                </a:solidFill>
                <a:latin typeface="Sorts Mill Goudy"/>
                <a:ea typeface="Sorts Mill Goudy"/>
                <a:cs typeface="Sorts Mill Goudy"/>
                <a:sym typeface="Sorts Mill Goudy"/>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3" name="Google Shape;113;p18"/>
          <p:cNvSpPr txBox="1"/>
          <p:nvPr>
            <p:ph idx="1" type="body"/>
          </p:nvPr>
        </p:nvSpPr>
        <p:spPr>
          <a:xfrm>
            <a:off x="8477250" y="2386584"/>
            <a:ext cx="3144774" cy="3511296"/>
          </a:xfrm>
          <a:prstGeom prst="rect">
            <a:avLst/>
          </a:prstGeom>
          <a:noFill/>
          <a:ln>
            <a:noFill/>
          </a:ln>
        </p:spPr>
        <p:txBody>
          <a:bodyPr anchorCtr="0" anchor="t" bIns="45700" lIns="91425" spcFirstLastPara="1" rIns="91425" wrap="square" tIns="45700">
            <a:normAutofit/>
          </a:bodyPr>
          <a:lstStyle>
            <a:lvl1pPr indent="-228600" lvl="0" marL="457200" algn="l">
              <a:lnSpc>
                <a:spcPct val="110000"/>
              </a:lnSpc>
              <a:spcBef>
                <a:spcPts val="800"/>
              </a:spcBef>
              <a:spcAft>
                <a:spcPts val="0"/>
              </a:spcAft>
              <a:buSzPts val="1800"/>
              <a:buNone/>
              <a:defRPr sz="1800">
                <a:solidFill>
                  <a:schemeClr val="dk1"/>
                </a:solidFill>
              </a:defRPr>
            </a:lvl1pPr>
            <a:lvl2pPr indent="-228600" lvl="1" marL="914400" algn="l">
              <a:lnSpc>
                <a:spcPct val="110000"/>
              </a:lnSpc>
              <a:spcBef>
                <a:spcPts val="500"/>
              </a:spcBef>
              <a:spcAft>
                <a:spcPts val="0"/>
              </a:spcAft>
              <a:buSzPts val="1200"/>
              <a:buNone/>
              <a:defRPr sz="1200"/>
            </a:lvl2pPr>
            <a:lvl3pPr indent="-228600" lvl="2" marL="1371600" algn="l">
              <a:lnSpc>
                <a:spcPct val="110000"/>
              </a:lnSpc>
              <a:spcBef>
                <a:spcPts val="500"/>
              </a:spcBef>
              <a:spcAft>
                <a:spcPts val="0"/>
              </a:spcAft>
              <a:buSzPts val="1000"/>
              <a:buNone/>
              <a:defRPr sz="1000"/>
            </a:lvl3pPr>
            <a:lvl4pPr indent="-228600" lvl="3" marL="1828800" algn="l">
              <a:lnSpc>
                <a:spcPct val="110000"/>
              </a:lnSpc>
              <a:spcBef>
                <a:spcPts val="500"/>
              </a:spcBef>
              <a:spcAft>
                <a:spcPts val="0"/>
              </a:spcAft>
              <a:buSzPts val="900"/>
              <a:buNone/>
              <a:defRPr sz="900"/>
            </a:lvl4pPr>
            <a:lvl5pPr indent="-228600" lvl="4" marL="2286000" algn="l">
              <a:lnSpc>
                <a:spcPct val="110000"/>
              </a:lnSpc>
              <a:spcBef>
                <a:spcPts val="500"/>
              </a:spcBef>
              <a:spcAft>
                <a:spcPts val="0"/>
              </a:spcAft>
              <a:buSzPts val="900"/>
              <a:buNone/>
              <a:defRPr sz="900"/>
            </a:lvl5pPr>
            <a:lvl6pPr indent="-228600" lvl="5" marL="2743200" algn="l">
              <a:lnSpc>
                <a:spcPct val="100000"/>
              </a:lnSpc>
              <a:spcBef>
                <a:spcPts val="500"/>
              </a:spcBef>
              <a:spcAft>
                <a:spcPts val="0"/>
              </a:spcAft>
              <a:buSzPts val="900"/>
              <a:buNone/>
              <a:defRPr sz="900"/>
            </a:lvl6pPr>
            <a:lvl7pPr indent="-228600" lvl="6" marL="3200400" algn="l">
              <a:lnSpc>
                <a:spcPct val="100000"/>
              </a:lnSpc>
              <a:spcBef>
                <a:spcPts val="500"/>
              </a:spcBef>
              <a:spcAft>
                <a:spcPts val="0"/>
              </a:spcAft>
              <a:buSzPts val="900"/>
              <a:buNone/>
              <a:defRPr sz="900"/>
            </a:lvl7pPr>
            <a:lvl8pPr indent="-228600" lvl="7" marL="3657600" algn="l">
              <a:lnSpc>
                <a:spcPct val="100000"/>
              </a:lnSpc>
              <a:spcBef>
                <a:spcPts val="500"/>
              </a:spcBef>
              <a:spcAft>
                <a:spcPts val="0"/>
              </a:spcAft>
              <a:buSzPts val="900"/>
              <a:buNone/>
              <a:defRPr sz="900"/>
            </a:lvl8pPr>
            <a:lvl9pPr indent="-228600" lvl="8" marL="4114800" algn="l">
              <a:lnSpc>
                <a:spcPct val="100000"/>
              </a:lnSpc>
              <a:spcBef>
                <a:spcPts val="500"/>
              </a:spcBef>
              <a:spcAft>
                <a:spcPts val="0"/>
              </a:spcAft>
              <a:buSzPts val="900"/>
              <a:buNone/>
              <a:defRPr sz="9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14" name="Shape 114"/>
        <p:cNvGrpSpPr/>
        <p:nvPr/>
      </p:nvGrpSpPr>
      <p:grpSpPr>
        <a:xfrm>
          <a:off x="0" y="0"/>
          <a:ext cx="0" cy="0"/>
          <a:chOff x="0" y="0"/>
          <a:chExt cx="0" cy="0"/>
        </a:xfrm>
      </p:grpSpPr>
      <p:sp>
        <p:nvSpPr>
          <p:cNvPr id="115" name="Google Shape;115;p19"/>
          <p:cNvSpPr txBox="1"/>
          <p:nvPr>
            <p:ph type="title"/>
          </p:nvPr>
        </p:nvSpPr>
        <p:spPr>
          <a:xfrm>
            <a:off x="1066800" y="642594"/>
            <a:ext cx="10058400" cy="13716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6" name="Google Shape;116;p19"/>
          <p:cNvSpPr txBox="1"/>
          <p:nvPr>
            <p:ph idx="1" type="body"/>
          </p:nvPr>
        </p:nvSpPr>
        <p:spPr>
          <a:xfrm rot="5400000">
            <a:off x="4171188" y="-1001268"/>
            <a:ext cx="3849624" cy="10058400"/>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900"/>
              </a:spcBef>
              <a:spcAft>
                <a:spcPts val="0"/>
              </a:spcAft>
              <a:buSzPts val="1800"/>
              <a:buChar char="◦"/>
              <a:defRPr/>
            </a:lvl1pPr>
            <a:lvl2pPr indent="-342900" lvl="1" marL="914400" algn="l">
              <a:lnSpc>
                <a:spcPct val="110000"/>
              </a:lnSpc>
              <a:spcBef>
                <a:spcPts val="500"/>
              </a:spcBef>
              <a:spcAft>
                <a:spcPts val="0"/>
              </a:spcAft>
              <a:buSzPts val="1800"/>
              <a:buChar char="◦"/>
              <a:defRPr/>
            </a:lvl2pPr>
            <a:lvl3pPr indent="-342900" lvl="2" marL="1371600" algn="l">
              <a:lnSpc>
                <a:spcPct val="110000"/>
              </a:lnSpc>
              <a:spcBef>
                <a:spcPts val="500"/>
              </a:spcBef>
              <a:spcAft>
                <a:spcPts val="0"/>
              </a:spcAft>
              <a:buSzPts val="1800"/>
              <a:buChar char="◦"/>
              <a:defRPr/>
            </a:lvl3pPr>
            <a:lvl4pPr indent="-342900" lvl="3" marL="1828800" algn="l">
              <a:lnSpc>
                <a:spcPct val="110000"/>
              </a:lnSpc>
              <a:spcBef>
                <a:spcPts val="500"/>
              </a:spcBef>
              <a:spcAft>
                <a:spcPts val="0"/>
              </a:spcAft>
              <a:buSzPts val="1800"/>
              <a:buChar char="◦"/>
              <a:defRPr/>
            </a:lvl4pPr>
            <a:lvl5pPr indent="-342900" lvl="4" marL="2286000" algn="l">
              <a:lnSpc>
                <a:spcPct val="110000"/>
              </a:lnSpc>
              <a:spcBef>
                <a:spcPts val="500"/>
              </a:spcBef>
              <a:spcAft>
                <a:spcPts val="0"/>
              </a:spcAft>
              <a:buSzPts val="1800"/>
              <a:buChar char="◦"/>
              <a:defRPr/>
            </a:lvl5pPr>
            <a:lvl6pPr indent="-342900" lvl="5" marL="2743200" algn="l">
              <a:lnSpc>
                <a:spcPct val="100000"/>
              </a:lnSpc>
              <a:spcBef>
                <a:spcPts val="500"/>
              </a:spcBef>
              <a:spcAft>
                <a:spcPts val="0"/>
              </a:spcAft>
              <a:buSzPts val="1800"/>
              <a:buChar char="◦"/>
              <a:defRPr/>
            </a:lvl6pPr>
            <a:lvl7pPr indent="-342900" lvl="6" marL="3200400" algn="l">
              <a:lnSpc>
                <a:spcPct val="100000"/>
              </a:lnSpc>
              <a:spcBef>
                <a:spcPts val="500"/>
              </a:spcBef>
              <a:spcAft>
                <a:spcPts val="0"/>
              </a:spcAft>
              <a:buSzPts val="1800"/>
              <a:buChar char="◦"/>
              <a:defRPr/>
            </a:lvl7pPr>
            <a:lvl8pPr indent="-342900" lvl="7" marL="3657600" algn="l">
              <a:lnSpc>
                <a:spcPct val="100000"/>
              </a:lnSpc>
              <a:spcBef>
                <a:spcPts val="500"/>
              </a:spcBef>
              <a:spcAft>
                <a:spcPts val="0"/>
              </a:spcAft>
              <a:buSzPts val="1800"/>
              <a:buChar char="◦"/>
              <a:defRPr/>
            </a:lvl8pPr>
            <a:lvl9pPr indent="-342900" lvl="8" marL="4114800" algn="l">
              <a:lnSpc>
                <a:spcPct val="100000"/>
              </a:lnSpc>
              <a:spcBef>
                <a:spcPts val="500"/>
              </a:spcBef>
              <a:spcAft>
                <a:spcPts val="0"/>
              </a:spcAft>
              <a:buSzPts val="1800"/>
              <a:buChar char="◦"/>
              <a:defRPr/>
            </a:lvl9pPr>
          </a:lstStyle>
          <a:p/>
        </p:txBody>
      </p:sp>
      <p:sp>
        <p:nvSpPr>
          <p:cNvPr id="117" name="Google Shape;117;p19"/>
          <p:cNvSpPr txBox="1"/>
          <p:nvPr>
            <p:ph idx="10" type="dt"/>
          </p:nvPr>
        </p:nvSpPr>
        <p:spPr>
          <a:xfrm>
            <a:off x="7256794" y="6035040"/>
            <a:ext cx="2893045" cy="36576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8" name="Google Shape;118;p19"/>
          <p:cNvSpPr txBox="1"/>
          <p:nvPr>
            <p:ph idx="11" type="ftr"/>
          </p:nvPr>
        </p:nvSpPr>
        <p:spPr>
          <a:xfrm>
            <a:off x="1066800" y="6035040"/>
            <a:ext cx="581660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19"/>
          <p:cNvSpPr txBox="1"/>
          <p:nvPr>
            <p:ph idx="12" type="sldNum"/>
          </p:nvPr>
        </p:nvSpPr>
        <p:spPr>
          <a:xfrm>
            <a:off x="10287000" y="6035040"/>
            <a:ext cx="838200" cy="36576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20" name="Shape 120"/>
        <p:cNvGrpSpPr/>
        <p:nvPr/>
      </p:nvGrpSpPr>
      <p:grpSpPr>
        <a:xfrm>
          <a:off x="0" y="0"/>
          <a:ext cx="0" cy="0"/>
          <a:chOff x="0" y="0"/>
          <a:chExt cx="0" cy="0"/>
        </a:xfrm>
      </p:grpSpPr>
      <p:sp>
        <p:nvSpPr>
          <p:cNvPr id="121" name="Google Shape;121;p20"/>
          <p:cNvSpPr txBox="1"/>
          <p:nvPr>
            <p:ph type="title"/>
          </p:nvPr>
        </p:nvSpPr>
        <p:spPr>
          <a:xfrm rot="5400000">
            <a:off x="7543800" y="2209800"/>
            <a:ext cx="5257800" cy="23622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2" name="Google Shape;122;p20"/>
          <p:cNvSpPr txBox="1"/>
          <p:nvPr>
            <p:ph idx="1" type="body"/>
          </p:nvPr>
        </p:nvSpPr>
        <p:spPr>
          <a:xfrm rot="5400000">
            <a:off x="2247900" y="-647700"/>
            <a:ext cx="5257800" cy="8077200"/>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900"/>
              </a:spcBef>
              <a:spcAft>
                <a:spcPts val="0"/>
              </a:spcAft>
              <a:buSzPts val="1800"/>
              <a:buChar char="◦"/>
              <a:defRPr/>
            </a:lvl1pPr>
            <a:lvl2pPr indent="-342900" lvl="1" marL="914400" algn="l">
              <a:lnSpc>
                <a:spcPct val="110000"/>
              </a:lnSpc>
              <a:spcBef>
                <a:spcPts val="500"/>
              </a:spcBef>
              <a:spcAft>
                <a:spcPts val="0"/>
              </a:spcAft>
              <a:buSzPts val="1800"/>
              <a:buChar char="◦"/>
              <a:defRPr/>
            </a:lvl2pPr>
            <a:lvl3pPr indent="-342900" lvl="2" marL="1371600" algn="l">
              <a:lnSpc>
                <a:spcPct val="110000"/>
              </a:lnSpc>
              <a:spcBef>
                <a:spcPts val="500"/>
              </a:spcBef>
              <a:spcAft>
                <a:spcPts val="0"/>
              </a:spcAft>
              <a:buSzPts val="1800"/>
              <a:buChar char="◦"/>
              <a:defRPr/>
            </a:lvl3pPr>
            <a:lvl4pPr indent="-342900" lvl="3" marL="1828800" algn="l">
              <a:lnSpc>
                <a:spcPct val="110000"/>
              </a:lnSpc>
              <a:spcBef>
                <a:spcPts val="500"/>
              </a:spcBef>
              <a:spcAft>
                <a:spcPts val="0"/>
              </a:spcAft>
              <a:buSzPts val="1800"/>
              <a:buChar char="◦"/>
              <a:defRPr/>
            </a:lvl4pPr>
            <a:lvl5pPr indent="-342900" lvl="4" marL="2286000" algn="l">
              <a:lnSpc>
                <a:spcPct val="110000"/>
              </a:lnSpc>
              <a:spcBef>
                <a:spcPts val="500"/>
              </a:spcBef>
              <a:spcAft>
                <a:spcPts val="0"/>
              </a:spcAft>
              <a:buSzPts val="1800"/>
              <a:buChar char="◦"/>
              <a:defRPr/>
            </a:lvl5pPr>
            <a:lvl6pPr indent="-342900" lvl="5" marL="2743200" algn="l">
              <a:lnSpc>
                <a:spcPct val="100000"/>
              </a:lnSpc>
              <a:spcBef>
                <a:spcPts val="500"/>
              </a:spcBef>
              <a:spcAft>
                <a:spcPts val="0"/>
              </a:spcAft>
              <a:buSzPts val="1800"/>
              <a:buChar char="◦"/>
              <a:defRPr/>
            </a:lvl6pPr>
            <a:lvl7pPr indent="-342900" lvl="6" marL="3200400" algn="l">
              <a:lnSpc>
                <a:spcPct val="100000"/>
              </a:lnSpc>
              <a:spcBef>
                <a:spcPts val="500"/>
              </a:spcBef>
              <a:spcAft>
                <a:spcPts val="0"/>
              </a:spcAft>
              <a:buSzPts val="1800"/>
              <a:buChar char="◦"/>
              <a:defRPr/>
            </a:lvl7pPr>
            <a:lvl8pPr indent="-342900" lvl="7" marL="3657600" algn="l">
              <a:lnSpc>
                <a:spcPct val="100000"/>
              </a:lnSpc>
              <a:spcBef>
                <a:spcPts val="500"/>
              </a:spcBef>
              <a:spcAft>
                <a:spcPts val="0"/>
              </a:spcAft>
              <a:buSzPts val="1800"/>
              <a:buChar char="◦"/>
              <a:defRPr/>
            </a:lvl8pPr>
            <a:lvl9pPr indent="-342900" lvl="8" marL="4114800" algn="l">
              <a:lnSpc>
                <a:spcPct val="100000"/>
              </a:lnSpc>
              <a:spcBef>
                <a:spcPts val="500"/>
              </a:spcBef>
              <a:spcAft>
                <a:spcPts val="0"/>
              </a:spcAft>
              <a:buSzPts val="1800"/>
              <a:buChar char="◦"/>
              <a:defRPr/>
            </a:lvl9pPr>
          </a:lstStyle>
          <a:p/>
        </p:txBody>
      </p:sp>
      <p:sp>
        <p:nvSpPr>
          <p:cNvPr id="123" name="Google Shape;123;p20"/>
          <p:cNvSpPr txBox="1"/>
          <p:nvPr>
            <p:ph idx="10" type="dt"/>
          </p:nvPr>
        </p:nvSpPr>
        <p:spPr>
          <a:xfrm>
            <a:off x="7256794" y="6035040"/>
            <a:ext cx="2893045" cy="36576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4" name="Google Shape;124;p20"/>
          <p:cNvSpPr txBox="1"/>
          <p:nvPr>
            <p:ph idx="11" type="ftr"/>
          </p:nvPr>
        </p:nvSpPr>
        <p:spPr>
          <a:xfrm>
            <a:off x="1066800" y="6035040"/>
            <a:ext cx="581660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0"/>
          <p:cNvSpPr txBox="1"/>
          <p:nvPr>
            <p:ph idx="12" type="sldNum"/>
          </p:nvPr>
        </p:nvSpPr>
        <p:spPr>
          <a:xfrm>
            <a:off x="10287000" y="6035040"/>
            <a:ext cx="838200" cy="36576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37" name="Shape 37"/>
        <p:cNvGrpSpPr/>
        <p:nvPr/>
      </p:nvGrpSpPr>
      <p:grpSpPr>
        <a:xfrm>
          <a:off x="0" y="0"/>
          <a:ext cx="0" cy="0"/>
          <a:chOff x="0" y="0"/>
          <a:chExt cx="0" cy="0"/>
        </a:xfrm>
      </p:grpSpPr>
      <p:sp>
        <p:nvSpPr>
          <p:cNvPr id="38" name="Google Shape;38;p9"/>
          <p:cNvSpPr/>
          <p:nvPr/>
        </p:nvSpPr>
        <p:spPr>
          <a:xfrm>
            <a:off x="0" y="0"/>
            <a:ext cx="12192000" cy="6858000"/>
          </a:xfrm>
          <a:prstGeom prst="rect">
            <a:avLst/>
          </a:prstGeom>
          <a:solidFill>
            <a:srgbClr val="59595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Sorts Mill Goudy"/>
              <a:ea typeface="Sorts Mill Goudy"/>
              <a:cs typeface="Sorts Mill Goudy"/>
              <a:sym typeface="Sorts Mill Goudy"/>
            </a:endParaRPr>
          </a:p>
        </p:txBody>
      </p:sp>
      <p:sp>
        <p:nvSpPr>
          <p:cNvPr id="39" name="Google Shape;39;p9"/>
          <p:cNvSpPr/>
          <p:nvPr/>
        </p:nvSpPr>
        <p:spPr>
          <a:xfrm>
            <a:off x="1307870" y="1267730"/>
            <a:ext cx="9576262" cy="4307950"/>
          </a:xfrm>
          <a:prstGeom prst="rect">
            <a:avLst/>
          </a:prstGeom>
          <a:solidFill>
            <a:schemeClr val="lt1"/>
          </a:solidFill>
          <a:ln>
            <a:noFill/>
          </a:ln>
          <a:effectLst>
            <a:outerShdw blurRad="50800" rotWithShape="0" algn="ctr">
              <a:srgbClr val="000000">
                <a:alpha val="6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9"/>
          <p:cNvSpPr/>
          <p:nvPr/>
        </p:nvSpPr>
        <p:spPr>
          <a:xfrm>
            <a:off x="1447801" y="1411615"/>
            <a:ext cx="9296400" cy="4034770"/>
          </a:xfrm>
          <a:prstGeom prst="rect">
            <a:avLst/>
          </a:prstGeom>
          <a:noFill/>
          <a:ln cap="sq" cmpd="sng" w="9525">
            <a:solidFill>
              <a:srgbClr val="3F3F3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9"/>
          <p:cNvSpPr/>
          <p:nvPr/>
        </p:nvSpPr>
        <p:spPr>
          <a:xfrm>
            <a:off x="5135880" y="1267730"/>
            <a:ext cx="1920240" cy="73152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2" name="Google Shape;42;p9"/>
          <p:cNvGrpSpPr/>
          <p:nvPr/>
        </p:nvGrpSpPr>
        <p:grpSpPr>
          <a:xfrm>
            <a:off x="5250180" y="1267730"/>
            <a:ext cx="1691640" cy="615934"/>
            <a:chOff x="5250180" y="1267730"/>
            <a:chExt cx="1691640" cy="615934"/>
          </a:xfrm>
        </p:grpSpPr>
        <p:cxnSp>
          <p:nvCxnSpPr>
            <p:cNvPr id="43" name="Google Shape;43;p9"/>
            <p:cNvCxnSpPr/>
            <p:nvPr/>
          </p:nvCxnSpPr>
          <p:spPr>
            <a:xfrm>
              <a:off x="5250180" y="1267730"/>
              <a:ext cx="0" cy="612648"/>
            </a:xfrm>
            <a:prstGeom prst="straightConnector1">
              <a:avLst/>
            </a:prstGeom>
            <a:solidFill>
              <a:srgbClr val="262626"/>
            </a:solidFill>
            <a:ln cap="flat" cmpd="sng" w="9525">
              <a:solidFill>
                <a:srgbClr val="FFFFFF"/>
              </a:solidFill>
              <a:prstDash val="solid"/>
              <a:miter lim="800000"/>
              <a:headEnd len="sm" w="sm" type="none"/>
              <a:tailEnd len="sm" w="sm" type="none"/>
            </a:ln>
          </p:spPr>
        </p:cxnSp>
        <p:cxnSp>
          <p:nvCxnSpPr>
            <p:cNvPr id="44" name="Google Shape;44;p9"/>
            <p:cNvCxnSpPr/>
            <p:nvPr/>
          </p:nvCxnSpPr>
          <p:spPr>
            <a:xfrm>
              <a:off x="6941820" y="1267730"/>
              <a:ext cx="0" cy="612648"/>
            </a:xfrm>
            <a:prstGeom prst="straightConnector1">
              <a:avLst/>
            </a:prstGeom>
            <a:solidFill>
              <a:srgbClr val="262626"/>
            </a:solidFill>
            <a:ln cap="flat" cmpd="sng" w="9525">
              <a:solidFill>
                <a:srgbClr val="FFFFFF"/>
              </a:solidFill>
              <a:prstDash val="solid"/>
              <a:miter lim="800000"/>
              <a:headEnd len="sm" w="sm" type="none"/>
              <a:tailEnd len="sm" w="sm" type="none"/>
            </a:ln>
          </p:spPr>
        </p:cxnSp>
        <p:cxnSp>
          <p:nvCxnSpPr>
            <p:cNvPr id="45" name="Google Shape;45;p9"/>
            <p:cNvCxnSpPr/>
            <p:nvPr/>
          </p:nvCxnSpPr>
          <p:spPr>
            <a:xfrm>
              <a:off x="5250180" y="1883664"/>
              <a:ext cx="1691640" cy="0"/>
            </a:xfrm>
            <a:prstGeom prst="straightConnector1">
              <a:avLst/>
            </a:prstGeom>
            <a:solidFill>
              <a:srgbClr val="262626"/>
            </a:solidFill>
            <a:ln cap="flat" cmpd="sng" w="9525">
              <a:solidFill>
                <a:srgbClr val="FFFFFF"/>
              </a:solidFill>
              <a:prstDash val="solid"/>
              <a:miter lim="800000"/>
              <a:headEnd len="sm" w="sm" type="none"/>
              <a:tailEnd len="sm" w="sm" type="none"/>
            </a:ln>
          </p:spPr>
        </p:cxnSp>
      </p:grpSp>
      <p:sp>
        <p:nvSpPr>
          <p:cNvPr id="46" name="Google Shape;46;p9"/>
          <p:cNvSpPr txBox="1"/>
          <p:nvPr>
            <p:ph type="ctrTitle"/>
          </p:nvPr>
        </p:nvSpPr>
        <p:spPr>
          <a:xfrm>
            <a:off x="1629103" y="2244830"/>
            <a:ext cx="8933796" cy="2437232"/>
          </a:xfrm>
          <a:prstGeom prst="rect">
            <a:avLst/>
          </a:prstGeom>
          <a:noFill/>
          <a:ln>
            <a:noFill/>
          </a:ln>
        </p:spPr>
        <p:txBody>
          <a:bodyPr anchorCtr="0" anchor="ctr" bIns="45700" lIns="91425" spcFirstLastPara="1" rIns="91425" wrap="square" tIns="45700">
            <a:normAutofit/>
          </a:bodyPr>
          <a:lstStyle>
            <a:lvl1pPr lvl="0" algn="ctr">
              <a:lnSpc>
                <a:spcPct val="83000"/>
              </a:lnSpc>
              <a:spcBef>
                <a:spcPts val="0"/>
              </a:spcBef>
              <a:spcAft>
                <a:spcPts val="0"/>
              </a:spcAft>
              <a:buClr>
                <a:srgbClr val="262626"/>
              </a:buClr>
              <a:buSzPts val="6800"/>
              <a:buFont typeface="Sorts Mill Goudy"/>
              <a:buNone/>
              <a:defRPr b="0" sz="6800" cap="none">
                <a:solidFill>
                  <a:srgbClr val="262626"/>
                </a:solidFill>
                <a:latin typeface="Sorts Mill Goudy"/>
                <a:ea typeface="Sorts Mill Goudy"/>
                <a:cs typeface="Sorts Mill Goudy"/>
                <a:sym typeface="Sorts Mill Goudy"/>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9"/>
          <p:cNvSpPr txBox="1"/>
          <p:nvPr>
            <p:ph idx="1" type="subTitle"/>
          </p:nvPr>
        </p:nvSpPr>
        <p:spPr>
          <a:xfrm>
            <a:off x="1629101" y="4682062"/>
            <a:ext cx="8936846" cy="457201"/>
          </a:xfrm>
          <a:prstGeom prst="rect">
            <a:avLst/>
          </a:prstGeom>
          <a:noFill/>
          <a:ln>
            <a:noFill/>
          </a:ln>
        </p:spPr>
        <p:txBody>
          <a:bodyPr anchorCtr="0" anchor="t" bIns="45700" lIns="91425" spcFirstLastPara="1" rIns="91425" wrap="square" tIns="45700">
            <a:normAutofit/>
          </a:bodyPr>
          <a:lstStyle>
            <a:lvl1pPr lvl="0" algn="ctr">
              <a:lnSpc>
                <a:spcPct val="110000"/>
              </a:lnSpc>
              <a:spcBef>
                <a:spcPts val="0"/>
              </a:spcBef>
              <a:spcAft>
                <a:spcPts val="0"/>
              </a:spcAft>
              <a:buSzPts val="1800"/>
              <a:buNone/>
              <a:defRPr sz="1800">
                <a:solidFill>
                  <a:srgbClr val="0C0C0C"/>
                </a:solidFill>
              </a:defRPr>
            </a:lvl1pPr>
            <a:lvl2pPr lvl="1" algn="ctr">
              <a:lnSpc>
                <a:spcPct val="110000"/>
              </a:lnSpc>
              <a:spcBef>
                <a:spcPts val="500"/>
              </a:spcBef>
              <a:spcAft>
                <a:spcPts val="0"/>
              </a:spcAft>
              <a:buSzPts val="1600"/>
              <a:buNone/>
              <a:defRPr sz="1600"/>
            </a:lvl2pPr>
            <a:lvl3pPr lvl="2" algn="ctr">
              <a:lnSpc>
                <a:spcPct val="110000"/>
              </a:lnSpc>
              <a:spcBef>
                <a:spcPts val="500"/>
              </a:spcBef>
              <a:spcAft>
                <a:spcPts val="0"/>
              </a:spcAft>
              <a:buSzPts val="1600"/>
              <a:buNone/>
              <a:defRPr sz="1600"/>
            </a:lvl3pPr>
            <a:lvl4pPr lvl="3" algn="ctr">
              <a:lnSpc>
                <a:spcPct val="110000"/>
              </a:lnSpc>
              <a:spcBef>
                <a:spcPts val="500"/>
              </a:spcBef>
              <a:spcAft>
                <a:spcPts val="0"/>
              </a:spcAft>
              <a:buSzPts val="1600"/>
              <a:buNone/>
              <a:defRPr sz="1600"/>
            </a:lvl4pPr>
            <a:lvl5pPr lvl="4" algn="ctr">
              <a:lnSpc>
                <a:spcPct val="110000"/>
              </a:lnSpc>
              <a:spcBef>
                <a:spcPts val="500"/>
              </a:spcBef>
              <a:spcAft>
                <a:spcPts val="0"/>
              </a:spcAft>
              <a:buSzPts val="1600"/>
              <a:buNone/>
              <a:defRPr sz="1600"/>
            </a:lvl5pPr>
            <a:lvl6pPr lvl="5" algn="ctr">
              <a:lnSpc>
                <a:spcPct val="100000"/>
              </a:lnSpc>
              <a:spcBef>
                <a:spcPts val="500"/>
              </a:spcBef>
              <a:spcAft>
                <a:spcPts val="0"/>
              </a:spcAft>
              <a:buSzPts val="1600"/>
              <a:buNone/>
              <a:defRPr sz="1600"/>
            </a:lvl6pPr>
            <a:lvl7pPr lvl="6" algn="ctr">
              <a:lnSpc>
                <a:spcPct val="100000"/>
              </a:lnSpc>
              <a:spcBef>
                <a:spcPts val="500"/>
              </a:spcBef>
              <a:spcAft>
                <a:spcPts val="0"/>
              </a:spcAft>
              <a:buSzPts val="1600"/>
              <a:buNone/>
              <a:defRPr sz="1600"/>
            </a:lvl7pPr>
            <a:lvl8pPr lvl="7" algn="ctr">
              <a:lnSpc>
                <a:spcPct val="100000"/>
              </a:lnSpc>
              <a:spcBef>
                <a:spcPts val="500"/>
              </a:spcBef>
              <a:spcAft>
                <a:spcPts val="0"/>
              </a:spcAft>
              <a:buSzPts val="1600"/>
              <a:buNone/>
              <a:defRPr sz="1600"/>
            </a:lvl8pPr>
            <a:lvl9pPr lvl="8" algn="ctr">
              <a:lnSpc>
                <a:spcPct val="100000"/>
              </a:lnSpc>
              <a:spcBef>
                <a:spcPts val="500"/>
              </a:spcBef>
              <a:spcAft>
                <a:spcPts val="0"/>
              </a:spcAft>
              <a:buSzPts val="1600"/>
              <a:buNone/>
              <a:defRPr sz="1600"/>
            </a:lvl9pPr>
          </a:lstStyle>
          <a:p/>
        </p:txBody>
      </p:sp>
      <p:sp>
        <p:nvSpPr>
          <p:cNvPr id="48" name="Google Shape;48;p9"/>
          <p:cNvSpPr txBox="1"/>
          <p:nvPr>
            <p:ph idx="10" type="dt"/>
          </p:nvPr>
        </p:nvSpPr>
        <p:spPr>
          <a:xfrm>
            <a:off x="5318760" y="1341256"/>
            <a:ext cx="1554480" cy="485546"/>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1300">
                <a:solidFill>
                  <a:srgbClr val="FFFFFF"/>
                </a:solidFill>
                <a:latin typeface="Sorts Mill Goudy"/>
                <a:ea typeface="Sorts Mill Goudy"/>
                <a:cs typeface="Sorts Mill Goudy"/>
                <a:sym typeface="Sorts Mill Goud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9"/>
          <p:cNvSpPr txBox="1"/>
          <p:nvPr>
            <p:ph idx="11" type="ftr"/>
          </p:nvPr>
        </p:nvSpPr>
        <p:spPr>
          <a:xfrm>
            <a:off x="1629100" y="5177408"/>
            <a:ext cx="5730295" cy="2286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solidFill>
                  <a:srgbClr val="262626"/>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9"/>
          <p:cNvSpPr txBox="1"/>
          <p:nvPr>
            <p:ph idx="12" type="sldNum"/>
          </p:nvPr>
        </p:nvSpPr>
        <p:spPr>
          <a:xfrm>
            <a:off x="8606920" y="5177408"/>
            <a:ext cx="1955980" cy="22860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b="0" i="0" sz="1000" u="none" cap="none" strike="noStrike">
                <a:solidFill>
                  <a:srgbClr val="262626"/>
                </a:solidFill>
                <a:latin typeface="Sorts Mill Goudy"/>
                <a:ea typeface="Sorts Mill Goudy"/>
                <a:cs typeface="Sorts Mill Goudy"/>
                <a:sym typeface="Sorts Mill Goudy"/>
              </a:defRPr>
            </a:lvl1pPr>
            <a:lvl2pPr indent="0" lvl="1" marL="0" algn="r">
              <a:spcBef>
                <a:spcPts val="0"/>
              </a:spcBef>
              <a:buNone/>
              <a:defRPr b="0" i="0" sz="1000" u="none" cap="none" strike="noStrike">
                <a:solidFill>
                  <a:srgbClr val="262626"/>
                </a:solidFill>
                <a:latin typeface="Sorts Mill Goudy"/>
                <a:ea typeface="Sorts Mill Goudy"/>
                <a:cs typeface="Sorts Mill Goudy"/>
                <a:sym typeface="Sorts Mill Goudy"/>
              </a:defRPr>
            </a:lvl2pPr>
            <a:lvl3pPr indent="0" lvl="2" marL="0" algn="r">
              <a:spcBef>
                <a:spcPts val="0"/>
              </a:spcBef>
              <a:buNone/>
              <a:defRPr b="0" i="0" sz="1000" u="none" cap="none" strike="noStrike">
                <a:solidFill>
                  <a:srgbClr val="262626"/>
                </a:solidFill>
                <a:latin typeface="Sorts Mill Goudy"/>
                <a:ea typeface="Sorts Mill Goudy"/>
                <a:cs typeface="Sorts Mill Goudy"/>
                <a:sym typeface="Sorts Mill Goudy"/>
              </a:defRPr>
            </a:lvl3pPr>
            <a:lvl4pPr indent="0" lvl="3" marL="0" algn="r">
              <a:spcBef>
                <a:spcPts val="0"/>
              </a:spcBef>
              <a:buNone/>
              <a:defRPr b="0" i="0" sz="1000" u="none" cap="none" strike="noStrike">
                <a:solidFill>
                  <a:srgbClr val="262626"/>
                </a:solidFill>
                <a:latin typeface="Sorts Mill Goudy"/>
                <a:ea typeface="Sorts Mill Goudy"/>
                <a:cs typeface="Sorts Mill Goudy"/>
                <a:sym typeface="Sorts Mill Goudy"/>
              </a:defRPr>
            </a:lvl4pPr>
            <a:lvl5pPr indent="0" lvl="4" marL="0" algn="r">
              <a:spcBef>
                <a:spcPts val="0"/>
              </a:spcBef>
              <a:buNone/>
              <a:defRPr b="0" i="0" sz="1000" u="none" cap="none" strike="noStrike">
                <a:solidFill>
                  <a:srgbClr val="262626"/>
                </a:solidFill>
                <a:latin typeface="Sorts Mill Goudy"/>
                <a:ea typeface="Sorts Mill Goudy"/>
                <a:cs typeface="Sorts Mill Goudy"/>
                <a:sym typeface="Sorts Mill Goudy"/>
              </a:defRPr>
            </a:lvl5pPr>
            <a:lvl6pPr indent="0" lvl="5" marL="0" algn="r">
              <a:spcBef>
                <a:spcPts val="0"/>
              </a:spcBef>
              <a:buNone/>
              <a:defRPr b="0" i="0" sz="1000" u="none" cap="none" strike="noStrike">
                <a:solidFill>
                  <a:srgbClr val="262626"/>
                </a:solidFill>
                <a:latin typeface="Sorts Mill Goudy"/>
                <a:ea typeface="Sorts Mill Goudy"/>
                <a:cs typeface="Sorts Mill Goudy"/>
                <a:sym typeface="Sorts Mill Goudy"/>
              </a:defRPr>
            </a:lvl6pPr>
            <a:lvl7pPr indent="0" lvl="6" marL="0" algn="r">
              <a:spcBef>
                <a:spcPts val="0"/>
              </a:spcBef>
              <a:buNone/>
              <a:defRPr b="0" i="0" sz="1000" u="none" cap="none" strike="noStrike">
                <a:solidFill>
                  <a:srgbClr val="262626"/>
                </a:solidFill>
                <a:latin typeface="Sorts Mill Goudy"/>
                <a:ea typeface="Sorts Mill Goudy"/>
                <a:cs typeface="Sorts Mill Goudy"/>
                <a:sym typeface="Sorts Mill Goudy"/>
              </a:defRPr>
            </a:lvl7pPr>
            <a:lvl8pPr indent="0" lvl="7" marL="0" algn="r">
              <a:spcBef>
                <a:spcPts val="0"/>
              </a:spcBef>
              <a:buNone/>
              <a:defRPr b="0" i="0" sz="1000" u="none" cap="none" strike="noStrike">
                <a:solidFill>
                  <a:srgbClr val="262626"/>
                </a:solidFill>
                <a:latin typeface="Sorts Mill Goudy"/>
                <a:ea typeface="Sorts Mill Goudy"/>
                <a:cs typeface="Sorts Mill Goudy"/>
                <a:sym typeface="Sorts Mill Goudy"/>
              </a:defRPr>
            </a:lvl8pPr>
            <a:lvl9pPr indent="0" lvl="8" marL="0" algn="r">
              <a:spcBef>
                <a:spcPts val="0"/>
              </a:spcBef>
              <a:buNone/>
              <a:defRPr b="0" i="0" sz="1000" u="none" cap="none" strike="noStrike">
                <a:solidFill>
                  <a:srgbClr val="262626"/>
                </a:solidFill>
                <a:latin typeface="Sorts Mill Goudy"/>
                <a:ea typeface="Sorts Mill Goudy"/>
                <a:cs typeface="Sorts Mill Goudy"/>
                <a:sym typeface="Sorts Mill Goudy"/>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1" name="Shape 51"/>
        <p:cNvGrpSpPr/>
        <p:nvPr/>
      </p:nvGrpSpPr>
      <p:grpSpPr>
        <a:xfrm>
          <a:off x="0" y="0"/>
          <a:ext cx="0" cy="0"/>
          <a:chOff x="0" y="0"/>
          <a:chExt cx="0" cy="0"/>
        </a:xfrm>
      </p:grpSpPr>
      <p:sp>
        <p:nvSpPr>
          <p:cNvPr id="52" name="Google Shape;52;p11"/>
          <p:cNvSpPr txBox="1"/>
          <p:nvPr>
            <p:ph type="title"/>
          </p:nvPr>
        </p:nvSpPr>
        <p:spPr>
          <a:xfrm>
            <a:off x="1066800" y="642594"/>
            <a:ext cx="10058400" cy="13716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11"/>
          <p:cNvSpPr txBox="1"/>
          <p:nvPr>
            <p:ph idx="1" type="body"/>
          </p:nvPr>
        </p:nvSpPr>
        <p:spPr>
          <a:xfrm>
            <a:off x="1066800" y="2103120"/>
            <a:ext cx="10058400" cy="3849624"/>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900"/>
              </a:spcBef>
              <a:spcAft>
                <a:spcPts val="0"/>
              </a:spcAft>
              <a:buSzPts val="1800"/>
              <a:buChar char="◦"/>
              <a:defRPr/>
            </a:lvl1pPr>
            <a:lvl2pPr indent="-342900" lvl="1" marL="914400" algn="l">
              <a:lnSpc>
                <a:spcPct val="110000"/>
              </a:lnSpc>
              <a:spcBef>
                <a:spcPts val="500"/>
              </a:spcBef>
              <a:spcAft>
                <a:spcPts val="0"/>
              </a:spcAft>
              <a:buSzPts val="1800"/>
              <a:buChar char="◦"/>
              <a:defRPr/>
            </a:lvl2pPr>
            <a:lvl3pPr indent="-342900" lvl="2" marL="1371600" algn="l">
              <a:lnSpc>
                <a:spcPct val="110000"/>
              </a:lnSpc>
              <a:spcBef>
                <a:spcPts val="500"/>
              </a:spcBef>
              <a:spcAft>
                <a:spcPts val="0"/>
              </a:spcAft>
              <a:buSzPts val="1800"/>
              <a:buChar char="◦"/>
              <a:defRPr/>
            </a:lvl3pPr>
            <a:lvl4pPr indent="-342900" lvl="3" marL="1828800" algn="l">
              <a:lnSpc>
                <a:spcPct val="110000"/>
              </a:lnSpc>
              <a:spcBef>
                <a:spcPts val="500"/>
              </a:spcBef>
              <a:spcAft>
                <a:spcPts val="0"/>
              </a:spcAft>
              <a:buSzPts val="1800"/>
              <a:buChar char="◦"/>
              <a:defRPr/>
            </a:lvl4pPr>
            <a:lvl5pPr indent="-342900" lvl="4" marL="2286000" algn="l">
              <a:lnSpc>
                <a:spcPct val="110000"/>
              </a:lnSpc>
              <a:spcBef>
                <a:spcPts val="500"/>
              </a:spcBef>
              <a:spcAft>
                <a:spcPts val="0"/>
              </a:spcAft>
              <a:buSzPts val="1800"/>
              <a:buChar char="◦"/>
              <a:defRPr/>
            </a:lvl5pPr>
            <a:lvl6pPr indent="-342900" lvl="5" marL="2743200" algn="l">
              <a:lnSpc>
                <a:spcPct val="100000"/>
              </a:lnSpc>
              <a:spcBef>
                <a:spcPts val="500"/>
              </a:spcBef>
              <a:spcAft>
                <a:spcPts val="0"/>
              </a:spcAft>
              <a:buSzPts val="1800"/>
              <a:buChar char="◦"/>
              <a:defRPr/>
            </a:lvl6pPr>
            <a:lvl7pPr indent="-342900" lvl="6" marL="3200400" algn="l">
              <a:lnSpc>
                <a:spcPct val="100000"/>
              </a:lnSpc>
              <a:spcBef>
                <a:spcPts val="500"/>
              </a:spcBef>
              <a:spcAft>
                <a:spcPts val="0"/>
              </a:spcAft>
              <a:buSzPts val="1800"/>
              <a:buChar char="◦"/>
              <a:defRPr/>
            </a:lvl7pPr>
            <a:lvl8pPr indent="-342900" lvl="7" marL="3657600" algn="l">
              <a:lnSpc>
                <a:spcPct val="100000"/>
              </a:lnSpc>
              <a:spcBef>
                <a:spcPts val="500"/>
              </a:spcBef>
              <a:spcAft>
                <a:spcPts val="0"/>
              </a:spcAft>
              <a:buSzPts val="1800"/>
              <a:buChar char="◦"/>
              <a:defRPr/>
            </a:lvl8pPr>
            <a:lvl9pPr indent="-342900" lvl="8" marL="4114800" algn="l">
              <a:lnSpc>
                <a:spcPct val="100000"/>
              </a:lnSpc>
              <a:spcBef>
                <a:spcPts val="500"/>
              </a:spcBef>
              <a:spcAft>
                <a:spcPts val="0"/>
              </a:spcAft>
              <a:buSzPts val="1800"/>
              <a:buChar char="◦"/>
              <a:defRPr/>
            </a:lvl9pPr>
          </a:lstStyle>
          <a:p/>
        </p:txBody>
      </p:sp>
      <p:sp>
        <p:nvSpPr>
          <p:cNvPr id="54" name="Google Shape;54;p11"/>
          <p:cNvSpPr txBox="1"/>
          <p:nvPr>
            <p:ph idx="10" type="dt"/>
          </p:nvPr>
        </p:nvSpPr>
        <p:spPr>
          <a:xfrm>
            <a:off x="7256794" y="6035040"/>
            <a:ext cx="2893045" cy="36576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11"/>
          <p:cNvSpPr txBox="1"/>
          <p:nvPr>
            <p:ph idx="11" type="ftr"/>
          </p:nvPr>
        </p:nvSpPr>
        <p:spPr>
          <a:xfrm>
            <a:off x="1066800" y="6035040"/>
            <a:ext cx="581660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1"/>
          <p:cNvSpPr txBox="1"/>
          <p:nvPr>
            <p:ph idx="12" type="sldNum"/>
          </p:nvPr>
        </p:nvSpPr>
        <p:spPr>
          <a:xfrm>
            <a:off x="10287000" y="6035040"/>
            <a:ext cx="838200" cy="36576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spTree>
      <p:nvGrpSpPr>
        <p:cNvPr id="57" name="Shape 57"/>
        <p:cNvGrpSpPr/>
        <p:nvPr/>
      </p:nvGrpSpPr>
      <p:grpSpPr>
        <a:xfrm>
          <a:off x="0" y="0"/>
          <a:ext cx="0" cy="0"/>
          <a:chOff x="0" y="0"/>
          <a:chExt cx="0" cy="0"/>
        </a:xfrm>
      </p:grpSpPr>
      <p:sp>
        <p:nvSpPr>
          <p:cNvPr id="58" name="Google Shape;58;p12"/>
          <p:cNvSpPr/>
          <p:nvPr/>
        </p:nvSpPr>
        <p:spPr>
          <a:xfrm>
            <a:off x="0" y="0"/>
            <a:ext cx="12192000" cy="6858000"/>
          </a:xfrm>
          <a:prstGeom prst="rect">
            <a:avLst/>
          </a:prstGeom>
          <a:solidFill>
            <a:srgbClr val="59595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Sorts Mill Goudy"/>
              <a:ea typeface="Sorts Mill Goudy"/>
              <a:cs typeface="Sorts Mill Goudy"/>
              <a:sym typeface="Sorts Mill Goudy"/>
            </a:endParaRPr>
          </a:p>
        </p:txBody>
      </p:sp>
      <p:sp>
        <p:nvSpPr>
          <p:cNvPr id="59" name="Google Shape;59;p12"/>
          <p:cNvSpPr/>
          <p:nvPr/>
        </p:nvSpPr>
        <p:spPr>
          <a:xfrm>
            <a:off x="1307870" y="1267730"/>
            <a:ext cx="9576262" cy="4307950"/>
          </a:xfrm>
          <a:prstGeom prst="rect">
            <a:avLst/>
          </a:prstGeom>
          <a:solidFill>
            <a:schemeClr val="lt1"/>
          </a:solidFill>
          <a:ln>
            <a:noFill/>
          </a:ln>
          <a:effectLst>
            <a:outerShdw blurRad="50800" rotWithShape="0" algn="ctr">
              <a:srgbClr val="000000">
                <a:alpha val="6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2"/>
          <p:cNvSpPr/>
          <p:nvPr/>
        </p:nvSpPr>
        <p:spPr>
          <a:xfrm>
            <a:off x="1447801" y="1411615"/>
            <a:ext cx="9296400" cy="4034770"/>
          </a:xfrm>
          <a:prstGeom prst="rect">
            <a:avLst/>
          </a:prstGeom>
          <a:noFill/>
          <a:ln cap="sq" cmpd="sng" w="9525">
            <a:solidFill>
              <a:srgbClr val="3F3F3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2"/>
          <p:cNvSpPr/>
          <p:nvPr/>
        </p:nvSpPr>
        <p:spPr>
          <a:xfrm>
            <a:off x="5135880" y="1267730"/>
            <a:ext cx="1920240" cy="73152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12"/>
          <p:cNvSpPr txBox="1"/>
          <p:nvPr>
            <p:ph type="title"/>
          </p:nvPr>
        </p:nvSpPr>
        <p:spPr>
          <a:xfrm>
            <a:off x="1629156" y="2275165"/>
            <a:ext cx="8933688" cy="2406895"/>
          </a:xfrm>
          <a:prstGeom prst="rect">
            <a:avLst/>
          </a:prstGeom>
          <a:noFill/>
          <a:ln>
            <a:noFill/>
          </a:ln>
        </p:spPr>
        <p:txBody>
          <a:bodyPr anchorCtr="0" anchor="ctr" bIns="45700" lIns="91425" spcFirstLastPara="1" rIns="91425" wrap="square" tIns="45700">
            <a:normAutofit/>
          </a:bodyPr>
          <a:lstStyle>
            <a:lvl1pPr lvl="0" algn="ctr">
              <a:lnSpc>
                <a:spcPct val="83000"/>
              </a:lnSpc>
              <a:spcBef>
                <a:spcPts val="0"/>
              </a:spcBef>
              <a:spcAft>
                <a:spcPts val="0"/>
              </a:spcAft>
              <a:buClr>
                <a:srgbClr val="262626"/>
              </a:buClr>
              <a:buSzPts val="6800"/>
              <a:buFont typeface="Sorts Mill Goudy"/>
              <a:buNone/>
              <a:defRPr sz="6800" cap="none">
                <a:solidFill>
                  <a:srgbClr val="262626"/>
                </a:solidFill>
                <a:latin typeface="Sorts Mill Goudy"/>
                <a:ea typeface="Sorts Mill Goudy"/>
                <a:cs typeface="Sorts Mill Goudy"/>
                <a:sym typeface="Sorts Mill Goudy"/>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63" name="Google Shape;63;p12"/>
          <p:cNvGrpSpPr/>
          <p:nvPr/>
        </p:nvGrpSpPr>
        <p:grpSpPr>
          <a:xfrm>
            <a:off x="5250180" y="1267730"/>
            <a:ext cx="1691640" cy="615934"/>
            <a:chOff x="5250180" y="1267730"/>
            <a:chExt cx="1691640" cy="615934"/>
          </a:xfrm>
        </p:grpSpPr>
        <p:cxnSp>
          <p:nvCxnSpPr>
            <p:cNvPr id="64" name="Google Shape;64;p12"/>
            <p:cNvCxnSpPr/>
            <p:nvPr/>
          </p:nvCxnSpPr>
          <p:spPr>
            <a:xfrm>
              <a:off x="5250180" y="1267730"/>
              <a:ext cx="0" cy="612648"/>
            </a:xfrm>
            <a:prstGeom prst="straightConnector1">
              <a:avLst/>
            </a:prstGeom>
            <a:solidFill>
              <a:srgbClr val="262626"/>
            </a:solidFill>
            <a:ln cap="flat" cmpd="sng" w="9525">
              <a:solidFill>
                <a:srgbClr val="FFFFFF"/>
              </a:solidFill>
              <a:prstDash val="solid"/>
              <a:miter lim="800000"/>
              <a:headEnd len="sm" w="sm" type="none"/>
              <a:tailEnd len="sm" w="sm" type="none"/>
            </a:ln>
          </p:spPr>
        </p:cxnSp>
        <p:cxnSp>
          <p:nvCxnSpPr>
            <p:cNvPr id="65" name="Google Shape;65;p12"/>
            <p:cNvCxnSpPr/>
            <p:nvPr/>
          </p:nvCxnSpPr>
          <p:spPr>
            <a:xfrm>
              <a:off x="6941820" y="1267730"/>
              <a:ext cx="0" cy="612648"/>
            </a:xfrm>
            <a:prstGeom prst="straightConnector1">
              <a:avLst/>
            </a:prstGeom>
            <a:solidFill>
              <a:srgbClr val="262626"/>
            </a:solidFill>
            <a:ln cap="flat" cmpd="sng" w="9525">
              <a:solidFill>
                <a:srgbClr val="FFFFFF"/>
              </a:solidFill>
              <a:prstDash val="solid"/>
              <a:miter lim="800000"/>
              <a:headEnd len="sm" w="sm" type="none"/>
              <a:tailEnd len="sm" w="sm" type="none"/>
            </a:ln>
          </p:spPr>
        </p:cxnSp>
        <p:cxnSp>
          <p:nvCxnSpPr>
            <p:cNvPr id="66" name="Google Shape;66;p12"/>
            <p:cNvCxnSpPr/>
            <p:nvPr/>
          </p:nvCxnSpPr>
          <p:spPr>
            <a:xfrm>
              <a:off x="5250180" y="1883664"/>
              <a:ext cx="1691640" cy="0"/>
            </a:xfrm>
            <a:prstGeom prst="straightConnector1">
              <a:avLst/>
            </a:prstGeom>
            <a:solidFill>
              <a:srgbClr val="262626"/>
            </a:solidFill>
            <a:ln cap="flat" cmpd="sng" w="9525">
              <a:solidFill>
                <a:srgbClr val="FFFFFF"/>
              </a:solidFill>
              <a:prstDash val="solid"/>
              <a:miter lim="800000"/>
              <a:headEnd len="sm" w="sm" type="none"/>
              <a:tailEnd len="sm" w="sm" type="none"/>
            </a:ln>
          </p:spPr>
        </p:cxnSp>
      </p:grpSp>
      <p:sp>
        <p:nvSpPr>
          <p:cNvPr id="67" name="Google Shape;67;p12"/>
          <p:cNvSpPr txBox="1"/>
          <p:nvPr>
            <p:ph idx="1" type="body"/>
          </p:nvPr>
        </p:nvSpPr>
        <p:spPr>
          <a:xfrm>
            <a:off x="1629156" y="4682062"/>
            <a:ext cx="8939784" cy="457200"/>
          </a:xfrm>
          <a:prstGeom prst="rect">
            <a:avLst/>
          </a:prstGeom>
          <a:noFill/>
          <a:ln>
            <a:noFill/>
          </a:ln>
        </p:spPr>
        <p:txBody>
          <a:bodyPr anchorCtr="0" anchor="t" bIns="45700" lIns="91425" spcFirstLastPara="1" rIns="91425" wrap="square" tIns="45700">
            <a:normAutofit/>
          </a:bodyPr>
          <a:lstStyle>
            <a:lvl1pPr indent="-228600" lvl="0" marL="457200" algn="ctr">
              <a:lnSpc>
                <a:spcPct val="110000"/>
              </a:lnSpc>
              <a:spcBef>
                <a:spcPts val="900"/>
              </a:spcBef>
              <a:spcAft>
                <a:spcPts val="0"/>
              </a:spcAft>
              <a:buSzPts val="1800"/>
              <a:buNone/>
              <a:defRPr sz="1800">
                <a:solidFill>
                  <a:srgbClr val="0C0C0C"/>
                </a:solidFill>
              </a:defRPr>
            </a:lvl1pPr>
            <a:lvl2pPr indent="-228600" lvl="1" marL="914400" algn="l">
              <a:lnSpc>
                <a:spcPct val="110000"/>
              </a:lnSpc>
              <a:spcBef>
                <a:spcPts val="500"/>
              </a:spcBef>
              <a:spcAft>
                <a:spcPts val="0"/>
              </a:spcAft>
              <a:buSzPts val="1600"/>
              <a:buNone/>
              <a:defRPr sz="1600">
                <a:solidFill>
                  <a:srgbClr val="888888"/>
                </a:solidFill>
              </a:defRPr>
            </a:lvl2pPr>
            <a:lvl3pPr indent="-228600" lvl="2" marL="1371600" algn="l">
              <a:lnSpc>
                <a:spcPct val="110000"/>
              </a:lnSpc>
              <a:spcBef>
                <a:spcPts val="500"/>
              </a:spcBef>
              <a:spcAft>
                <a:spcPts val="0"/>
              </a:spcAft>
              <a:buSzPts val="1600"/>
              <a:buNone/>
              <a:defRPr sz="1600">
                <a:solidFill>
                  <a:srgbClr val="888888"/>
                </a:solidFill>
              </a:defRPr>
            </a:lvl3pPr>
            <a:lvl4pPr indent="-228600" lvl="3" marL="1828800" algn="l">
              <a:lnSpc>
                <a:spcPct val="110000"/>
              </a:lnSpc>
              <a:spcBef>
                <a:spcPts val="500"/>
              </a:spcBef>
              <a:spcAft>
                <a:spcPts val="0"/>
              </a:spcAft>
              <a:buSzPts val="1400"/>
              <a:buNone/>
              <a:defRPr sz="1400">
                <a:solidFill>
                  <a:srgbClr val="888888"/>
                </a:solidFill>
              </a:defRPr>
            </a:lvl4pPr>
            <a:lvl5pPr indent="-228600" lvl="4" marL="2286000" algn="l">
              <a:lnSpc>
                <a:spcPct val="110000"/>
              </a:lnSpc>
              <a:spcBef>
                <a:spcPts val="500"/>
              </a:spcBef>
              <a:spcAft>
                <a:spcPts val="0"/>
              </a:spcAft>
              <a:buSzPts val="1400"/>
              <a:buNone/>
              <a:defRPr sz="1400">
                <a:solidFill>
                  <a:srgbClr val="888888"/>
                </a:solidFill>
              </a:defRPr>
            </a:lvl5pPr>
            <a:lvl6pPr indent="-228600" lvl="5" marL="2743200" algn="l">
              <a:lnSpc>
                <a:spcPct val="100000"/>
              </a:lnSpc>
              <a:spcBef>
                <a:spcPts val="500"/>
              </a:spcBef>
              <a:spcAft>
                <a:spcPts val="0"/>
              </a:spcAft>
              <a:buSzPts val="1400"/>
              <a:buNone/>
              <a:defRPr sz="1400">
                <a:solidFill>
                  <a:srgbClr val="888888"/>
                </a:solidFill>
              </a:defRPr>
            </a:lvl6pPr>
            <a:lvl7pPr indent="-228600" lvl="6" marL="3200400" algn="l">
              <a:lnSpc>
                <a:spcPct val="100000"/>
              </a:lnSpc>
              <a:spcBef>
                <a:spcPts val="500"/>
              </a:spcBef>
              <a:spcAft>
                <a:spcPts val="0"/>
              </a:spcAft>
              <a:buSzPts val="1400"/>
              <a:buNone/>
              <a:defRPr sz="1400">
                <a:solidFill>
                  <a:srgbClr val="888888"/>
                </a:solidFill>
              </a:defRPr>
            </a:lvl7pPr>
            <a:lvl8pPr indent="-228600" lvl="7" marL="3657600" algn="l">
              <a:lnSpc>
                <a:spcPct val="100000"/>
              </a:lnSpc>
              <a:spcBef>
                <a:spcPts val="500"/>
              </a:spcBef>
              <a:spcAft>
                <a:spcPts val="0"/>
              </a:spcAft>
              <a:buSzPts val="1400"/>
              <a:buNone/>
              <a:defRPr sz="1400">
                <a:solidFill>
                  <a:srgbClr val="888888"/>
                </a:solidFill>
              </a:defRPr>
            </a:lvl8pPr>
            <a:lvl9pPr indent="-228600" lvl="8" marL="4114800" algn="l">
              <a:lnSpc>
                <a:spcPct val="100000"/>
              </a:lnSpc>
              <a:spcBef>
                <a:spcPts val="500"/>
              </a:spcBef>
              <a:spcAft>
                <a:spcPts val="0"/>
              </a:spcAft>
              <a:buSzPts val="1400"/>
              <a:buNone/>
              <a:defRPr sz="1400">
                <a:solidFill>
                  <a:srgbClr val="888888"/>
                </a:solidFill>
              </a:defRPr>
            </a:lvl9pPr>
          </a:lstStyle>
          <a:p/>
        </p:txBody>
      </p:sp>
      <p:sp>
        <p:nvSpPr>
          <p:cNvPr id="68" name="Google Shape;68;p12"/>
          <p:cNvSpPr txBox="1"/>
          <p:nvPr>
            <p:ph idx="10" type="dt"/>
          </p:nvPr>
        </p:nvSpPr>
        <p:spPr>
          <a:xfrm>
            <a:off x="5318760" y="1344502"/>
            <a:ext cx="1554480" cy="498781"/>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sz="1300">
                <a:solidFill>
                  <a:srgbClr val="FFFFFF"/>
                </a:solidFill>
                <a:latin typeface="Sorts Mill Goudy"/>
                <a:ea typeface="Sorts Mill Goudy"/>
                <a:cs typeface="Sorts Mill Goudy"/>
                <a:sym typeface="Sorts Mill Goud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2"/>
          <p:cNvSpPr txBox="1"/>
          <p:nvPr>
            <p:ph idx="11" type="ftr"/>
          </p:nvPr>
        </p:nvSpPr>
        <p:spPr>
          <a:xfrm>
            <a:off x="1629157" y="5177408"/>
            <a:ext cx="5660134" cy="2286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solidFill>
                  <a:srgbClr val="262626"/>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2"/>
          <p:cNvSpPr txBox="1"/>
          <p:nvPr>
            <p:ph idx="12" type="sldNum"/>
          </p:nvPr>
        </p:nvSpPr>
        <p:spPr>
          <a:xfrm>
            <a:off x="8604504" y="5177408"/>
            <a:ext cx="1958339" cy="22860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b="0" i="0" sz="1000" u="none" cap="none" strike="noStrike">
                <a:solidFill>
                  <a:srgbClr val="262626"/>
                </a:solidFill>
                <a:latin typeface="Sorts Mill Goudy"/>
                <a:ea typeface="Sorts Mill Goudy"/>
                <a:cs typeface="Sorts Mill Goudy"/>
                <a:sym typeface="Sorts Mill Goudy"/>
              </a:defRPr>
            </a:lvl1pPr>
            <a:lvl2pPr indent="0" lvl="1" marL="0" algn="r">
              <a:spcBef>
                <a:spcPts val="0"/>
              </a:spcBef>
              <a:buNone/>
              <a:defRPr b="0" i="0" sz="1000" u="none" cap="none" strike="noStrike">
                <a:solidFill>
                  <a:srgbClr val="262626"/>
                </a:solidFill>
                <a:latin typeface="Sorts Mill Goudy"/>
                <a:ea typeface="Sorts Mill Goudy"/>
                <a:cs typeface="Sorts Mill Goudy"/>
                <a:sym typeface="Sorts Mill Goudy"/>
              </a:defRPr>
            </a:lvl2pPr>
            <a:lvl3pPr indent="0" lvl="2" marL="0" algn="r">
              <a:spcBef>
                <a:spcPts val="0"/>
              </a:spcBef>
              <a:buNone/>
              <a:defRPr b="0" i="0" sz="1000" u="none" cap="none" strike="noStrike">
                <a:solidFill>
                  <a:srgbClr val="262626"/>
                </a:solidFill>
                <a:latin typeface="Sorts Mill Goudy"/>
                <a:ea typeface="Sorts Mill Goudy"/>
                <a:cs typeface="Sorts Mill Goudy"/>
                <a:sym typeface="Sorts Mill Goudy"/>
              </a:defRPr>
            </a:lvl3pPr>
            <a:lvl4pPr indent="0" lvl="3" marL="0" algn="r">
              <a:spcBef>
                <a:spcPts val="0"/>
              </a:spcBef>
              <a:buNone/>
              <a:defRPr b="0" i="0" sz="1000" u="none" cap="none" strike="noStrike">
                <a:solidFill>
                  <a:srgbClr val="262626"/>
                </a:solidFill>
                <a:latin typeface="Sorts Mill Goudy"/>
                <a:ea typeface="Sorts Mill Goudy"/>
                <a:cs typeface="Sorts Mill Goudy"/>
                <a:sym typeface="Sorts Mill Goudy"/>
              </a:defRPr>
            </a:lvl4pPr>
            <a:lvl5pPr indent="0" lvl="4" marL="0" algn="r">
              <a:spcBef>
                <a:spcPts val="0"/>
              </a:spcBef>
              <a:buNone/>
              <a:defRPr b="0" i="0" sz="1000" u="none" cap="none" strike="noStrike">
                <a:solidFill>
                  <a:srgbClr val="262626"/>
                </a:solidFill>
                <a:latin typeface="Sorts Mill Goudy"/>
                <a:ea typeface="Sorts Mill Goudy"/>
                <a:cs typeface="Sorts Mill Goudy"/>
                <a:sym typeface="Sorts Mill Goudy"/>
              </a:defRPr>
            </a:lvl5pPr>
            <a:lvl6pPr indent="0" lvl="5" marL="0" algn="r">
              <a:spcBef>
                <a:spcPts val="0"/>
              </a:spcBef>
              <a:buNone/>
              <a:defRPr b="0" i="0" sz="1000" u="none" cap="none" strike="noStrike">
                <a:solidFill>
                  <a:srgbClr val="262626"/>
                </a:solidFill>
                <a:latin typeface="Sorts Mill Goudy"/>
                <a:ea typeface="Sorts Mill Goudy"/>
                <a:cs typeface="Sorts Mill Goudy"/>
                <a:sym typeface="Sorts Mill Goudy"/>
              </a:defRPr>
            </a:lvl6pPr>
            <a:lvl7pPr indent="0" lvl="6" marL="0" algn="r">
              <a:spcBef>
                <a:spcPts val="0"/>
              </a:spcBef>
              <a:buNone/>
              <a:defRPr b="0" i="0" sz="1000" u="none" cap="none" strike="noStrike">
                <a:solidFill>
                  <a:srgbClr val="262626"/>
                </a:solidFill>
                <a:latin typeface="Sorts Mill Goudy"/>
                <a:ea typeface="Sorts Mill Goudy"/>
                <a:cs typeface="Sorts Mill Goudy"/>
                <a:sym typeface="Sorts Mill Goudy"/>
              </a:defRPr>
            </a:lvl7pPr>
            <a:lvl8pPr indent="0" lvl="7" marL="0" algn="r">
              <a:spcBef>
                <a:spcPts val="0"/>
              </a:spcBef>
              <a:buNone/>
              <a:defRPr b="0" i="0" sz="1000" u="none" cap="none" strike="noStrike">
                <a:solidFill>
                  <a:srgbClr val="262626"/>
                </a:solidFill>
                <a:latin typeface="Sorts Mill Goudy"/>
                <a:ea typeface="Sorts Mill Goudy"/>
                <a:cs typeface="Sorts Mill Goudy"/>
                <a:sym typeface="Sorts Mill Goudy"/>
              </a:defRPr>
            </a:lvl8pPr>
            <a:lvl9pPr indent="0" lvl="8" marL="0" algn="r">
              <a:spcBef>
                <a:spcPts val="0"/>
              </a:spcBef>
              <a:buNone/>
              <a:defRPr b="0" i="0" sz="1000" u="none" cap="none" strike="noStrike">
                <a:solidFill>
                  <a:srgbClr val="262626"/>
                </a:solidFill>
                <a:latin typeface="Sorts Mill Goudy"/>
                <a:ea typeface="Sorts Mill Goudy"/>
                <a:cs typeface="Sorts Mill Goudy"/>
                <a:sym typeface="Sorts Mill Goudy"/>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1" name="Shape 71"/>
        <p:cNvGrpSpPr/>
        <p:nvPr/>
      </p:nvGrpSpPr>
      <p:grpSpPr>
        <a:xfrm>
          <a:off x="0" y="0"/>
          <a:ext cx="0" cy="0"/>
          <a:chOff x="0" y="0"/>
          <a:chExt cx="0" cy="0"/>
        </a:xfrm>
      </p:grpSpPr>
      <p:sp>
        <p:nvSpPr>
          <p:cNvPr id="72" name="Google Shape;72;p13"/>
          <p:cNvSpPr txBox="1"/>
          <p:nvPr>
            <p:ph type="title"/>
          </p:nvPr>
        </p:nvSpPr>
        <p:spPr>
          <a:xfrm>
            <a:off x="1066800" y="642594"/>
            <a:ext cx="10058400" cy="13716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13"/>
          <p:cNvSpPr txBox="1"/>
          <p:nvPr>
            <p:ph idx="1" type="body"/>
          </p:nvPr>
        </p:nvSpPr>
        <p:spPr>
          <a:xfrm>
            <a:off x="1066800" y="2103120"/>
            <a:ext cx="4663440" cy="3749040"/>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900"/>
              </a:spcBef>
              <a:spcAft>
                <a:spcPts val="0"/>
              </a:spcAft>
              <a:buSzPts val="1800"/>
              <a:buChar char="◦"/>
              <a:defRPr sz="1800"/>
            </a:lvl1pPr>
            <a:lvl2pPr indent="-330200" lvl="1" marL="914400" algn="l">
              <a:lnSpc>
                <a:spcPct val="110000"/>
              </a:lnSpc>
              <a:spcBef>
                <a:spcPts val="500"/>
              </a:spcBef>
              <a:spcAft>
                <a:spcPts val="0"/>
              </a:spcAft>
              <a:buSzPts val="1600"/>
              <a:buChar char="◦"/>
              <a:defRPr sz="1600"/>
            </a:lvl2pPr>
            <a:lvl3pPr indent="-317500" lvl="2" marL="1371600" algn="l">
              <a:lnSpc>
                <a:spcPct val="110000"/>
              </a:lnSpc>
              <a:spcBef>
                <a:spcPts val="500"/>
              </a:spcBef>
              <a:spcAft>
                <a:spcPts val="0"/>
              </a:spcAft>
              <a:buSzPts val="1400"/>
              <a:buChar char="◦"/>
              <a:defRPr sz="1400"/>
            </a:lvl3pPr>
            <a:lvl4pPr indent="-317500" lvl="3" marL="1828800" algn="l">
              <a:lnSpc>
                <a:spcPct val="110000"/>
              </a:lnSpc>
              <a:spcBef>
                <a:spcPts val="500"/>
              </a:spcBef>
              <a:spcAft>
                <a:spcPts val="0"/>
              </a:spcAft>
              <a:buSzPts val="1400"/>
              <a:buChar char="◦"/>
              <a:defRPr sz="1400"/>
            </a:lvl4pPr>
            <a:lvl5pPr indent="-317500" lvl="4" marL="2286000" algn="l">
              <a:lnSpc>
                <a:spcPct val="110000"/>
              </a:lnSpc>
              <a:spcBef>
                <a:spcPts val="500"/>
              </a:spcBef>
              <a:spcAft>
                <a:spcPts val="0"/>
              </a:spcAft>
              <a:buSzPts val="1400"/>
              <a:buChar char="◦"/>
              <a:defRPr sz="1400"/>
            </a:lvl5pPr>
            <a:lvl6pPr indent="-317500" lvl="5" marL="2743200" algn="l">
              <a:lnSpc>
                <a:spcPct val="100000"/>
              </a:lnSpc>
              <a:spcBef>
                <a:spcPts val="500"/>
              </a:spcBef>
              <a:spcAft>
                <a:spcPts val="0"/>
              </a:spcAft>
              <a:buSzPts val="1400"/>
              <a:buChar char="◦"/>
              <a:defRPr sz="1400"/>
            </a:lvl6pPr>
            <a:lvl7pPr indent="-317500" lvl="6" marL="3200400" algn="l">
              <a:lnSpc>
                <a:spcPct val="100000"/>
              </a:lnSpc>
              <a:spcBef>
                <a:spcPts val="500"/>
              </a:spcBef>
              <a:spcAft>
                <a:spcPts val="0"/>
              </a:spcAft>
              <a:buSzPts val="1400"/>
              <a:buChar char="◦"/>
              <a:defRPr sz="1400"/>
            </a:lvl7pPr>
            <a:lvl8pPr indent="-317500" lvl="7" marL="3657600" algn="l">
              <a:lnSpc>
                <a:spcPct val="100000"/>
              </a:lnSpc>
              <a:spcBef>
                <a:spcPts val="500"/>
              </a:spcBef>
              <a:spcAft>
                <a:spcPts val="0"/>
              </a:spcAft>
              <a:buSzPts val="1400"/>
              <a:buChar char="◦"/>
              <a:defRPr sz="1400"/>
            </a:lvl8pPr>
            <a:lvl9pPr indent="-317500" lvl="8" marL="4114800" algn="l">
              <a:lnSpc>
                <a:spcPct val="100000"/>
              </a:lnSpc>
              <a:spcBef>
                <a:spcPts val="500"/>
              </a:spcBef>
              <a:spcAft>
                <a:spcPts val="0"/>
              </a:spcAft>
              <a:buSzPts val="1400"/>
              <a:buChar char="◦"/>
              <a:defRPr sz="1400"/>
            </a:lvl9pPr>
          </a:lstStyle>
          <a:p/>
        </p:txBody>
      </p:sp>
      <p:sp>
        <p:nvSpPr>
          <p:cNvPr id="74" name="Google Shape;74;p13"/>
          <p:cNvSpPr txBox="1"/>
          <p:nvPr>
            <p:ph idx="2" type="body"/>
          </p:nvPr>
        </p:nvSpPr>
        <p:spPr>
          <a:xfrm>
            <a:off x="6461760" y="2103120"/>
            <a:ext cx="4663440" cy="3749040"/>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900"/>
              </a:spcBef>
              <a:spcAft>
                <a:spcPts val="0"/>
              </a:spcAft>
              <a:buSzPts val="1800"/>
              <a:buChar char="◦"/>
              <a:defRPr sz="1800"/>
            </a:lvl1pPr>
            <a:lvl2pPr indent="-330200" lvl="1" marL="914400" algn="l">
              <a:lnSpc>
                <a:spcPct val="110000"/>
              </a:lnSpc>
              <a:spcBef>
                <a:spcPts val="500"/>
              </a:spcBef>
              <a:spcAft>
                <a:spcPts val="0"/>
              </a:spcAft>
              <a:buSzPts val="1600"/>
              <a:buChar char="◦"/>
              <a:defRPr sz="1600"/>
            </a:lvl2pPr>
            <a:lvl3pPr indent="-317500" lvl="2" marL="1371600" algn="l">
              <a:lnSpc>
                <a:spcPct val="110000"/>
              </a:lnSpc>
              <a:spcBef>
                <a:spcPts val="500"/>
              </a:spcBef>
              <a:spcAft>
                <a:spcPts val="0"/>
              </a:spcAft>
              <a:buSzPts val="1400"/>
              <a:buChar char="◦"/>
              <a:defRPr sz="1400"/>
            </a:lvl3pPr>
            <a:lvl4pPr indent="-317500" lvl="3" marL="1828800" algn="l">
              <a:lnSpc>
                <a:spcPct val="110000"/>
              </a:lnSpc>
              <a:spcBef>
                <a:spcPts val="500"/>
              </a:spcBef>
              <a:spcAft>
                <a:spcPts val="0"/>
              </a:spcAft>
              <a:buSzPts val="1400"/>
              <a:buChar char="◦"/>
              <a:defRPr sz="1400"/>
            </a:lvl4pPr>
            <a:lvl5pPr indent="-317500" lvl="4" marL="2286000" algn="l">
              <a:lnSpc>
                <a:spcPct val="110000"/>
              </a:lnSpc>
              <a:spcBef>
                <a:spcPts val="500"/>
              </a:spcBef>
              <a:spcAft>
                <a:spcPts val="0"/>
              </a:spcAft>
              <a:buSzPts val="1400"/>
              <a:buChar char="◦"/>
              <a:defRPr sz="1400"/>
            </a:lvl5pPr>
            <a:lvl6pPr indent="-317500" lvl="5" marL="2743200" algn="l">
              <a:lnSpc>
                <a:spcPct val="100000"/>
              </a:lnSpc>
              <a:spcBef>
                <a:spcPts val="500"/>
              </a:spcBef>
              <a:spcAft>
                <a:spcPts val="0"/>
              </a:spcAft>
              <a:buSzPts val="1400"/>
              <a:buChar char="◦"/>
              <a:defRPr sz="1400"/>
            </a:lvl6pPr>
            <a:lvl7pPr indent="-317500" lvl="6" marL="3200400" algn="l">
              <a:lnSpc>
                <a:spcPct val="100000"/>
              </a:lnSpc>
              <a:spcBef>
                <a:spcPts val="500"/>
              </a:spcBef>
              <a:spcAft>
                <a:spcPts val="0"/>
              </a:spcAft>
              <a:buSzPts val="1400"/>
              <a:buChar char="◦"/>
              <a:defRPr sz="1400"/>
            </a:lvl7pPr>
            <a:lvl8pPr indent="-317500" lvl="7" marL="3657600" algn="l">
              <a:lnSpc>
                <a:spcPct val="100000"/>
              </a:lnSpc>
              <a:spcBef>
                <a:spcPts val="500"/>
              </a:spcBef>
              <a:spcAft>
                <a:spcPts val="0"/>
              </a:spcAft>
              <a:buSzPts val="1400"/>
              <a:buChar char="◦"/>
              <a:defRPr sz="1400"/>
            </a:lvl8pPr>
            <a:lvl9pPr indent="-317500" lvl="8" marL="4114800" algn="l">
              <a:lnSpc>
                <a:spcPct val="100000"/>
              </a:lnSpc>
              <a:spcBef>
                <a:spcPts val="500"/>
              </a:spcBef>
              <a:spcAft>
                <a:spcPts val="0"/>
              </a:spcAft>
              <a:buSzPts val="1400"/>
              <a:buChar char="◦"/>
              <a:defRPr sz="1400"/>
            </a:lvl9pPr>
          </a:lstStyle>
          <a:p/>
        </p:txBody>
      </p:sp>
      <p:sp>
        <p:nvSpPr>
          <p:cNvPr id="75" name="Google Shape;75;p13"/>
          <p:cNvSpPr txBox="1"/>
          <p:nvPr>
            <p:ph idx="10" type="dt"/>
          </p:nvPr>
        </p:nvSpPr>
        <p:spPr>
          <a:xfrm>
            <a:off x="7256794" y="6035040"/>
            <a:ext cx="2893045" cy="36576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3"/>
          <p:cNvSpPr txBox="1"/>
          <p:nvPr>
            <p:ph idx="11" type="ftr"/>
          </p:nvPr>
        </p:nvSpPr>
        <p:spPr>
          <a:xfrm>
            <a:off x="1066800" y="6035040"/>
            <a:ext cx="581660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3"/>
          <p:cNvSpPr txBox="1"/>
          <p:nvPr>
            <p:ph idx="12" type="sldNum"/>
          </p:nvPr>
        </p:nvSpPr>
        <p:spPr>
          <a:xfrm>
            <a:off x="10287000" y="6035040"/>
            <a:ext cx="838200" cy="36576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78" name="Shape 78"/>
        <p:cNvGrpSpPr/>
        <p:nvPr/>
      </p:nvGrpSpPr>
      <p:grpSpPr>
        <a:xfrm>
          <a:off x="0" y="0"/>
          <a:ext cx="0" cy="0"/>
          <a:chOff x="0" y="0"/>
          <a:chExt cx="0" cy="0"/>
        </a:xfrm>
      </p:grpSpPr>
      <p:sp>
        <p:nvSpPr>
          <p:cNvPr id="79" name="Google Shape;79;p14"/>
          <p:cNvSpPr txBox="1"/>
          <p:nvPr>
            <p:ph type="title"/>
          </p:nvPr>
        </p:nvSpPr>
        <p:spPr>
          <a:xfrm>
            <a:off x="1066800" y="642594"/>
            <a:ext cx="10058400" cy="13716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4"/>
          <p:cNvSpPr txBox="1"/>
          <p:nvPr>
            <p:ph idx="1" type="body"/>
          </p:nvPr>
        </p:nvSpPr>
        <p:spPr>
          <a:xfrm>
            <a:off x="1069848" y="2074334"/>
            <a:ext cx="4663440" cy="640080"/>
          </a:xfrm>
          <a:prstGeom prst="rect">
            <a:avLst/>
          </a:prstGeom>
          <a:noFill/>
          <a:ln>
            <a:noFill/>
          </a:ln>
        </p:spPr>
        <p:txBody>
          <a:bodyPr anchorCtr="0" anchor="ctr" bIns="45700" lIns="91425" spcFirstLastPara="1" rIns="91425" wrap="square" tIns="45700">
            <a:normAutofit/>
          </a:bodyPr>
          <a:lstStyle>
            <a:lvl1pPr indent="-228600" lvl="0" marL="457200" algn="l">
              <a:lnSpc>
                <a:spcPct val="110000"/>
              </a:lnSpc>
              <a:spcBef>
                <a:spcPts val="0"/>
              </a:spcBef>
              <a:spcAft>
                <a:spcPts val="0"/>
              </a:spcAft>
              <a:buSzPts val="1900"/>
              <a:buNone/>
              <a:defRPr b="1" i="0" sz="1900">
                <a:solidFill>
                  <a:schemeClr val="dk1"/>
                </a:solidFill>
                <a:latin typeface="Sorts Mill Goudy"/>
                <a:ea typeface="Sorts Mill Goudy"/>
                <a:cs typeface="Sorts Mill Goudy"/>
                <a:sym typeface="Sorts Mill Goudy"/>
              </a:defRPr>
            </a:lvl1pPr>
            <a:lvl2pPr indent="-228600" lvl="1" marL="914400" algn="l">
              <a:lnSpc>
                <a:spcPct val="110000"/>
              </a:lnSpc>
              <a:spcBef>
                <a:spcPts val="500"/>
              </a:spcBef>
              <a:spcAft>
                <a:spcPts val="0"/>
              </a:spcAft>
              <a:buSzPts val="1800"/>
              <a:buNone/>
              <a:defRPr b="1" sz="1800"/>
            </a:lvl2pPr>
            <a:lvl3pPr indent="-228600" lvl="2" marL="1371600" algn="l">
              <a:lnSpc>
                <a:spcPct val="110000"/>
              </a:lnSpc>
              <a:spcBef>
                <a:spcPts val="500"/>
              </a:spcBef>
              <a:spcAft>
                <a:spcPts val="0"/>
              </a:spcAft>
              <a:buSzPts val="1800"/>
              <a:buNone/>
              <a:defRPr b="1" sz="1800"/>
            </a:lvl3pPr>
            <a:lvl4pPr indent="-228600" lvl="3" marL="1828800" algn="l">
              <a:lnSpc>
                <a:spcPct val="110000"/>
              </a:lnSpc>
              <a:spcBef>
                <a:spcPts val="500"/>
              </a:spcBef>
              <a:spcAft>
                <a:spcPts val="0"/>
              </a:spcAft>
              <a:buSzPts val="1600"/>
              <a:buNone/>
              <a:defRPr b="1" sz="1600"/>
            </a:lvl4pPr>
            <a:lvl5pPr indent="-228600" lvl="4" marL="2286000" algn="l">
              <a:lnSpc>
                <a:spcPct val="110000"/>
              </a:lnSpc>
              <a:spcBef>
                <a:spcPts val="500"/>
              </a:spcBef>
              <a:spcAft>
                <a:spcPts val="0"/>
              </a:spcAft>
              <a:buSzPts val="1600"/>
              <a:buNone/>
              <a:defRPr b="1" sz="1600"/>
            </a:lvl5pPr>
            <a:lvl6pPr indent="-228600" lvl="5" marL="2743200" algn="l">
              <a:lnSpc>
                <a:spcPct val="100000"/>
              </a:lnSpc>
              <a:spcBef>
                <a:spcPts val="500"/>
              </a:spcBef>
              <a:spcAft>
                <a:spcPts val="0"/>
              </a:spcAft>
              <a:buSzPts val="1600"/>
              <a:buNone/>
              <a:defRPr b="1" sz="1600"/>
            </a:lvl6pPr>
            <a:lvl7pPr indent="-228600" lvl="6" marL="3200400" algn="l">
              <a:lnSpc>
                <a:spcPct val="100000"/>
              </a:lnSpc>
              <a:spcBef>
                <a:spcPts val="500"/>
              </a:spcBef>
              <a:spcAft>
                <a:spcPts val="0"/>
              </a:spcAft>
              <a:buSzPts val="1600"/>
              <a:buNone/>
              <a:defRPr b="1" sz="1600"/>
            </a:lvl7pPr>
            <a:lvl8pPr indent="-228600" lvl="7" marL="3657600" algn="l">
              <a:lnSpc>
                <a:spcPct val="100000"/>
              </a:lnSpc>
              <a:spcBef>
                <a:spcPts val="500"/>
              </a:spcBef>
              <a:spcAft>
                <a:spcPts val="0"/>
              </a:spcAft>
              <a:buSzPts val="1600"/>
              <a:buNone/>
              <a:defRPr b="1" sz="1600"/>
            </a:lvl8pPr>
            <a:lvl9pPr indent="-228600" lvl="8" marL="4114800" algn="l">
              <a:lnSpc>
                <a:spcPct val="100000"/>
              </a:lnSpc>
              <a:spcBef>
                <a:spcPts val="500"/>
              </a:spcBef>
              <a:spcAft>
                <a:spcPts val="0"/>
              </a:spcAft>
              <a:buSzPts val="1600"/>
              <a:buNone/>
              <a:defRPr b="1" sz="1600"/>
            </a:lvl9pPr>
          </a:lstStyle>
          <a:p/>
        </p:txBody>
      </p:sp>
      <p:sp>
        <p:nvSpPr>
          <p:cNvPr id="81" name="Google Shape;81;p14"/>
          <p:cNvSpPr txBox="1"/>
          <p:nvPr>
            <p:ph idx="2" type="body"/>
          </p:nvPr>
        </p:nvSpPr>
        <p:spPr>
          <a:xfrm>
            <a:off x="1069848" y="2792472"/>
            <a:ext cx="4663440" cy="3163825"/>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900"/>
              </a:spcBef>
              <a:spcAft>
                <a:spcPts val="0"/>
              </a:spcAft>
              <a:buSzPts val="1800"/>
              <a:buChar char="◦"/>
              <a:defRPr sz="1800"/>
            </a:lvl1pPr>
            <a:lvl2pPr indent="-330200" lvl="1" marL="914400" algn="l">
              <a:lnSpc>
                <a:spcPct val="110000"/>
              </a:lnSpc>
              <a:spcBef>
                <a:spcPts val="500"/>
              </a:spcBef>
              <a:spcAft>
                <a:spcPts val="0"/>
              </a:spcAft>
              <a:buSzPts val="1600"/>
              <a:buChar char="◦"/>
              <a:defRPr sz="1600"/>
            </a:lvl2pPr>
            <a:lvl3pPr indent="-317500" lvl="2" marL="1371600" algn="l">
              <a:lnSpc>
                <a:spcPct val="110000"/>
              </a:lnSpc>
              <a:spcBef>
                <a:spcPts val="500"/>
              </a:spcBef>
              <a:spcAft>
                <a:spcPts val="0"/>
              </a:spcAft>
              <a:buSzPts val="1400"/>
              <a:buChar char="◦"/>
              <a:defRPr sz="1400"/>
            </a:lvl3pPr>
            <a:lvl4pPr indent="-317500" lvl="3" marL="1828800" algn="l">
              <a:lnSpc>
                <a:spcPct val="110000"/>
              </a:lnSpc>
              <a:spcBef>
                <a:spcPts val="500"/>
              </a:spcBef>
              <a:spcAft>
                <a:spcPts val="0"/>
              </a:spcAft>
              <a:buSzPts val="1400"/>
              <a:buChar char="◦"/>
              <a:defRPr sz="1400"/>
            </a:lvl4pPr>
            <a:lvl5pPr indent="-317500" lvl="4" marL="2286000" algn="l">
              <a:lnSpc>
                <a:spcPct val="110000"/>
              </a:lnSpc>
              <a:spcBef>
                <a:spcPts val="500"/>
              </a:spcBef>
              <a:spcAft>
                <a:spcPts val="0"/>
              </a:spcAft>
              <a:buSzPts val="1400"/>
              <a:buChar char="◦"/>
              <a:defRPr sz="1400"/>
            </a:lvl5pPr>
            <a:lvl6pPr indent="-317500" lvl="5" marL="2743200" algn="l">
              <a:lnSpc>
                <a:spcPct val="100000"/>
              </a:lnSpc>
              <a:spcBef>
                <a:spcPts val="500"/>
              </a:spcBef>
              <a:spcAft>
                <a:spcPts val="0"/>
              </a:spcAft>
              <a:buSzPts val="1400"/>
              <a:buChar char="◦"/>
              <a:defRPr sz="1400"/>
            </a:lvl6pPr>
            <a:lvl7pPr indent="-317500" lvl="6" marL="3200400" algn="l">
              <a:lnSpc>
                <a:spcPct val="100000"/>
              </a:lnSpc>
              <a:spcBef>
                <a:spcPts val="500"/>
              </a:spcBef>
              <a:spcAft>
                <a:spcPts val="0"/>
              </a:spcAft>
              <a:buSzPts val="1400"/>
              <a:buChar char="◦"/>
              <a:defRPr sz="1400"/>
            </a:lvl7pPr>
            <a:lvl8pPr indent="-317500" lvl="7" marL="3657600" algn="l">
              <a:lnSpc>
                <a:spcPct val="100000"/>
              </a:lnSpc>
              <a:spcBef>
                <a:spcPts val="500"/>
              </a:spcBef>
              <a:spcAft>
                <a:spcPts val="0"/>
              </a:spcAft>
              <a:buSzPts val="1400"/>
              <a:buChar char="◦"/>
              <a:defRPr sz="1400"/>
            </a:lvl8pPr>
            <a:lvl9pPr indent="-317500" lvl="8" marL="4114800" algn="l">
              <a:lnSpc>
                <a:spcPct val="100000"/>
              </a:lnSpc>
              <a:spcBef>
                <a:spcPts val="500"/>
              </a:spcBef>
              <a:spcAft>
                <a:spcPts val="0"/>
              </a:spcAft>
              <a:buSzPts val="1400"/>
              <a:buChar char="◦"/>
              <a:defRPr sz="1400"/>
            </a:lvl9pPr>
          </a:lstStyle>
          <a:p/>
        </p:txBody>
      </p:sp>
      <p:sp>
        <p:nvSpPr>
          <p:cNvPr id="82" name="Google Shape;82;p14"/>
          <p:cNvSpPr txBox="1"/>
          <p:nvPr>
            <p:ph idx="3" type="body"/>
          </p:nvPr>
        </p:nvSpPr>
        <p:spPr>
          <a:xfrm>
            <a:off x="6458712" y="2074334"/>
            <a:ext cx="4663440" cy="640080"/>
          </a:xfrm>
          <a:prstGeom prst="rect">
            <a:avLst/>
          </a:prstGeom>
          <a:noFill/>
          <a:ln>
            <a:noFill/>
          </a:ln>
        </p:spPr>
        <p:txBody>
          <a:bodyPr anchorCtr="0" anchor="ctr" bIns="45700" lIns="91425" spcFirstLastPara="1" rIns="91425" wrap="square" tIns="45700">
            <a:normAutofit/>
          </a:bodyPr>
          <a:lstStyle>
            <a:lvl1pPr indent="-228600" lvl="0" marL="457200" algn="l">
              <a:lnSpc>
                <a:spcPct val="110000"/>
              </a:lnSpc>
              <a:spcBef>
                <a:spcPts val="0"/>
              </a:spcBef>
              <a:spcAft>
                <a:spcPts val="0"/>
              </a:spcAft>
              <a:buSzPts val="1900"/>
              <a:buNone/>
              <a:defRPr b="1" sz="1900">
                <a:solidFill>
                  <a:schemeClr val="dk1"/>
                </a:solidFill>
              </a:defRPr>
            </a:lvl1pPr>
            <a:lvl2pPr indent="-228600" lvl="1" marL="914400" algn="l">
              <a:lnSpc>
                <a:spcPct val="110000"/>
              </a:lnSpc>
              <a:spcBef>
                <a:spcPts val="500"/>
              </a:spcBef>
              <a:spcAft>
                <a:spcPts val="0"/>
              </a:spcAft>
              <a:buSzPts val="1800"/>
              <a:buNone/>
              <a:defRPr b="1" sz="1800"/>
            </a:lvl2pPr>
            <a:lvl3pPr indent="-228600" lvl="2" marL="1371600" algn="l">
              <a:lnSpc>
                <a:spcPct val="110000"/>
              </a:lnSpc>
              <a:spcBef>
                <a:spcPts val="500"/>
              </a:spcBef>
              <a:spcAft>
                <a:spcPts val="0"/>
              </a:spcAft>
              <a:buSzPts val="1800"/>
              <a:buNone/>
              <a:defRPr b="1" sz="1800"/>
            </a:lvl3pPr>
            <a:lvl4pPr indent="-228600" lvl="3" marL="1828800" algn="l">
              <a:lnSpc>
                <a:spcPct val="110000"/>
              </a:lnSpc>
              <a:spcBef>
                <a:spcPts val="500"/>
              </a:spcBef>
              <a:spcAft>
                <a:spcPts val="0"/>
              </a:spcAft>
              <a:buSzPts val="1600"/>
              <a:buNone/>
              <a:defRPr b="1" sz="1600"/>
            </a:lvl4pPr>
            <a:lvl5pPr indent="-228600" lvl="4" marL="2286000" algn="l">
              <a:lnSpc>
                <a:spcPct val="110000"/>
              </a:lnSpc>
              <a:spcBef>
                <a:spcPts val="500"/>
              </a:spcBef>
              <a:spcAft>
                <a:spcPts val="0"/>
              </a:spcAft>
              <a:buSzPts val="1600"/>
              <a:buNone/>
              <a:defRPr b="1" sz="1600"/>
            </a:lvl5pPr>
            <a:lvl6pPr indent="-228600" lvl="5" marL="2743200" algn="l">
              <a:lnSpc>
                <a:spcPct val="100000"/>
              </a:lnSpc>
              <a:spcBef>
                <a:spcPts val="500"/>
              </a:spcBef>
              <a:spcAft>
                <a:spcPts val="0"/>
              </a:spcAft>
              <a:buSzPts val="1600"/>
              <a:buNone/>
              <a:defRPr b="1" sz="1600"/>
            </a:lvl6pPr>
            <a:lvl7pPr indent="-228600" lvl="6" marL="3200400" algn="l">
              <a:lnSpc>
                <a:spcPct val="100000"/>
              </a:lnSpc>
              <a:spcBef>
                <a:spcPts val="500"/>
              </a:spcBef>
              <a:spcAft>
                <a:spcPts val="0"/>
              </a:spcAft>
              <a:buSzPts val="1600"/>
              <a:buNone/>
              <a:defRPr b="1" sz="1600"/>
            </a:lvl7pPr>
            <a:lvl8pPr indent="-228600" lvl="7" marL="3657600" algn="l">
              <a:lnSpc>
                <a:spcPct val="100000"/>
              </a:lnSpc>
              <a:spcBef>
                <a:spcPts val="500"/>
              </a:spcBef>
              <a:spcAft>
                <a:spcPts val="0"/>
              </a:spcAft>
              <a:buSzPts val="1600"/>
              <a:buNone/>
              <a:defRPr b="1" sz="1600"/>
            </a:lvl8pPr>
            <a:lvl9pPr indent="-228600" lvl="8" marL="4114800" algn="l">
              <a:lnSpc>
                <a:spcPct val="100000"/>
              </a:lnSpc>
              <a:spcBef>
                <a:spcPts val="500"/>
              </a:spcBef>
              <a:spcAft>
                <a:spcPts val="0"/>
              </a:spcAft>
              <a:buSzPts val="1600"/>
              <a:buNone/>
              <a:defRPr b="1" sz="1600"/>
            </a:lvl9pPr>
          </a:lstStyle>
          <a:p/>
        </p:txBody>
      </p:sp>
      <p:sp>
        <p:nvSpPr>
          <p:cNvPr id="83" name="Google Shape;83;p14"/>
          <p:cNvSpPr txBox="1"/>
          <p:nvPr>
            <p:ph idx="4" type="body"/>
          </p:nvPr>
        </p:nvSpPr>
        <p:spPr>
          <a:xfrm>
            <a:off x="6458712" y="2792471"/>
            <a:ext cx="4663440" cy="3164509"/>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900"/>
              </a:spcBef>
              <a:spcAft>
                <a:spcPts val="0"/>
              </a:spcAft>
              <a:buSzPts val="1800"/>
              <a:buChar char="◦"/>
              <a:defRPr sz="1800"/>
            </a:lvl1pPr>
            <a:lvl2pPr indent="-330200" lvl="1" marL="914400" algn="l">
              <a:lnSpc>
                <a:spcPct val="110000"/>
              </a:lnSpc>
              <a:spcBef>
                <a:spcPts val="500"/>
              </a:spcBef>
              <a:spcAft>
                <a:spcPts val="0"/>
              </a:spcAft>
              <a:buSzPts val="1600"/>
              <a:buChar char="◦"/>
              <a:defRPr sz="1600"/>
            </a:lvl2pPr>
            <a:lvl3pPr indent="-317500" lvl="2" marL="1371600" algn="l">
              <a:lnSpc>
                <a:spcPct val="110000"/>
              </a:lnSpc>
              <a:spcBef>
                <a:spcPts val="500"/>
              </a:spcBef>
              <a:spcAft>
                <a:spcPts val="0"/>
              </a:spcAft>
              <a:buSzPts val="1400"/>
              <a:buChar char="◦"/>
              <a:defRPr sz="1400"/>
            </a:lvl3pPr>
            <a:lvl4pPr indent="-317500" lvl="3" marL="1828800" algn="l">
              <a:lnSpc>
                <a:spcPct val="110000"/>
              </a:lnSpc>
              <a:spcBef>
                <a:spcPts val="500"/>
              </a:spcBef>
              <a:spcAft>
                <a:spcPts val="0"/>
              </a:spcAft>
              <a:buSzPts val="1400"/>
              <a:buChar char="◦"/>
              <a:defRPr sz="1400"/>
            </a:lvl4pPr>
            <a:lvl5pPr indent="-317500" lvl="4" marL="2286000" algn="l">
              <a:lnSpc>
                <a:spcPct val="110000"/>
              </a:lnSpc>
              <a:spcBef>
                <a:spcPts val="500"/>
              </a:spcBef>
              <a:spcAft>
                <a:spcPts val="0"/>
              </a:spcAft>
              <a:buSzPts val="1400"/>
              <a:buChar char="◦"/>
              <a:defRPr sz="1400"/>
            </a:lvl5pPr>
            <a:lvl6pPr indent="-317500" lvl="5" marL="2743200" algn="l">
              <a:lnSpc>
                <a:spcPct val="100000"/>
              </a:lnSpc>
              <a:spcBef>
                <a:spcPts val="500"/>
              </a:spcBef>
              <a:spcAft>
                <a:spcPts val="0"/>
              </a:spcAft>
              <a:buSzPts val="1400"/>
              <a:buChar char="◦"/>
              <a:defRPr sz="1400"/>
            </a:lvl6pPr>
            <a:lvl7pPr indent="-317500" lvl="6" marL="3200400" algn="l">
              <a:lnSpc>
                <a:spcPct val="100000"/>
              </a:lnSpc>
              <a:spcBef>
                <a:spcPts val="500"/>
              </a:spcBef>
              <a:spcAft>
                <a:spcPts val="0"/>
              </a:spcAft>
              <a:buSzPts val="1400"/>
              <a:buChar char="◦"/>
              <a:defRPr sz="1400"/>
            </a:lvl7pPr>
            <a:lvl8pPr indent="-317500" lvl="7" marL="3657600" algn="l">
              <a:lnSpc>
                <a:spcPct val="100000"/>
              </a:lnSpc>
              <a:spcBef>
                <a:spcPts val="500"/>
              </a:spcBef>
              <a:spcAft>
                <a:spcPts val="0"/>
              </a:spcAft>
              <a:buSzPts val="1400"/>
              <a:buChar char="◦"/>
              <a:defRPr sz="1400"/>
            </a:lvl8pPr>
            <a:lvl9pPr indent="-317500" lvl="8" marL="4114800" algn="l">
              <a:lnSpc>
                <a:spcPct val="100000"/>
              </a:lnSpc>
              <a:spcBef>
                <a:spcPts val="500"/>
              </a:spcBef>
              <a:spcAft>
                <a:spcPts val="0"/>
              </a:spcAft>
              <a:buSzPts val="1400"/>
              <a:buChar char="◦"/>
              <a:defRPr sz="1400"/>
            </a:lvl9pPr>
          </a:lstStyle>
          <a:p/>
        </p:txBody>
      </p:sp>
      <p:sp>
        <p:nvSpPr>
          <p:cNvPr id="84" name="Google Shape;84;p14"/>
          <p:cNvSpPr txBox="1"/>
          <p:nvPr>
            <p:ph idx="10" type="dt"/>
          </p:nvPr>
        </p:nvSpPr>
        <p:spPr>
          <a:xfrm>
            <a:off x="7256794" y="6035040"/>
            <a:ext cx="2893045" cy="36576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14"/>
          <p:cNvSpPr txBox="1"/>
          <p:nvPr>
            <p:ph idx="11" type="ftr"/>
          </p:nvPr>
        </p:nvSpPr>
        <p:spPr>
          <a:xfrm>
            <a:off x="1066800" y="6035040"/>
            <a:ext cx="581660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14"/>
          <p:cNvSpPr txBox="1"/>
          <p:nvPr>
            <p:ph idx="12" type="sldNum"/>
          </p:nvPr>
        </p:nvSpPr>
        <p:spPr>
          <a:xfrm>
            <a:off x="10287000" y="6035040"/>
            <a:ext cx="838200" cy="36576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87" name="Shape 87"/>
        <p:cNvGrpSpPr/>
        <p:nvPr/>
      </p:nvGrpSpPr>
      <p:grpSpPr>
        <a:xfrm>
          <a:off x="0" y="0"/>
          <a:ext cx="0" cy="0"/>
          <a:chOff x="0" y="0"/>
          <a:chExt cx="0" cy="0"/>
        </a:xfrm>
      </p:grpSpPr>
      <p:sp>
        <p:nvSpPr>
          <p:cNvPr id="88" name="Google Shape;88;p15"/>
          <p:cNvSpPr txBox="1"/>
          <p:nvPr>
            <p:ph type="title"/>
          </p:nvPr>
        </p:nvSpPr>
        <p:spPr>
          <a:xfrm>
            <a:off x="1066800" y="642594"/>
            <a:ext cx="10058400" cy="13716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0" type="dt"/>
          </p:nvPr>
        </p:nvSpPr>
        <p:spPr>
          <a:xfrm>
            <a:off x="7256794" y="6035040"/>
            <a:ext cx="2893045" cy="36576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5"/>
          <p:cNvSpPr txBox="1"/>
          <p:nvPr>
            <p:ph idx="11" type="ftr"/>
          </p:nvPr>
        </p:nvSpPr>
        <p:spPr>
          <a:xfrm>
            <a:off x="1066800" y="6035040"/>
            <a:ext cx="581660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5"/>
          <p:cNvSpPr txBox="1"/>
          <p:nvPr>
            <p:ph idx="12" type="sldNum"/>
          </p:nvPr>
        </p:nvSpPr>
        <p:spPr>
          <a:xfrm>
            <a:off x="10287000" y="6035040"/>
            <a:ext cx="838200" cy="36576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2" name="Shape 92"/>
        <p:cNvGrpSpPr/>
        <p:nvPr/>
      </p:nvGrpSpPr>
      <p:grpSpPr>
        <a:xfrm>
          <a:off x="0" y="0"/>
          <a:ext cx="0" cy="0"/>
          <a:chOff x="0" y="0"/>
          <a:chExt cx="0" cy="0"/>
        </a:xfrm>
      </p:grpSpPr>
      <p:sp>
        <p:nvSpPr>
          <p:cNvPr id="93" name="Google Shape;93;p16"/>
          <p:cNvSpPr txBox="1"/>
          <p:nvPr>
            <p:ph idx="10" type="dt"/>
          </p:nvPr>
        </p:nvSpPr>
        <p:spPr>
          <a:xfrm>
            <a:off x="7256794" y="6035040"/>
            <a:ext cx="2893045" cy="36576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16"/>
          <p:cNvSpPr txBox="1"/>
          <p:nvPr>
            <p:ph idx="11" type="ftr"/>
          </p:nvPr>
        </p:nvSpPr>
        <p:spPr>
          <a:xfrm>
            <a:off x="1066800" y="6035040"/>
            <a:ext cx="581660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6"/>
          <p:cNvSpPr txBox="1"/>
          <p:nvPr>
            <p:ph idx="12" type="sldNum"/>
          </p:nvPr>
        </p:nvSpPr>
        <p:spPr>
          <a:xfrm>
            <a:off x="10287000" y="6035040"/>
            <a:ext cx="838200" cy="36576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96" name="Shape 96"/>
        <p:cNvGrpSpPr/>
        <p:nvPr/>
      </p:nvGrpSpPr>
      <p:grpSpPr>
        <a:xfrm>
          <a:off x="0" y="0"/>
          <a:ext cx="0" cy="0"/>
          <a:chOff x="0" y="0"/>
          <a:chExt cx="0" cy="0"/>
        </a:xfrm>
      </p:grpSpPr>
      <p:sp>
        <p:nvSpPr>
          <p:cNvPr id="97" name="Google Shape;97;p17"/>
          <p:cNvSpPr/>
          <p:nvPr/>
        </p:nvSpPr>
        <p:spPr>
          <a:xfrm>
            <a:off x="8119870" y="237744"/>
            <a:ext cx="3826596" cy="6382512"/>
          </a:xfrm>
          <a:prstGeom prst="rect">
            <a:avLst/>
          </a:prstGeom>
          <a:solidFill>
            <a:srgbClr val="D8D8D8">
              <a:alpha val="6000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7"/>
          <p:cNvSpPr/>
          <p:nvPr/>
        </p:nvSpPr>
        <p:spPr>
          <a:xfrm>
            <a:off x="8254660" y="374904"/>
            <a:ext cx="3557016" cy="6108192"/>
          </a:xfrm>
          <a:prstGeom prst="rect">
            <a:avLst/>
          </a:prstGeom>
          <a:noFill/>
          <a:ln cap="sq" cmpd="sng" w="9525">
            <a:solidFill>
              <a:srgbClr val="3F3F3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17"/>
          <p:cNvSpPr txBox="1"/>
          <p:nvPr>
            <p:ph type="title"/>
          </p:nvPr>
        </p:nvSpPr>
        <p:spPr>
          <a:xfrm>
            <a:off x="8458200" y="607392"/>
            <a:ext cx="3161963" cy="164592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3200"/>
              <a:buFont typeface="Sorts Mill Goudy"/>
              <a:buNone/>
              <a:defRPr b="0" sz="3200" cap="none">
                <a:solidFill>
                  <a:schemeClr val="dk1"/>
                </a:solidFill>
                <a:latin typeface="Sorts Mill Goudy"/>
                <a:ea typeface="Sorts Mill Goudy"/>
                <a:cs typeface="Sorts Mill Goudy"/>
                <a:sym typeface="Sorts Mill Goudy"/>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0" name="Google Shape;100;p17"/>
          <p:cNvSpPr txBox="1"/>
          <p:nvPr>
            <p:ph idx="1" type="body"/>
          </p:nvPr>
        </p:nvSpPr>
        <p:spPr>
          <a:xfrm>
            <a:off x="685800" y="609600"/>
            <a:ext cx="6858000" cy="5334000"/>
          </a:xfrm>
          <a:prstGeom prst="rect">
            <a:avLst/>
          </a:prstGeom>
          <a:noFill/>
          <a:ln>
            <a:noFill/>
          </a:ln>
        </p:spPr>
        <p:txBody>
          <a:bodyPr anchorCtr="0" anchor="t" bIns="45700" lIns="91425" spcFirstLastPara="1" rIns="91425" wrap="square" tIns="45700">
            <a:normAutofit/>
          </a:bodyPr>
          <a:lstStyle>
            <a:lvl1pPr indent="-349250" lvl="0" marL="457200" algn="l">
              <a:lnSpc>
                <a:spcPct val="110000"/>
              </a:lnSpc>
              <a:spcBef>
                <a:spcPts val="900"/>
              </a:spcBef>
              <a:spcAft>
                <a:spcPts val="0"/>
              </a:spcAft>
              <a:buSzPts val="1900"/>
              <a:buChar char="◦"/>
              <a:defRPr sz="1900"/>
            </a:lvl1pPr>
            <a:lvl2pPr indent="-330200" lvl="1" marL="914400" algn="l">
              <a:lnSpc>
                <a:spcPct val="110000"/>
              </a:lnSpc>
              <a:spcBef>
                <a:spcPts val="500"/>
              </a:spcBef>
              <a:spcAft>
                <a:spcPts val="0"/>
              </a:spcAft>
              <a:buSzPts val="1600"/>
              <a:buChar char="◦"/>
              <a:defRPr sz="1600"/>
            </a:lvl2pPr>
            <a:lvl3pPr indent="-317500" lvl="2" marL="1371600" algn="l">
              <a:lnSpc>
                <a:spcPct val="110000"/>
              </a:lnSpc>
              <a:spcBef>
                <a:spcPts val="500"/>
              </a:spcBef>
              <a:spcAft>
                <a:spcPts val="0"/>
              </a:spcAft>
              <a:buSzPts val="1400"/>
              <a:buChar char="◦"/>
              <a:defRPr sz="1400"/>
            </a:lvl3pPr>
            <a:lvl4pPr indent="-317500" lvl="3" marL="1828800" algn="l">
              <a:lnSpc>
                <a:spcPct val="110000"/>
              </a:lnSpc>
              <a:spcBef>
                <a:spcPts val="500"/>
              </a:spcBef>
              <a:spcAft>
                <a:spcPts val="0"/>
              </a:spcAft>
              <a:buSzPts val="1400"/>
              <a:buChar char="◦"/>
              <a:defRPr sz="1400"/>
            </a:lvl4pPr>
            <a:lvl5pPr indent="-317500" lvl="4" marL="2286000" algn="l">
              <a:lnSpc>
                <a:spcPct val="110000"/>
              </a:lnSpc>
              <a:spcBef>
                <a:spcPts val="500"/>
              </a:spcBef>
              <a:spcAft>
                <a:spcPts val="0"/>
              </a:spcAft>
              <a:buSzPts val="1400"/>
              <a:buChar char="◦"/>
              <a:defRPr sz="1400"/>
            </a:lvl5pPr>
            <a:lvl6pPr indent="-317500" lvl="5" marL="2743200" algn="l">
              <a:lnSpc>
                <a:spcPct val="100000"/>
              </a:lnSpc>
              <a:spcBef>
                <a:spcPts val="500"/>
              </a:spcBef>
              <a:spcAft>
                <a:spcPts val="0"/>
              </a:spcAft>
              <a:buSzPts val="1400"/>
              <a:buChar char="◦"/>
              <a:defRPr sz="1400"/>
            </a:lvl6pPr>
            <a:lvl7pPr indent="-317500" lvl="6" marL="3200400" algn="l">
              <a:lnSpc>
                <a:spcPct val="100000"/>
              </a:lnSpc>
              <a:spcBef>
                <a:spcPts val="500"/>
              </a:spcBef>
              <a:spcAft>
                <a:spcPts val="0"/>
              </a:spcAft>
              <a:buSzPts val="1400"/>
              <a:buChar char="◦"/>
              <a:defRPr sz="1400"/>
            </a:lvl7pPr>
            <a:lvl8pPr indent="-317500" lvl="7" marL="3657600" algn="l">
              <a:lnSpc>
                <a:spcPct val="100000"/>
              </a:lnSpc>
              <a:spcBef>
                <a:spcPts val="500"/>
              </a:spcBef>
              <a:spcAft>
                <a:spcPts val="0"/>
              </a:spcAft>
              <a:buSzPts val="1400"/>
              <a:buChar char="◦"/>
              <a:defRPr sz="1400"/>
            </a:lvl8pPr>
            <a:lvl9pPr indent="-317500" lvl="8" marL="4114800" algn="l">
              <a:lnSpc>
                <a:spcPct val="100000"/>
              </a:lnSpc>
              <a:spcBef>
                <a:spcPts val="500"/>
              </a:spcBef>
              <a:spcAft>
                <a:spcPts val="0"/>
              </a:spcAft>
              <a:buSzPts val="1400"/>
              <a:buChar char="◦"/>
              <a:defRPr sz="1400"/>
            </a:lvl9pPr>
          </a:lstStyle>
          <a:p/>
        </p:txBody>
      </p:sp>
      <p:sp>
        <p:nvSpPr>
          <p:cNvPr id="101" name="Google Shape;101;p17"/>
          <p:cNvSpPr txBox="1"/>
          <p:nvPr>
            <p:ph idx="2" type="body"/>
          </p:nvPr>
        </p:nvSpPr>
        <p:spPr>
          <a:xfrm>
            <a:off x="8458200" y="2336800"/>
            <a:ext cx="3161963" cy="3606800"/>
          </a:xfrm>
          <a:prstGeom prst="rect">
            <a:avLst/>
          </a:prstGeom>
          <a:noFill/>
          <a:ln>
            <a:noFill/>
          </a:ln>
        </p:spPr>
        <p:txBody>
          <a:bodyPr anchorCtr="0" anchor="t" bIns="45700" lIns="91425" spcFirstLastPara="1" rIns="91425" wrap="square" tIns="45700">
            <a:normAutofit/>
          </a:bodyPr>
          <a:lstStyle>
            <a:lvl1pPr indent="-228600" lvl="0" marL="457200" algn="l">
              <a:lnSpc>
                <a:spcPct val="110000"/>
              </a:lnSpc>
              <a:spcBef>
                <a:spcPts val="800"/>
              </a:spcBef>
              <a:spcAft>
                <a:spcPts val="0"/>
              </a:spcAft>
              <a:buSzPts val="1800"/>
              <a:buNone/>
              <a:defRPr sz="1800">
                <a:solidFill>
                  <a:schemeClr val="dk1"/>
                </a:solidFill>
              </a:defRPr>
            </a:lvl1pPr>
            <a:lvl2pPr indent="-228600" lvl="1" marL="914400" algn="l">
              <a:lnSpc>
                <a:spcPct val="110000"/>
              </a:lnSpc>
              <a:spcBef>
                <a:spcPts val="500"/>
              </a:spcBef>
              <a:spcAft>
                <a:spcPts val="0"/>
              </a:spcAft>
              <a:buSzPts val="1200"/>
              <a:buNone/>
              <a:defRPr sz="1200"/>
            </a:lvl2pPr>
            <a:lvl3pPr indent="-228600" lvl="2" marL="1371600" algn="l">
              <a:lnSpc>
                <a:spcPct val="110000"/>
              </a:lnSpc>
              <a:spcBef>
                <a:spcPts val="500"/>
              </a:spcBef>
              <a:spcAft>
                <a:spcPts val="0"/>
              </a:spcAft>
              <a:buSzPts val="1000"/>
              <a:buNone/>
              <a:defRPr sz="1000"/>
            </a:lvl3pPr>
            <a:lvl4pPr indent="-228600" lvl="3" marL="1828800" algn="l">
              <a:lnSpc>
                <a:spcPct val="110000"/>
              </a:lnSpc>
              <a:spcBef>
                <a:spcPts val="500"/>
              </a:spcBef>
              <a:spcAft>
                <a:spcPts val="0"/>
              </a:spcAft>
              <a:buSzPts val="900"/>
              <a:buNone/>
              <a:defRPr sz="900"/>
            </a:lvl4pPr>
            <a:lvl5pPr indent="-228600" lvl="4" marL="2286000" algn="l">
              <a:lnSpc>
                <a:spcPct val="110000"/>
              </a:lnSpc>
              <a:spcBef>
                <a:spcPts val="500"/>
              </a:spcBef>
              <a:spcAft>
                <a:spcPts val="0"/>
              </a:spcAft>
              <a:buSzPts val="900"/>
              <a:buNone/>
              <a:defRPr sz="900"/>
            </a:lvl5pPr>
            <a:lvl6pPr indent="-228600" lvl="5" marL="2743200" algn="l">
              <a:lnSpc>
                <a:spcPct val="100000"/>
              </a:lnSpc>
              <a:spcBef>
                <a:spcPts val="500"/>
              </a:spcBef>
              <a:spcAft>
                <a:spcPts val="0"/>
              </a:spcAft>
              <a:buSzPts val="900"/>
              <a:buNone/>
              <a:defRPr sz="900"/>
            </a:lvl6pPr>
            <a:lvl7pPr indent="-228600" lvl="6" marL="3200400" algn="l">
              <a:lnSpc>
                <a:spcPct val="100000"/>
              </a:lnSpc>
              <a:spcBef>
                <a:spcPts val="500"/>
              </a:spcBef>
              <a:spcAft>
                <a:spcPts val="0"/>
              </a:spcAft>
              <a:buSzPts val="900"/>
              <a:buNone/>
              <a:defRPr sz="900"/>
            </a:lvl7pPr>
            <a:lvl8pPr indent="-228600" lvl="7" marL="3657600" algn="l">
              <a:lnSpc>
                <a:spcPct val="100000"/>
              </a:lnSpc>
              <a:spcBef>
                <a:spcPts val="500"/>
              </a:spcBef>
              <a:spcAft>
                <a:spcPts val="0"/>
              </a:spcAft>
              <a:buSzPts val="900"/>
              <a:buNone/>
              <a:defRPr sz="900"/>
            </a:lvl8pPr>
            <a:lvl9pPr indent="-228600" lvl="8" marL="4114800" algn="l">
              <a:lnSpc>
                <a:spcPct val="100000"/>
              </a:lnSpc>
              <a:spcBef>
                <a:spcPts val="500"/>
              </a:spcBef>
              <a:spcAft>
                <a:spcPts val="0"/>
              </a:spcAft>
              <a:buSzPts val="900"/>
              <a:buNone/>
              <a:defRPr sz="900"/>
            </a:lvl9pPr>
          </a:lstStyle>
          <a:p/>
        </p:txBody>
      </p:sp>
      <p:sp>
        <p:nvSpPr>
          <p:cNvPr id="102" name="Google Shape;102;p17"/>
          <p:cNvSpPr txBox="1"/>
          <p:nvPr>
            <p:ph idx="10" type="dt"/>
          </p:nvPr>
        </p:nvSpPr>
        <p:spPr>
          <a:xfrm>
            <a:off x="5588000" y="6035040"/>
            <a:ext cx="1955800" cy="36576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solidFill>
                  <a:srgbClr val="262626"/>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3" name="Google Shape;103;p17"/>
          <p:cNvSpPr txBox="1"/>
          <p:nvPr>
            <p:ph idx="11" type="ftr"/>
          </p:nvPr>
        </p:nvSpPr>
        <p:spPr>
          <a:xfrm>
            <a:off x="685801" y="6035040"/>
            <a:ext cx="458470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4" name="Google Shape;104;p17"/>
          <p:cNvSpPr txBox="1"/>
          <p:nvPr>
            <p:ph idx="12" type="sldNum"/>
          </p:nvPr>
        </p:nvSpPr>
        <p:spPr>
          <a:xfrm>
            <a:off x="10396728" y="6035040"/>
            <a:ext cx="1223435" cy="365760"/>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b="0" i="0" sz="1000" u="none" cap="none" strike="noStrike">
                <a:solidFill>
                  <a:srgbClr val="262626"/>
                </a:solidFill>
                <a:latin typeface="Sorts Mill Goudy"/>
                <a:ea typeface="Sorts Mill Goudy"/>
                <a:cs typeface="Sorts Mill Goudy"/>
                <a:sym typeface="Sorts Mill Goudy"/>
              </a:defRPr>
            </a:lvl1pPr>
            <a:lvl2pPr indent="0" lvl="1" marL="0" algn="r">
              <a:spcBef>
                <a:spcPts val="0"/>
              </a:spcBef>
              <a:buNone/>
              <a:defRPr b="0" i="0" sz="1000" u="none" cap="none" strike="noStrike">
                <a:solidFill>
                  <a:srgbClr val="262626"/>
                </a:solidFill>
                <a:latin typeface="Sorts Mill Goudy"/>
                <a:ea typeface="Sorts Mill Goudy"/>
                <a:cs typeface="Sorts Mill Goudy"/>
                <a:sym typeface="Sorts Mill Goudy"/>
              </a:defRPr>
            </a:lvl2pPr>
            <a:lvl3pPr indent="0" lvl="2" marL="0" algn="r">
              <a:spcBef>
                <a:spcPts val="0"/>
              </a:spcBef>
              <a:buNone/>
              <a:defRPr b="0" i="0" sz="1000" u="none" cap="none" strike="noStrike">
                <a:solidFill>
                  <a:srgbClr val="262626"/>
                </a:solidFill>
                <a:latin typeface="Sorts Mill Goudy"/>
                <a:ea typeface="Sorts Mill Goudy"/>
                <a:cs typeface="Sorts Mill Goudy"/>
                <a:sym typeface="Sorts Mill Goudy"/>
              </a:defRPr>
            </a:lvl3pPr>
            <a:lvl4pPr indent="0" lvl="3" marL="0" algn="r">
              <a:spcBef>
                <a:spcPts val="0"/>
              </a:spcBef>
              <a:buNone/>
              <a:defRPr b="0" i="0" sz="1000" u="none" cap="none" strike="noStrike">
                <a:solidFill>
                  <a:srgbClr val="262626"/>
                </a:solidFill>
                <a:latin typeface="Sorts Mill Goudy"/>
                <a:ea typeface="Sorts Mill Goudy"/>
                <a:cs typeface="Sorts Mill Goudy"/>
                <a:sym typeface="Sorts Mill Goudy"/>
              </a:defRPr>
            </a:lvl4pPr>
            <a:lvl5pPr indent="0" lvl="4" marL="0" algn="r">
              <a:spcBef>
                <a:spcPts val="0"/>
              </a:spcBef>
              <a:buNone/>
              <a:defRPr b="0" i="0" sz="1000" u="none" cap="none" strike="noStrike">
                <a:solidFill>
                  <a:srgbClr val="262626"/>
                </a:solidFill>
                <a:latin typeface="Sorts Mill Goudy"/>
                <a:ea typeface="Sorts Mill Goudy"/>
                <a:cs typeface="Sorts Mill Goudy"/>
                <a:sym typeface="Sorts Mill Goudy"/>
              </a:defRPr>
            </a:lvl5pPr>
            <a:lvl6pPr indent="0" lvl="5" marL="0" algn="r">
              <a:spcBef>
                <a:spcPts val="0"/>
              </a:spcBef>
              <a:buNone/>
              <a:defRPr b="0" i="0" sz="1000" u="none" cap="none" strike="noStrike">
                <a:solidFill>
                  <a:srgbClr val="262626"/>
                </a:solidFill>
                <a:latin typeface="Sorts Mill Goudy"/>
                <a:ea typeface="Sorts Mill Goudy"/>
                <a:cs typeface="Sorts Mill Goudy"/>
                <a:sym typeface="Sorts Mill Goudy"/>
              </a:defRPr>
            </a:lvl6pPr>
            <a:lvl7pPr indent="0" lvl="6" marL="0" algn="r">
              <a:spcBef>
                <a:spcPts val="0"/>
              </a:spcBef>
              <a:buNone/>
              <a:defRPr b="0" i="0" sz="1000" u="none" cap="none" strike="noStrike">
                <a:solidFill>
                  <a:srgbClr val="262626"/>
                </a:solidFill>
                <a:latin typeface="Sorts Mill Goudy"/>
                <a:ea typeface="Sorts Mill Goudy"/>
                <a:cs typeface="Sorts Mill Goudy"/>
                <a:sym typeface="Sorts Mill Goudy"/>
              </a:defRPr>
            </a:lvl7pPr>
            <a:lvl8pPr indent="0" lvl="7" marL="0" algn="r">
              <a:spcBef>
                <a:spcPts val="0"/>
              </a:spcBef>
              <a:buNone/>
              <a:defRPr b="0" i="0" sz="1000" u="none" cap="none" strike="noStrike">
                <a:solidFill>
                  <a:srgbClr val="262626"/>
                </a:solidFill>
                <a:latin typeface="Sorts Mill Goudy"/>
                <a:ea typeface="Sorts Mill Goudy"/>
                <a:cs typeface="Sorts Mill Goudy"/>
                <a:sym typeface="Sorts Mill Goudy"/>
              </a:defRPr>
            </a:lvl8pPr>
            <a:lvl9pPr indent="0" lvl="8" marL="0" algn="r">
              <a:spcBef>
                <a:spcPts val="0"/>
              </a:spcBef>
              <a:buNone/>
              <a:defRPr b="0" i="0" sz="1000" u="none" cap="none" strike="noStrike">
                <a:solidFill>
                  <a:srgbClr val="262626"/>
                </a:solidFill>
                <a:latin typeface="Sorts Mill Goudy"/>
                <a:ea typeface="Sorts Mill Goudy"/>
                <a:cs typeface="Sorts Mill Goudy"/>
                <a:sym typeface="Sorts Mill Goudy"/>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slideLayout" Target="../slideLayouts/slideLayout12.xml"/><Relationship Id="rId10" Type="http://schemas.openxmlformats.org/officeDocument/2006/relationships/slideLayout" Target="../slideLayouts/slideLayout11.xml"/><Relationship Id="rId12" Type="http://schemas.openxmlformats.org/officeDocument/2006/relationships/theme" Target="../theme/theme2.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8"/>
          <p:cNvSpPr/>
          <p:nvPr/>
        </p:nvSpPr>
        <p:spPr>
          <a:xfrm>
            <a:off x="0" y="0"/>
            <a:ext cx="12192000" cy="68580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Sorts Mill Goudy"/>
              <a:ea typeface="Sorts Mill Goudy"/>
              <a:cs typeface="Sorts Mill Goudy"/>
              <a:sym typeface="Sorts Mill Goudy"/>
            </a:endParaRPr>
          </a:p>
        </p:txBody>
      </p:sp>
      <p:sp>
        <p:nvSpPr>
          <p:cNvPr id="7" name="Google Shape;7;p8"/>
          <p:cNvSpPr/>
          <p:nvPr/>
        </p:nvSpPr>
        <p:spPr>
          <a:xfrm>
            <a:off x="234696" y="237744"/>
            <a:ext cx="11722608" cy="6382512"/>
          </a:xfrm>
          <a:prstGeom prst="rect">
            <a:avLst/>
          </a:prstGeom>
          <a:solidFill>
            <a:schemeClr val="dk1">
              <a:alpha val="6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 name="Google Shape;8;p8"/>
          <p:cNvSpPr/>
          <p:nvPr/>
        </p:nvSpPr>
        <p:spPr>
          <a:xfrm>
            <a:off x="371856" y="374904"/>
            <a:ext cx="11448288" cy="6108192"/>
          </a:xfrm>
          <a:prstGeom prst="rect">
            <a:avLst/>
          </a:prstGeom>
          <a:noFill/>
          <a:ln cap="sq" cmpd="sng" w="9525">
            <a:solidFill>
              <a:srgbClr val="FEFEFE"/>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 name="Google Shape;9;p8"/>
          <p:cNvSpPr txBox="1"/>
          <p:nvPr>
            <p:ph type="title"/>
          </p:nvPr>
        </p:nvSpPr>
        <p:spPr>
          <a:xfrm>
            <a:off x="1066800" y="642594"/>
            <a:ext cx="10058400" cy="1371600"/>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FEFEFE"/>
              </a:buClr>
              <a:buSzPts val="4800"/>
              <a:buFont typeface="Sorts Mill Goudy"/>
              <a:buNone/>
              <a:defRPr b="0" i="1" sz="4800" u="none" cap="none" strike="noStrike">
                <a:solidFill>
                  <a:srgbClr val="FEFEFE"/>
                </a:solidFill>
                <a:latin typeface="Sorts Mill Goudy"/>
                <a:ea typeface="Sorts Mill Goudy"/>
                <a:cs typeface="Sorts Mill Goudy"/>
                <a:sym typeface="Sorts Mill Goud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0" name="Google Shape;10;p8"/>
          <p:cNvSpPr txBox="1"/>
          <p:nvPr>
            <p:ph idx="1" type="body"/>
          </p:nvPr>
        </p:nvSpPr>
        <p:spPr>
          <a:xfrm>
            <a:off x="1066800" y="2103120"/>
            <a:ext cx="10058400" cy="3849624"/>
          </a:xfrm>
          <a:prstGeom prst="rect">
            <a:avLst/>
          </a:prstGeom>
          <a:noFill/>
          <a:ln>
            <a:noFill/>
          </a:ln>
        </p:spPr>
        <p:txBody>
          <a:bodyPr anchorCtr="0" anchor="t" bIns="45700" lIns="91425" spcFirstLastPara="1" rIns="91425" wrap="square" tIns="45700">
            <a:normAutofit/>
          </a:bodyPr>
          <a:lstStyle>
            <a:lvl1pPr indent="-336550" lvl="0" marL="457200" marR="0" rtl="0" algn="l">
              <a:lnSpc>
                <a:spcPct val="110000"/>
              </a:lnSpc>
              <a:spcBef>
                <a:spcPts val="900"/>
              </a:spcBef>
              <a:spcAft>
                <a:spcPts val="0"/>
              </a:spcAft>
              <a:buClr>
                <a:srgbClr val="FEFEFE"/>
              </a:buClr>
              <a:buSzPts val="1700"/>
              <a:buFont typeface="Garamond"/>
              <a:buChar char="◦"/>
              <a:defRPr b="0" i="0" sz="1700" u="none" cap="none" strike="noStrike">
                <a:solidFill>
                  <a:schemeClr val="lt1"/>
                </a:solidFill>
                <a:latin typeface="Sorts Mill Goudy"/>
                <a:ea typeface="Sorts Mill Goudy"/>
                <a:cs typeface="Sorts Mill Goudy"/>
                <a:sym typeface="Sorts Mill Goudy"/>
              </a:defRPr>
            </a:lvl1pPr>
            <a:lvl2pPr indent="-323850" lvl="1" marL="914400" marR="0" rtl="0" algn="l">
              <a:lnSpc>
                <a:spcPct val="110000"/>
              </a:lnSpc>
              <a:spcBef>
                <a:spcPts val="500"/>
              </a:spcBef>
              <a:spcAft>
                <a:spcPts val="0"/>
              </a:spcAft>
              <a:buClr>
                <a:srgbClr val="FEFEFE"/>
              </a:buClr>
              <a:buSzPts val="1500"/>
              <a:buFont typeface="Garamond"/>
              <a:buChar char="◦"/>
              <a:defRPr b="0" i="0" sz="1500" u="none" cap="none" strike="noStrike">
                <a:solidFill>
                  <a:schemeClr val="lt1"/>
                </a:solidFill>
                <a:latin typeface="Sorts Mill Goudy"/>
                <a:ea typeface="Sorts Mill Goudy"/>
                <a:cs typeface="Sorts Mill Goudy"/>
                <a:sym typeface="Sorts Mill Goudy"/>
              </a:defRPr>
            </a:lvl2pPr>
            <a:lvl3pPr indent="-311150" lvl="2" marL="1371600" marR="0" rtl="0" algn="l">
              <a:lnSpc>
                <a:spcPct val="110000"/>
              </a:lnSpc>
              <a:spcBef>
                <a:spcPts val="500"/>
              </a:spcBef>
              <a:spcAft>
                <a:spcPts val="0"/>
              </a:spcAft>
              <a:buClr>
                <a:srgbClr val="FEFEFE"/>
              </a:buClr>
              <a:buSzPts val="1300"/>
              <a:buFont typeface="Garamond"/>
              <a:buChar char="◦"/>
              <a:defRPr b="0" i="0" sz="1300" u="none" cap="none" strike="noStrike">
                <a:solidFill>
                  <a:schemeClr val="lt1"/>
                </a:solidFill>
                <a:latin typeface="Sorts Mill Goudy"/>
                <a:ea typeface="Sorts Mill Goudy"/>
                <a:cs typeface="Sorts Mill Goudy"/>
                <a:sym typeface="Sorts Mill Goudy"/>
              </a:defRPr>
            </a:lvl3pPr>
            <a:lvl4pPr indent="-311150" lvl="3" marL="1828800" marR="0" rtl="0" algn="l">
              <a:lnSpc>
                <a:spcPct val="110000"/>
              </a:lnSpc>
              <a:spcBef>
                <a:spcPts val="500"/>
              </a:spcBef>
              <a:spcAft>
                <a:spcPts val="0"/>
              </a:spcAft>
              <a:buClr>
                <a:srgbClr val="FEFEFE"/>
              </a:buClr>
              <a:buSzPts val="1300"/>
              <a:buFont typeface="Garamond"/>
              <a:buChar char="◦"/>
              <a:defRPr b="0" i="0" sz="1300" u="none" cap="none" strike="noStrike">
                <a:solidFill>
                  <a:schemeClr val="lt1"/>
                </a:solidFill>
                <a:latin typeface="Sorts Mill Goudy"/>
                <a:ea typeface="Sorts Mill Goudy"/>
                <a:cs typeface="Sorts Mill Goudy"/>
                <a:sym typeface="Sorts Mill Goudy"/>
              </a:defRPr>
            </a:lvl4pPr>
            <a:lvl5pPr indent="-311150" lvl="4" marL="2286000" marR="0" rtl="0" algn="l">
              <a:lnSpc>
                <a:spcPct val="110000"/>
              </a:lnSpc>
              <a:spcBef>
                <a:spcPts val="500"/>
              </a:spcBef>
              <a:spcAft>
                <a:spcPts val="0"/>
              </a:spcAft>
              <a:buClr>
                <a:srgbClr val="FEFEFE"/>
              </a:buClr>
              <a:buSzPts val="1300"/>
              <a:buFont typeface="Garamond"/>
              <a:buChar char="◦"/>
              <a:defRPr b="0" i="0" sz="1300" u="none" cap="none" strike="noStrike">
                <a:solidFill>
                  <a:schemeClr val="lt1"/>
                </a:solidFill>
                <a:latin typeface="Sorts Mill Goudy"/>
                <a:ea typeface="Sorts Mill Goudy"/>
                <a:cs typeface="Sorts Mill Goudy"/>
                <a:sym typeface="Sorts Mill Goudy"/>
              </a:defRPr>
            </a:lvl5pPr>
            <a:lvl6pPr indent="-317500" lvl="5" marL="2743200" marR="0" rtl="0" algn="l">
              <a:lnSpc>
                <a:spcPct val="100000"/>
              </a:lnSpc>
              <a:spcBef>
                <a:spcPts val="500"/>
              </a:spcBef>
              <a:spcAft>
                <a:spcPts val="0"/>
              </a:spcAft>
              <a:buClr>
                <a:srgbClr val="FEFEFE"/>
              </a:buClr>
              <a:buSzPts val="1400"/>
              <a:buFont typeface="Garamond"/>
              <a:buChar char="◦"/>
              <a:defRPr b="0" i="0" sz="1400" u="none" cap="none" strike="noStrike">
                <a:solidFill>
                  <a:schemeClr val="lt1"/>
                </a:solidFill>
                <a:latin typeface="Sorts Mill Goudy"/>
                <a:ea typeface="Sorts Mill Goudy"/>
                <a:cs typeface="Sorts Mill Goudy"/>
                <a:sym typeface="Sorts Mill Goudy"/>
              </a:defRPr>
            </a:lvl6pPr>
            <a:lvl7pPr indent="-317500" lvl="6" marL="3200400" marR="0" rtl="0" algn="l">
              <a:lnSpc>
                <a:spcPct val="100000"/>
              </a:lnSpc>
              <a:spcBef>
                <a:spcPts val="500"/>
              </a:spcBef>
              <a:spcAft>
                <a:spcPts val="0"/>
              </a:spcAft>
              <a:buClr>
                <a:srgbClr val="FEFEFE"/>
              </a:buClr>
              <a:buSzPts val="1400"/>
              <a:buFont typeface="Garamond"/>
              <a:buChar char="◦"/>
              <a:defRPr b="0" i="0" sz="1400" u="none" cap="none" strike="noStrike">
                <a:solidFill>
                  <a:schemeClr val="lt1"/>
                </a:solidFill>
                <a:latin typeface="Sorts Mill Goudy"/>
                <a:ea typeface="Sorts Mill Goudy"/>
                <a:cs typeface="Sorts Mill Goudy"/>
                <a:sym typeface="Sorts Mill Goudy"/>
              </a:defRPr>
            </a:lvl7pPr>
            <a:lvl8pPr indent="-317500" lvl="7" marL="3657600" marR="0" rtl="0" algn="l">
              <a:lnSpc>
                <a:spcPct val="100000"/>
              </a:lnSpc>
              <a:spcBef>
                <a:spcPts val="500"/>
              </a:spcBef>
              <a:spcAft>
                <a:spcPts val="0"/>
              </a:spcAft>
              <a:buClr>
                <a:srgbClr val="FEFEFE"/>
              </a:buClr>
              <a:buSzPts val="1400"/>
              <a:buFont typeface="Garamond"/>
              <a:buChar char="◦"/>
              <a:defRPr b="0" i="0" sz="1400" u="none" cap="none" strike="noStrike">
                <a:solidFill>
                  <a:schemeClr val="lt1"/>
                </a:solidFill>
                <a:latin typeface="Sorts Mill Goudy"/>
                <a:ea typeface="Sorts Mill Goudy"/>
                <a:cs typeface="Sorts Mill Goudy"/>
                <a:sym typeface="Sorts Mill Goudy"/>
              </a:defRPr>
            </a:lvl8pPr>
            <a:lvl9pPr indent="-317500" lvl="8" marL="4114800" marR="0" rtl="0" algn="l">
              <a:lnSpc>
                <a:spcPct val="100000"/>
              </a:lnSpc>
              <a:spcBef>
                <a:spcPts val="500"/>
              </a:spcBef>
              <a:spcAft>
                <a:spcPts val="0"/>
              </a:spcAft>
              <a:buClr>
                <a:srgbClr val="FEFEFE"/>
              </a:buClr>
              <a:buSzPts val="1400"/>
              <a:buFont typeface="Garamond"/>
              <a:buChar char="◦"/>
              <a:defRPr b="0" i="0" sz="1400" u="none" cap="none" strike="noStrike">
                <a:solidFill>
                  <a:schemeClr val="lt1"/>
                </a:solidFill>
                <a:latin typeface="Sorts Mill Goudy"/>
                <a:ea typeface="Sorts Mill Goudy"/>
                <a:cs typeface="Sorts Mill Goudy"/>
                <a:sym typeface="Sorts Mill Goudy"/>
              </a:defRPr>
            </a:lvl9pPr>
          </a:lstStyle>
          <a:p/>
        </p:txBody>
      </p:sp>
      <p:sp>
        <p:nvSpPr>
          <p:cNvPr id="11" name="Google Shape;11;p8"/>
          <p:cNvSpPr txBox="1"/>
          <p:nvPr>
            <p:ph idx="10" type="dt"/>
          </p:nvPr>
        </p:nvSpPr>
        <p:spPr>
          <a:xfrm>
            <a:off x="7256794" y="6035040"/>
            <a:ext cx="2893045" cy="365760"/>
          </a:xfrm>
          <a:prstGeom prst="rect">
            <a:avLst/>
          </a:prstGeom>
          <a:noFill/>
          <a:ln>
            <a:noFill/>
          </a:ln>
        </p:spPr>
        <p:txBody>
          <a:bodyPr anchorCtr="0" anchor="b" bIns="45700" lIns="91425" spcFirstLastPara="1" rIns="91425" wrap="square" tIns="45700">
            <a:noAutofit/>
          </a:bodyPr>
          <a:lstStyle>
            <a:lvl1pPr lvl="0" marR="0" rtl="0" algn="r">
              <a:spcBef>
                <a:spcPts val="0"/>
              </a:spcBef>
              <a:spcAft>
                <a:spcPts val="0"/>
              </a:spcAft>
              <a:buSzPts val="1400"/>
              <a:buNone/>
              <a:defRPr b="0" i="0" sz="1000" u="none" cap="none" strike="noStrike">
                <a:solidFill>
                  <a:srgbClr val="FEFEFE"/>
                </a:solidFill>
                <a:latin typeface="Sorts Mill Goudy"/>
                <a:ea typeface="Sorts Mill Goudy"/>
                <a:cs typeface="Sorts Mill Goudy"/>
                <a:sym typeface="Sorts Mill Goudy"/>
              </a:defRPr>
            </a:lvl1pPr>
            <a:lvl2pPr lvl="1" marR="0" rtl="0" algn="l">
              <a:spcBef>
                <a:spcPts val="0"/>
              </a:spcBef>
              <a:spcAft>
                <a:spcPts val="0"/>
              </a:spcAft>
              <a:buSzPts val="1400"/>
              <a:buNone/>
              <a:defRPr b="0" i="0" sz="1800" u="none" cap="none" strike="noStrike">
                <a:solidFill>
                  <a:schemeClr val="lt1"/>
                </a:solidFill>
                <a:latin typeface="Sorts Mill Goudy"/>
                <a:ea typeface="Sorts Mill Goudy"/>
                <a:cs typeface="Sorts Mill Goudy"/>
                <a:sym typeface="Sorts Mill Goudy"/>
              </a:defRPr>
            </a:lvl2pPr>
            <a:lvl3pPr lvl="2" marR="0" rtl="0" algn="l">
              <a:spcBef>
                <a:spcPts val="0"/>
              </a:spcBef>
              <a:spcAft>
                <a:spcPts val="0"/>
              </a:spcAft>
              <a:buSzPts val="1400"/>
              <a:buNone/>
              <a:defRPr b="0" i="0" sz="1800" u="none" cap="none" strike="noStrike">
                <a:solidFill>
                  <a:schemeClr val="lt1"/>
                </a:solidFill>
                <a:latin typeface="Sorts Mill Goudy"/>
                <a:ea typeface="Sorts Mill Goudy"/>
                <a:cs typeface="Sorts Mill Goudy"/>
                <a:sym typeface="Sorts Mill Goudy"/>
              </a:defRPr>
            </a:lvl3pPr>
            <a:lvl4pPr lvl="3" marR="0" rtl="0" algn="l">
              <a:spcBef>
                <a:spcPts val="0"/>
              </a:spcBef>
              <a:spcAft>
                <a:spcPts val="0"/>
              </a:spcAft>
              <a:buSzPts val="1400"/>
              <a:buNone/>
              <a:defRPr b="0" i="0" sz="1800" u="none" cap="none" strike="noStrike">
                <a:solidFill>
                  <a:schemeClr val="lt1"/>
                </a:solidFill>
                <a:latin typeface="Sorts Mill Goudy"/>
                <a:ea typeface="Sorts Mill Goudy"/>
                <a:cs typeface="Sorts Mill Goudy"/>
                <a:sym typeface="Sorts Mill Goudy"/>
              </a:defRPr>
            </a:lvl4pPr>
            <a:lvl5pPr lvl="4" marR="0" rtl="0" algn="l">
              <a:spcBef>
                <a:spcPts val="0"/>
              </a:spcBef>
              <a:spcAft>
                <a:spcPts val="0"/>
              </a:spcAft>
              <a:buSzPts val="1400"/>
              <a:buNone/>
              <a:defRPr b="0" i="0" sz="1800" u="none" cap="none" strike="noStrike">
                <a:solidFill>
                  <a:schemeClr val="lt1"/>
                </a:solidFill>
                <a:latin typeface="Sorts Mill Goudy"/>
                <a:ea typeface="Sorts Mill Goudy"/>
                <a:cs typeface="Sorts Mill Goudy"/>
                <a:sym typeface="Sorts Mill Goudy"/>
              </a:defRPr>
            </a:lvl5pPr>
            <a:lvl6pPr lvl="5" marR="0" rtl="0" algn="l">
              <a:spcBef>
                <a:spcPts val="0"/>
              </a:spcBef>
              <a:spcAft>
                <a:spcPts val="0"/>
              </a:spcAft>
              <a:buSzPts val="1400"/>
              <a:buNone/>
              <a:defRPr b="0" i="0" sz="1800" u="none" cap="none" strike="noStrike">
                <a:solidFill>
                  <a:schemeClr val="lt1"/>
                </a:solidFill>
                <a:latin typeface="Sorts Mill Goudy"/>
                <a:ea typeface="Sorts Mill Goudy"/>
                <a:cs typeface="Sorts Mill Goudy"/>
                <a:sym typeface="Sorts Mill Goudy"/>
              </a:defRPr>
            </a:lvl6pPr>
            <a:lvl7pPr lvl="6" marR="0" rtl="0" algn="l">
              <a:spcBef>
                <a:spcPts val="0"/>
              </a:spcBef>
              <a:spcAft>
                <a:spcPts val="0"/>
              </a:spcAft>
              <a:buSzPts val="1400"/>
              <a:buNone/>
              <a:defRPr b="0" i="0" sz="1800" u="none" cap="none" strike="noStrike">
                <a:solidFill>
                  <a:schemeClr val="lt1"/>
                </a:solidFill>
                <a:latin typeface="Sorts Mill Goudy"/>
                <a:ea typeface="Sorts Mill Goudy"/>
                <a:cs typeface="Sorts Mill Goudy"/>
                <a:sym typeface="Sorts Mill Goudy"/>
              </a:defRPr>
            </a:lvl7pPr>
            <a:lvl8pPr lvl="7" marR="0" rtl="0" algn="l">
              <a:spcBef>
                <a:spcPts val="0"/>
              </a:spcBef>
              <a:spcAft>
                <a:spcPts val="0"/>
              </a:spcAft>
              <a:buSzPts val="1400"/>
              <a:buNone/>
              <a:defRPr b="0" i="0" sz="1800" u="none" cap="none" strike="noStrike">
                <a:solidFill>
                  <a:schemeClr val="lt1"/>
                </a:solidFill>
                <a:latin typeface="Sorts Mill Goudy"/>
                <a:ea typeface="Sorts Mill Goudy"/>
                <a:cs typeface="Sorts Mill Goudy"/>
                <a:sym typeface="Sorts Mill Goudy"/>
              </a:defRPr>
            </a:lvl8pPr>
            <a:lvl9pPr lvl="8" marR="0" rtl="0" algn="l">
              <a:spcBef>
                <a:spcPts val="0"/>
              </a:spcBef>
              <a:spcAft>
                <a:spcPts val="0"/>
              </a:spcAft>
              <a:buSzPts val="1400"/>
              <a:buNone/>
              <a:defRPr b="0" i="0" sz="1800" u="none" cap="none" strike="noStrike">
                <a:solidFill>
                  <a:schemeClr val="lt1"/>
                </a:solidFill>
                <a:latin typeface="Sorts Mill Goudy"/>
                <a:ea typeface="Sorts Mill Goudy"/>
                <a:cs typeface="Sorts Mill Goudy"/>
                <a:sym typeface="Sorts Mill Goudy"/>
              </a:defRPr>
            </a:lvl9pPr>
          </a:lstStyle>
          <a:p/>
        </p:txBody>
      </p:sp>
      <p:sp>
        <p:nvSpPr>
          <p:cNvPr id="12" name="Google Shape;12;p8"/>
          <p:cNvSpPr txBox="1"/>
          <p:nvPr>
            <p:ph idx="11" type="ftr"/>
          </p:nvPr>
        </p:nvSpPr>
        <p:spPr>
          <a:xfrm>
            <a:off x="1066800" y="6035040"/>
            <a:ext cx="5816600" cy="36576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000" u="none" cap="none" strike="noStrike">
                <a:solidFill>
                  <a:srgbClr val="FEFEFE"/>
                </a:solidFill>
                <a:latin typeface="Sorts Mill Goudy"/>
                <a:ea typeface="Sorts Mill Goudy"/>
                <a:cs typeface="Sorts Mill Goudy"/>
                <a:sym typeface="Sorts Mill Goudy"/>
              </a:defRPr>
            </a:lvl1pPr>
            <a:lvl2pPr lvl="1" marR="0" rtl="0" algn="l">
              <a:spcBef>
                <a:spcPts val="0"/>
              </a:spcBef>
              <a:spcAft>
                <a:spcPts val="0"/>
              </a:spcAft>
              <a:buSzPts val="1400"/>
              <a:buNone/>
              <a:defRPr b="0" i="0" sz="1800" u="none" cap="none" strike="noStrike">
                <a:solidFill>
                  <a:schemeClr val="lt1"/>
                </a:solidFill>
                <a:latin typeface="Sorts Mill Goudy"/>
                <a:ea typeface="Sorts Mill Goudy"/>
                <a:cs typeface="Sorts Mill Goudy"/>
                <a:sym typeface="Sorts Mill Goudy"/>
              </a:defRPr>
            </a:lvl2pPr>
            <a:lvl3pPr lvl="2" marR="0" rtl="0" algn="l">
              <a:spcBef>
                <a:spcPts val="0"/>
              </a:spcBef>
              <a:spcAft>
                <a:spcPts val="0"/>
              </a:spcAft>
              <a:buSzPts val="1400"/>
              <a:buNone/>
              <a:defRPr b="0" i="0" sz="1800" u="none" cap="none" strike="noStrike">
                <a:solidFill>
                  <a:schemeClr val="lt1"/>
                </a:solidFill>
                <a:latin typeface="Sorts Mill Goudy"/>
                <a:ea typeface="Sorts Mill Goudy"/>
                <a:cs typeface="Sorts Mill Goudy"/>
                <a:sym typeface="Sorts Mill Goudy"/>
              </a:defRPr>
            </a:lvl3pPr>
            <a:lvl4pPr lvl="3" marR="0" rtl="0" algn="l">
              <a:spcBef>
                <a:spcPts val="0"/>
              </a:spcBef>
              <a:spcAft>
                <a:spcPts val="0"/>
              </a:spcAft>
              <a:buSzPts val="1400"/>
              <a:buNone/>
              <a:defRPr b="0" i="0" sz="1800" u="none" cap="none" strike="noStrike">
                <a:solidFill>
                  <a:schemeClr val="lt1"/>
                </a:solidFill>
                <a:latin typeface="Sorts Mill Goudy"/>
                <a:ea typeface="Sorts Mill Goudy"/>
                <a:cs typeface="Sorts Mill Goudy"/>
                <a:sym typeface="Sorts Mill Goudy"/>
              </a:defRPr>
            </a:lvl4pPr>
            <a:lvl5pPr lvl="4" marR="0" rtl="0" algn="l">
              <a:spcBef>
                <a:spcPts val="0"/>
              </a:spcBef>
              <a:spcAft>
                <a:spcPts val="0"/>
              </a:spcAft>
              <a:buSzPts val="1400"/>
              <a:buNone/>
              <a:defRPr b="0" i="0" sz="1800" u="none" cap="none" strike="noStrike">
                <a:solidFill>
                  <a:schemeClr val="lt1"/>
                </a:solidFill>
                <a:latin typeface="Sorts Mill Goudy"/>
                <a:ea typeface="Sorts Mill Goudy"/>
                <a:cs typeface="Sorts Mill Goudy"/>
                <a:sym typeface="Sorts Mill Goudy"/>
              </a:defRPr>
            </a:lvl5pPr>
            <a:lvl6pPr lvl="5" marR="0" rtl="0" algn="l">
              <a:spcBef>
                <a:spcPts val="0"/>
              </a:spcBef>
              <a:spcAft>
                <a:spcPts val="0"/>
              </a:spcAft>
              <a:buSzPts val="1400"/>
              <a:buNone/>
              <a:defRPr b="0" i="0" sz="1800" u="none" cap="none" strike="noStrike">
                <a:solidFill>
                  <a:schemeClr val="lt1"/>
                </a:solidFill>
                <a:latin typeface="Sorts Mill Goudy"/>
                <a:ea typeface="Sorts Mill Goudy"/>
                <a:cs typeface="Sorts Mill Goudy"/>
                <a:sym typeface="Sorts Mill Goudy"/>
              </a:defRPr>
            </a:lvl6pPr>
            <a:lvl7pPr lvl="6" marR="0" rtl="0" algn="l">
              <a:spcBef>
                <a:spcPts val="0"/>
              </a:spcBef>
              <a:spcAft>
                <a:spcPts val="0"/>
              </a:spcAft>
              <a:buSzPts val="1400"/>
              <a:buNone/>
              <a:defRPr b="0" i="0" sz="1800" u="none" cap="none" strike="noStrike">
                <a:solidFill>
                  <a:schemeClr val="lt1"/>
                </a:solidFill>
                <a:latin typeface="Sorts Mill Goudy"/>
                <a:ea typeface="Sorts Mill Goudy"/>
                <a:cs typeface="Sorts Mill Goudy"/>
                <a:sym typeface="Sorts Mill Goudy"/>
              </a:defRPr>
            </a:lvl7pPr>
            <a:lvl8pPr lvl="7" marR="0" rtl="0" algn="l">
              <a:spcBef>
                <a:spcPts val="0"/>
              </a:spcBef>
              <a:spcAft>
                <a:spcPts val="0"/>
              </a:spcAft>
              <a:buSzPts val="1400"/>
              <a:buNone/>
              <a:defRPr b="0" i="0" sz="1800" u="none" cap="none" strike="noStrike">
                <a:solidFill>
                  <a:schemeClr val="lt1"/>
                </a:solidFill>
                <a:latin typeface="Sorts Mill Goudy"/>
                <a:ea typeface="Sorts Mill Goudy"/>
                <a:cs typeface="Sorts Mill Goudy"/>
                <a:sym typeface="Sorts Mill Goudy"/>
              </a:defRPr>
            </a:lvl8pPr>
            <a:lvl9pPr lvl="8" marR="0" rtl="0" algn="l">
              <a:spcBef>
                <a:spcPts val="0"/>
              </a:spcBef>
              <a:spcAft>
                <a:spcPts val="0"/>
              </a:spcAft>
              <a:buSzPts val="1400"/>
              <a:buNone/>
              <a:defRPr b="0" i="0" sz="1800" u="none" cap="none" strike="noStrike">
                <a:solidFill>
                  <a:schemeClr val="lt1"/>
                </a:solidFill>
                <a:latin typeface="Sorts Mill Goudy"/>
                <a:ea typeface="Sorts Mill Goudy"/>
                <a:cs typeface="Sorts Mill Goudy"/>
                <a:sym typeface="Sorts Mill Goudy"/>
              </a:defRPr>
            </a:lvl9pPr>
          </a:lstStyle>
          <a:p/>
        </p:txBody>
      </p:sp>
      <p:sp>
        <p:nvSpPr>
          <p:cNvPr id="13" name="Google Shape;13;p8"/>
          <p:cNvSpPr txBox="1"/>
          <p:nvPr>
            <p:ph idx="12" type="sldNum"/>
          </p:nvPr>
        </p:nvSpPr>
        <p:spPr>
          <a:xfrm>
            <a:off x="10287000" y="6035040"/>
            <a:ext cx="838200" cy="36576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buNone/>
              <a:defRPr b="0" i="0" sz="1000" u="none" cap="none" strike="noStrike">
                <a:solidFill>
                  <a:srgbClr val="FEFEFE"/>
                </a:solidFill>
                <a:latin typeface="Sorts Mill Goudy"/>
                <a:ea typeface="Sorts Mill Goudy"/>
                <a:cs typeface="Sorts Mill Goudy"/>
                <a:sym typeface="Sorts Mill Goudy"/>
              </a:defRPr>
            </a:lvl1pPr>
            <a:lvl2pPr indent="0" lvl="1" marL="0" marR="0" rtl="0" algn="r">
              <a:spcBef>
                <a:spcPts val="0"/>
              </a:spcBef>
              <a:buNone/>
              <a:defRPr b="0" i="0" sz="1000" u="none" cap="none" strike="noStrike">
                <a:solidFill>
                  <a:srgbClr val="FEFEFE"/>
                </a:solidFill>
                <a:latin typeface="Sorts Mill Goudy"/>
                <a:ea typeface="Sorts Mill Goudy"/>
                <a:cs typeface="Sorts Mill Goudy"/>
                <a:sym typeface="Sorts Mill Goudy"/>
              </a:defRPr>
            </a:lvl2pPr>
            <a:lvl3pPr indent="0" lvl="2" marL="0" marR="0" rtl="0" algn="r">
              <a:spcBef>
                <a:spcPts val="0"/>
              </a:spcBef>
              <a:buNone/>
              <a:defRPr b="0" i="0" sz="1000" u="none" cap="none" strike="noStrike">
                <a:solidFill>
                  <a:srgbClr val="FEFEFE"/>
                </a:solidFill>
                <a:latin typeface="Sorts Mill Goudy"/>
                <a:ea typeface="Sorts Mill Goudy"/>
                <a:cs typeface="Sorts Mill Goudy"/>
                <a:sym typeface="Sorts Mill Goudy"/>
              </a:defRPr>
            </a:lvl3pPr>
            <a:lvl4pPr indent="0" lvl="3" marL="0" marR="0" rtl="0" algn="r">
              <a:spcBef>
                <a:spcPts val="0"/>
              </a:spcBef>
              <a:buNone/>
              <a:defRPr b="0" i="0" sz="1000" u="none" cap="none" strike="noStrike">
                <a:solidFill>
                  <a:srgbClr val="FEFEFE"/>
                </a:solidFill>
                <a:latin typeface="Sorts Mill Goudy"/>
                <a:ea typeface="Sorts Mill Goudy"/>
                <a:cs typeface="Sorts Mill Goudy"/>
                <a:sym typeface="Sorts Mill Goudy"/>
              </a:defRPr>
            </a:lvl4pPr>
            <a:lvl5pPr indent="0" lvl="4" marL="0" marR="0" rtl="0" algn="r">
              <a:spcBef>
                <a:spcPts val="0"/>
              </a:spcBef>
              <a:buNone/>
              <a:defRPr b="0" i="0" sz="1000" u="none" cap="none" strike="noStrike">
                <a:solidFill>
                  <a:srgbClr val="FEFEFE"/>
                </a:solidFill>
                <a:latin typeface="Sorts Mill Goudy"/>
                <a:ea typeface="Sorts Mill Goudy"/>
                <a:cs typeface="Sorts Mill Goudy"/>
                <a:sym typeface="Sorts Mill Goudy"/>
              </a:defRPr>
            </a:lvl5pPr>
            <a:lvl6pPr indent="0" lvl="5" marL="0" marR="0" rtl="0" algn="r">
              <a:spcBef>
                <a:spcPts val="0"/>
              </a:spcBef>
              <a:buNone/>
              <a:defRPr b="0" i="0" sz="1000" u="none" cap="none" strike="noStrike">
                <a:solidFill>
                  <a:srgbClr val="FEFEFE"/>
                </a:solidFill>
                <a:latin typeface="Sorts Mill Goudy"/>
                <a:ea typeface="Sorts Mill Goudy"/>
                <a:cs typeface="Sorts Mill Goudy"/>
                <a:sym typeface="Sorts Mill Goudy"/>
              </a:defRPr>
            </a:lvl6pPr>
            <a:lvl7pPr indent="0" lvl="6" marL="0" marR="0" rtl="0" algn="r">
              <a:spcBef>
                <a:spcPts val="0"/>
              </a:spcBef>
              <a:buNone/>
              <a:defRPr b="0" i="0" sz="1000" u="none" cap="none" strike="noStrike">
                <a:solidFill>
                  <a:srgbClr val="FEFEFE"/>
                </a:solidFill>
                <a:latin typeface="Sorts Mill Goudy"/>
                <a:ea typeface="Sorts Mill Goudy"/>
                <a:cs typeface="Sorts Mill Goudy"/>
                <a:sym typeface="Sorts Mill Goudy"/>
              </a:defRPr>
            </a:lvl7pPr>
            <a:lvl8pPr indent="0" lvl="7" marL="0" marR="0" rtl="0" algn="r">
              <a:spcBef>
                <a:spcPts val="0"/>
              </a:spcBef>
              <a:buNone/>
              <a:defRPr b="0" i="0" sz="1000" u="none" cap="none" strike="noStrike">
                <a:solidFill>
                  <a:srgbClr val="FEFEFE"/>
                </a:solidFill>
                <a:latin typeface="Sorts Mill Goudy"/>
                <a:ea typeface="Sorts Mill Goudy"/>
                <a:cs typeface="Sorts Mill Goudy"/>
                <a:sym typeface="Sorts Mill Goudy"/>
              </a:defRPr>
            </a:lvl8pPr>
            <a:lvl9pPr indent="0" lvl="8" marL="0" marR="0" rtl="0" algn="r">
              <a:spcBef>
                <a:spcPts val="0"/>
              </a:spcBef>
              <a:buNone/>
              <a:defRPr b="0" i="0" sz="1000" u="none" cap="none" strike="noStrike">
                <a:solidFill>
                  <a:srgbClr val="FEFEFE"/>
                </a:solidFill>
                <a:latin typeface="Sorts Mill Goudy"/>
                <a:ea typeface="Sorts Mill Goudy"/>
                <a:cs typeface="Sorts Mill Goudy"/>
                <a:sym typeface="Sorts Mill Goudy"/>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8" name="Shape 28"/>
        <p:cNvGrpSpPr/>
        <p:nvPr/>
      </p:nvGrpSpPr>
      <p:grpSpPr>
        <a:xfrm>
          <a:off x="0" y="0"/>
          <a:ext cx="0" cy="0"/>
          <a:chOff x="0" y="0"/>
          <a:chExt cx="0" cy="0"/>
        </a:xfrm>
      </p:grpSpPr>
      <p:sp>
        <p:nvSpPr>
          <p:cNvPr id="29" name="Google Shape;29;p7"/>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Sorts Mill Goudy"/>
              <a:ea typeface="Sorts Mill Goudy"/>
              <a:cs typeface="Sorts Mill Goudy"/>
              <a:sym typeface="Sorts Mill Goudy"/>
            </a:endParaRPr>
          </a:p>
        </p:txBody>
      </p:sp>
      <p:sp>
        <p:nvSpPr>
          <p:cNvPr id="30" name="Google Shape;30;p7"/>
          <p:cNvSpPr/>
          <p:nvPr/>
        </p:nvSpPr>
        <p:spPr>
          <a:xfrm>
            <a:off x="234696" y="237744"/>
            <a:ext cx="11722608" cy="6382512"/>
          </a:xfrm>
          <a:prstGeom prst="rect">
            <a:avLst/>
          </a:prstGeom>
          <a:solidFill>
            <a:srgbClr val="BFBFBF">
              <a:alpha val="6000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7"/>
          <p:cNvSpPr/>
          <p:nvPr/>
        </p:nvSpPr>
        <p:spPr>
          <a:xfrm>
            <a:off x="371856" y="374904"/>
            <a:ext cx="11448288" cy="6108192"/>
          </a:xfrm>
          <a:prstGeom prst="rect">
            <a:avLst/>
          </a:prstGeom>
          <a:noFill/>
          <a:ln cap="sq" cmpd="sng" w="9525">
            <a:solidFill>
              <a:srgbClr val="262626"/>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7"/>
          <p:cNvSpPr txBox="1"/>
          <p:nvPr>
            <p:ph type="title"/>
          </p:nvPr>
        </p:nvSpPr>
        <p:spPr>
          <a:xfrm>
            <a:off x="1066800" y="642594"/>
            <a:ext cx="10058400" cy="1371600"/>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262626"/>
              </a:buClr>
              <a:buSzPts val="4800"/>
              <a:buFont typeface="Sorts Mill Goudy"/>
              <a:buNone/>
              <a:defRPr b="0" i="1" sz="4800" u="none" cap="none" strike="noStrike">
                <a:solidFill>
                  <a:srgbClr val="262626"/>
                </a:solidFill>
                <a:latin typeface="Sorts Mill Goudy"/>
                <a:ea typeface="Sorts Mill Goudy"/>
                <a:cs typeface="Sorts Mill Goudy"/>
                <a:sym typeface="Sorts Mill Goud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3" name="Google Shape;33;p7"/>
          <p:cNvSpPr txBox="1"/>
          <p:nvPr>
            <p:ph idx="1" type="body"/>
          </p:nvPr>
        </p:nvSpPr>
        <p:spPr>
          <a:xfrm>
            <a:off x="1066800" y="2103120"/>
            <a:ext cx="10058400" cy="3849624"/>
          </a:xfrm>
          <a:prstGeom prst="rect">
            <a:avLst/>
          </a:prstGeom>
          <a:noFill/>
          <a:ln>
            <a:noFill/>
          </a:ln>
        </p:spPr>
        <p:txBody>
          <a:bodyPr anchorCtr="0" anchor="t" bIns="45700" lIns="91425" spcFirstLastPara="1" rIns="91425" wrap="square" tIns="45700">
            <a:normAutofit/>
          </a:bodyPr>
          <a:lstStyle>
            <a:lvl1pPr indent="-336550" lvl="0" marL="457200" marR="0" rtl="0" algn="l">
              <a:lnSpc>
                <a:spcPct val="110000"/>
              </a:lnSpc>
              <a:spcBef>
                <a:spcPts val="900"/>
              </a:spcBef>
              <a:spcAft>
                <a:spcPts val="0"/>
              </a:spcAft>
              <a:buClr>
                <a:srgbClr val="262626"/>
              </a:buClr>
              <a:buSzPts val="1700"/>
              <a:buFont typeface="Garamond"/>
              <a:buChar char="◦"/>
              <a:defRPr b="0" i="0" sz="1700" u="none" cap="none" strike="noStrike">
                <a:solidFill>
                  <a:schemeClr val="dk1"/>
                </a:solidFill>
                <a:latin typeface="Sorts Mill Goudy"/>
                <a:ea typeface="Sorts Mill Goudy"/>
                <a:cs typeface="Sorts Mill Goudy"/>
                <a:sym typeface="Sorts Mill Goudy"/>
              </a:defRPr>
            </a:lvl1pPr>
            <a:lvl2pPr indent="-323850" lvl="1" marL="914400" marR="0" rtl="0" algn="l">
              <a:lnSpc>
                <a:spcPct val="110000"/>
              </a:lnSpc>
              <a:spcBef>
                <a:spcPts val="500"/>
              </a:spcBef>
              <a:spcAft>
                <a:spcPts val="0"/>
              </a:spcAft>
              <a:buClr>
                <a:srgbClr val="262626"/>
              </a:buClr>
              <a:buSzPts val="1500"/>
              <a:buFont typeface="Garamond"/>
              <a:buChar char="◦"/>
              <a:defRPr b="0" i="0" sz="1500" u="none" cap="none" strike="noStrike">
                <a:solidFill>
                  <a:schemeClr val="dk1"/>
                </a:solidFill>
                <a:latin typeface="Sorts Mill Goudy"/>
                <a:ea typeface="Sorts Mill Goudy"/>
                <a:cs typeface="Sorts Mill Goudy"/>
                <a:sym typeface="Sorts Mill Goudy"/>
              </a:defRPr>
            </a:lvl2pPr>
            <a:lvl3pPr indent="-311150" lvl="2" marL="1371600" marR="0" rtl="0" algn="l">
              <a:lnSpc>
                <a:spcPct val="110000"/>
              </a:lnSpc>
              <a:spcBef>
                <a:spcPts val="500"/>
              </a:spcBef>
              <a:spcAft>
                <a:spcPts val="0"/>
              </a:spcAft>
              <a:buClr>
                <a:srgbClr val="262626"/>
              </a:buClr>
              <a:buSzPts val="1300"/>
              <a:buFont typeface="Garamond"/>
              <a:buChar char="◦"/>
              <a:defRPr b="0" i="0" sz="1300" u="none" cap="none" strike="noStrike">
                <a:solidFill>
                  <a:schemeClr val="dk1"/>
                </a:solidFill>
                <a:latin typeface="Sorts Mill Goudy"/>
                <a:ea typeface="Sorts Mill Goudy"/>
                <a:cs typeface="Sorts Mill Goudy"/>
                <a:sym typeface="Sorts Mill Goudy"/>
              </a:defRPr>
            </a:lvl3pPr>
            <a:lvl4pPr indent="-311150" lvl="3" marL="1828800" marR="0" rtl="0" algn="l">
              <a:lnSpc>
                <a:spcPct val="110000"/>
              </a:lnSpc>
              <a:spcBef>
                <a:spcPts val="500"/>
              </a:spcBef>
              <a:spcAft>
                <a:spcPts val="0"/>
              </a:spcAft>
              <a:buClr>
                <a:srgbClr val="262626"/>
              </a:buClr>
              <a:buSzPts val="1300"/>
              <a:buFont typeface="Garamond"/>
              <a:buChar char="◦"/>
              <a:defRPr b="0" i="0" sz="1300" u="none" cap="none" strike="noStrike">
                <a:solidFill>
                  <a:schemeClr val="dk1"/>
                </a:solidFill>
                <a:latin typeface="Sorts Mill Goudy"/>
                <a:ea typeface="Sorts Mill Goudy"/>
                <a:cs typeface="Sorts Mill Goudy"/>
                <a:sym typeface="Sorts Mill Goudy"/>
              </a:defRPr>
            </a:lvl4pPr>
            <a:lvl5pPr indent="-311150" lvl="4" marL="2286000" marR="0" rtl="0" algn="l">
              <a:lnSpc>
                <a:spcPct val="110000"/>
              </a:lnSpc>
              <a:spcBef>
                <a:spcPts val="500"/>
              </a:spcBef>
              <a:spcAft>
                <a:spcPts val="0"/>
              </a:spcAft>
              <a:buClr>
                <a:srgbClr val="262626"/>
              </a:buClr>
              <a:buSzPts val="1300"/>
              <a:buFont typeface="Garamond"/>
              <a:buChar char="◦"/>
              <a:defRPr b="0" i="0" sz="1300" u="none" cap="none" strike="noStrike">
                <a:solidFill>
                  <a:schemeClr val="dk1"/>
                </a:solidFill>
                <a:latin typeface="Sorts Mill Goudy"/>
                <a:ea typeface="Sorts Mill Goudy"/>
                <a:cs typeface="Sorts Mill Goudy"/>
                <a:sym typeface="Sorts Mill Goudy"/>
              </a:defRPr>
            </a:lvl5pPr>
            <a:lvl6pPr indent="-317500" lvl="5" marL="2743200" marR="0" rtl="0" algn="l">
              <a:lnSpc>
                <a:spcPct val="100000"/>
              </a:lnSpc>
              <a:spcBef>
                <a:spcPts val="500"/>
              </a:spcBef>
              <a:spcAft>
                <a:spcPts val="0"/>
              </a:spcAft>
              <a:buClr>
                <a:srgbClr val="262626"/>
              </a:buClr>
              <a:buSzPts val="1400"/>
              <a:buFont typeface="Garamond"/>
              <a:buChar char="◦"/>
              <a:defRPr b="0" i="0" sz="1400" u="none" cap="none" strike="noStrike">
                <a:solidFill>
                  <a:schemeClr val="dk1"/>
                </a:solidFill>
                <a:latin typeface="Sorts Mill Goudy"/>
                <a:ea typeface="Sorts Mill Goudy"/>
                <a:cs typeface="Sorts Mill Goudy"/>
                <a:sym typeface="Sorts Mill Goudy"/>
              </a:defRPr>
            </a:lvl6pPr>
            <a:lvl7pPr indent="-317500" lvl="6" marL="3200400" marR="0" rtl="0" algn="l">
              <a:lnSpc>
                <a:spcPct val="100000"/>
              </a:lnSpc>
              <a:spcBef>
                <a:spcPts val="500"/>
              </a:spcBef>
              <a:spcAft>
                <a:spcPts val="0"/>
              </a:spcAft>
              <a:buClr>
                <a:srgbClr val="262626"/>
              </a:buClr>
              <a:buSzPts val="1400"/>
              <a:buFont typeface="Garamond"/>
              <a:buChar char="◦"/>
              <a:defRPr b="0" i="0" sz="1400" u="none" cap="none" strike="noStrike">
                <a:solidFill>
                  <a:schemeClr val="dk1"/>
                </a:solidFill>
                <a:latin typeface="Sorts Mill Goudy"/>
                <a:ea typeface="Sorts Mill Goudy"/>
                <a:cs typeface="Sorts Mill Goudy"/>
                <a:sym typeface="Sorts Mill Goudy"/>
              </a:defRPr>
            </a:lvl7pPr>
            <a:lvl8pPr indent="-317500" lvl="7" marL="3657600" marR="0" rtl="0" algn="l">
              <a:lnSpc>
                <a:spcPct val="100000"/>
              </a:lnSpc>
              <a:spcBef>
                <a:spcPts val="500"/>
              </a:spcBef>
              <a:spcAft>
                <a:spcPts val="0"/>
              </a:spcAft>
              <a:buClr>
                <a:srgbClr val="262626"/>
              </a:buClr>
              <a:buSzPts val="1400"/>
              <a:buFont typeface="Garamond"/>
              <a:buChar char="◦"/>
              <a:defRPr b="0" i="0" sz="1400" u="none" cap="none" strike="noStrike">
                <a:solidFill>
                  <a:schemeClr val="dk1"/>
                </a:solidFill>
                <a:latin typeface="Sorts Mill Goudy"/>
                <a:ea typeface="Sorts Mill Goudy"/>
                <a:cs typeface="Sorts Mill Goudy"/>
                <a:sym typeface="Sorts Mill Goudy"/>
              </a:defRPr>
            </a:lvl8pPr>
            <a:lvl9pPr indent="-317500" lvl="8" marL="4114800" marR="0" rtl="0" algn="l">
              <a:lnSpc>
                <a:spcPct val="100000"/>
              </a:lnSpc>
              <a:spcBef>
                <a:spcPts val="500"/>
              </a:spcBef>
              <a:spcAft>
                <a:spcPts val="0"/>
              </a:spcAft>
              <a:buClr>
                <a:srgbClr val="262626"/>
              </a:buClr>
              <a:buSzPts val="1400"/>
              <a:buFont typeface="Garamond"/>
              <a:buChar char="◦"/>
              <a:defRPr b="0" i="0" sz="1400" u="none" cap="none" strike="noStrike">
                <a:solidFill>
                  <a:schemeClr val="dk1"/>
                </a:solidFill>
                <a:latin typeface="Sorts Mill Goudy"/>
                <a:ea typeface="Sorts Mill Goudy"/>
                <a:cs typeface="Sorts Mill Goudy"/>
                <a:sym typeface="Sorts Mill Goudy"/>
              </a:defRPr>
            </a:lvl9pPr>
          </a:lstStyle>
          <a:p/>
        </p:txBody>
      </p:sp>
      <p:sp>
        <p:nvSpPr>
          <p:cNvPr id="34" name="Google Shape;34;p7"/>
          <p:cNvSpPr txBox="1"/>
          <p:nvPr>
            <p:ph idx="10" type="dt"/>
          </p:nvPr>
        </p:nvSpPr>
        <p:spPr>
          <a:xfrm>
            <a:off x="7256794" y="6035040"/>
            <a:ext cx="2893045" cy="365760"/>
          </a:xfrm>
          <a:prstGeom prst="rect">
            <a:avLst/>
          </a:prstGeom>
          <a:noFill/>
          <a:ln>
            <a:noFill/>
          </a:ln>
        </p:spPr>
        <p:txBody>
          <a:bodyPr anchorCtr="0" anchor="b" bIns="45700" lIns="91425" spcFirstLastPara="1" rIns="91425" wrap="square" tIns="45700">
            <a:noAutofit/>
          </a:bodyPr>
          <a:lstStyle>
            <a:lvl1pPr lvl="0" marR="0" rtl="0" algn="r">
              <a:spcBef>
                <a:spcPts val="0"/>
              </a:spcBef>
              <a:spcAft>
                <a:spcPts val="0"/>
              </a:spcAft>
              <a:buSzPts val="1400"/>
              <a:buNone/>
              <a:defRPr b="0" i="0" sz="1000" u="none" cap="none" strike="noStrike">
                <a:solidFill>
                  <a:srgbClr val="3F3F3F"/>
                </a:solidFill>
                <a:latin typeface="Sorts Mill Goudy"/>
                <a:ea typeface="Sorts Mill Goudy"/>
                <a:cs typeface="Sorts Mill Goudy"/>
                <a:sym typeface="Sorts Mill Goudy"/>
              </a:defRPr>
            </a:lvl1pPr>
            <a:lvl2pPr lvl="1" marR="0" rtl="0" algn="l">
              <a:spcBef>
                <a:spcPts val="0"/>
              </a:spcBef>
              <a:spcAft>
                <a:spcPts val="0"/>
              </a:spcAft>
              <a:buSzPts val="1400"/>
              <a:buNone/>
              <a:defRPr b="0" i="0" sz="1800" u="none" cap="none" strike="noStrike">
                <a:solidFill>
                  <a:schemeClr val="dk1"/>
                </a:solidFill>
                <a:latin typeface="Sorts Mill Goudy"/>
                <a:ea typeface="Sorts Mill Goudy"/>
                <a:cs typeface="Sorts Mill Goudy"/>
                <a:sym typeface="Sorts Mill Goudy"/>
              </a:defRPr>
            </a:lvl2pPr>
            <a:lvl3pPr lvl="2" marR="0" rtl="0" algn="l">
              <a:spcBef>
                <a:spcPts val="0"/>
              </a:spcBef>
              <a:spcAft>
                <a:spcPts val="0"/>
              </a:spcAft>
              <a:buSzPts val="1400"/>
              <a:buNone/>
              <a:defRPr b="0" i="0" sz="1800" u="none" cap="none" strike="noStrike">
                <a:solidFill>
                  <a:schemeClr val="dk1"/>
                </a:solidFill>
                <a:latin typeface="Sorts Mill Goudy"/>
                <a:ea typeface="Sorts Mill Goudy"/>
                <a:cs typeface="Sorts Mill Goudy"/>
                <a:sym typeface="Sorts Mill Goudy"/>
              </a:defRPr>
            </a:lvl3pPr>
            <a:lvl4pPr lvl="3" marR="0" rtl="0" algn="l">
              <a:spcBef>
                <a:spcPts val="0"/>
              </a:spcBef>
              <a:spcAft>
                <a:spcPts val="0"/>
              </a:spcAft>
              <a:buSzPts val="1400"/>
              <a:buNone/>
              <a:defRPr b="0" i="0" sz="1800" u="none" cap="none" strike="noStrike">
                <a:solidFill>
                  <a:schemeClr val="dk1"/>
                </a:solidFill>
                <a:latin typeface="Sorts Mill Goudy"/>
                <a:ea typeface="Sorts Mill Goudy"/>
                <a:cs typeface="Sorts Mill Goudy"/>
                <a:sym typeface="Sorts Mill Goudy"/>
              </a:defRPr>
            </a:lvl4pPr>
            <a:lvl5pPr lvl="4" marR="0" rtl="0" algn="l">
              <a:spcBef>
                <a:spcPts val="0"/>
              </a:spcBef>
              <a:spcAft>
                <a:spcPts val="0"/>
              </a:spcAft>
              <a:buSzPts val="1400"/>
              <a:buNone/>
              <a:defRPr b="0" i="0" sz="1800" u="none" cap="none" strike="noStrike">
                <a:solidFill>
                  <a:schemeClr val="dk1"/>
                </a:solidFill>
                <a:latin typeface="Sorts Mill Goudy"/>
                <a:ea typeface="Sorts Mill Goudy"/>
                <a:cs typeface="Sorts Mill Goudy"/>
                <a:sym typeface="Sorts Mill Goudy"/>
              </a:defRPr>
            </a:lvl5pPr>
            <a:lvl6pPr lvl="5" marR="0" rtl="0" algn="l">
              <a:spcBef>
                <a:spcPts val="0"/>
              </a:spcBef>
              <a:spcAft>
                <a:spcPts val="0"/>
              </a:spcAft>
              <a:buSzPts val="1400"/>
              <a:buNone/>
              <a:defRPr b="0" i="0" sz="1800" u="none" cap="none" strike="noStrike">
                <a:solidFill>
                  <a:schemeClr val="dk1"/>
                </a:solidFill>
                <a:latin typeface="Sorts Mill Goudy"/>
                <a:ea typeface="Sorts Mill Goudy"/>
                <a:cs typeface="Sorts Mill Goudy"/>
                <a:sym typeface="Sorts Mill Goudy"/>
              </a:defRPr>
            </a:lvl6pPr>
            <a:lvl7pPr lvl="6" marR="0" rtl="0" algn="l">
              <a:spcBef>
                <a:spcPts val="0"/>
              </a:spcBef>
              <a:spcAft>
                <a:spcPts val="0"/>
              </a:spcAft>
              <a:buSzPts val="1400"/>
              <a:buNone/>
              <a:defRPr b="0" i="0" sz="1800" u="none" cap="none" strike="noStrike">
                <a:solidFill>
                  <a:schemeClr val="dk1"/>
                </a:solidFill>
                <a:latin typeface="Sorts Mill Goudy"/>
                <a:ea typeface="Sorts Mill Goudy"/>
                <a:cs typeface="Sorts Mill Goudy"/>
                <a:sym typeface="Sorts Mill Goudy"/>
              </a:defRPr>
            </a:lvl7pPr>
            <a:lvl8pPr lvl="7" marR="0" rtl="0" algn="l">
              <a:spcBef>
                <a:spcPts val="0"/>
              </a:spcBef>
              <a:spcAft>
                <a:spcPts val="0"/>
              </a:spcAft>
              <a:buSzPts val="1400"/>
              <a:buNone/>
              <a:defRPr b="0" i="0" sz="1800" u="none" cap="none" strike="noStrike">
                <a:solidFill>
                  <a:schemeClr val="dk1"/>
                </a:solidFill>
                <a:latin typeface="Sorts Mill Goudy"/>
                <a:ea typeface="Sorts Mill Goudy"/>
                <a:cs typeface="Sorts Mill Goudy"/>
                <a:sym typeface="Sorts Mill Goudy"/>
              </a:defRPr>
            </a:lvl8pPr>
            <a:lvl9pPr lvl="8" marR="0" rtl="0" algn="l">
              <a:spcBef>
                <a:spcPts val="0"/>
              </a:spcBef>
              <a:spcAft>
                <a:spcPts val="0"/>
              </a:spcAft>
              <a:buSzPts val="1400"/>
              <a:buNone/>
              <a:defRPr b="0" i="0" sz="1800" u="none" cap="none" strike="noStrike">
                <a:solidFill>
                  <a:schemeClr val="dk1"/>
                </a:solidFill>
                <a:latin typeface="Sorts Mill Goudy"/>
                <a:ea typeface="Sorts Mill Goudy"/>
                <a:cs typeface="Sorts Mill Goudy"/>
                <a:sym typeface="Sorts Mill Goudy"/>
              </a:defRPr>
            </a:lvl9pPr>
          </a:lstStyle>
          <a:p/>
        </p:txBody>
      </p:sp>
      <p:sp>
        <p:nvSpPr>
          <p:cNvPr id="35" name="Google Shape;35;p7"/>
          <p:cNvSpPr txBox="1"/>
          <p:nvPr>
            <p:ph idx="11" type="ftr"/>
          </p:nvPr>
        </p:nvSpPr>
        <p:spPr>
          <a:xfrm>
            <a:off x="1066800" y="6035040"/>
            <a:ext cx="5816600" cy="36576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000" u="none" cap="none" strike="noStrike">
                <a:solidFill>
                  <a:srgbClr val="262626"/>
                </a:solidFill>
                <a:latin typeface="Sorts Mill Goudy"/>
                <a:ea typeface="Sorts Mill Goudy"/>
                <a:cs typeface="Sorts Mill Goudy"/>
                <a:sym typeface="Sorts Mill Goudy"/>
              </a:defRPr>
            </a:lvl1pPr>
            <a:lvl2pPr lvl="1" marR="0" rtl="0" algn="l">
              <a:spcBef>
                <a:spcPts val="0"/>
              </a:spcBef>
              <a:spcAft>
                <a:spcPts val="0"/>
              </a:spcAft>
              <a:buSzPts val="1400"/>
              <a:buNone/>
              <a:defRPr b="0" i="0" sz="1800" u="none" cap="none" strike="noStrike">
                <a:solidFill>
                  <a:schemeClr val="dk1"/>
                </a:solidFill>
                <a:latin typeface="Sorts Mill Goudy"/>
                <a:ea typeface="Sorts Mill Goudy"/>
                <a:cs typeface="Sorts Mill Goudy"/>
                <a:sym typeface="Sorts Mill Goudy"/>
              </a:defRPr>
            </a:lvl2pPr>
            <a:lvl3pPr lvl="2" marR="0" rtl="0" algn="l">
              <a:spcBef>
                <a:spcPts val="0"/>
              </a:spcBef>
              <a:spcAft>
                <a:spcPts val="0"/>
              </a:spcAft>
              <a:buSzPts val="1400"/>
              <a:buNone/>
              <a:defRPr b="0" i="0" sz="1800" u="none" cap="none" strike="noStrike">
                <a:solidFill>
                  <a:schemeClr val="dk1"/>
                </a:solidFill>
                <a:latin typeface="Sorts Mill Goudy"/>
                <a:ea typeface="Sorts Mill Goudy"/>
                <a:cs typeface="Sorts Mill Goudy"/>
                <a:sym typeface="Sorts Mill Goudy"/>
              </a:defRPr>
            </a:lvl3pPr>
            <a:lvl4pPr lvl="3" marR="0" rtl="0" algn="l">
              <a:spcBef>
                <a:spcPts val="0"/>
              </a:spcBef>
              <a:spcAft>
                <a:spcPts val="0"/>
              </a:spcAft>
              <a:buSzPts val="1400"/>
              <a:buNone/>
              <a:defRPr b="0" i="0" sz="1800" u="none" cap="none" strike="noStrike">
                <a:solidFill>
                  <a:schemeClr val="dk1"/>
                </a:solidFill>
                <a:latin typeface="Sorts Mill Goudy"/>
                <a:ea typeface="Sorts Mill Goudy"/>
                <a:cs typeface="Sorts Mill Goudy"/>
                <a:sym typeface="Sorts Mill Goudy"/>
              </a:defRPr>
            </a:lvl4pPr>
            <a:lvl5pPr lvl="4" marR="0" rtl="0" algn="l">
              <a:spcBef>
                <a:spcPts val="0"/>
              </a:spcBef>
              <a:spcAft>
                <a:spcPts val="0"/>
              </a:spcAft>
              <a:buSzPts val="1400"/>
              <a:buNone/>
              <a:defRPr b="0" i="0" sz="1800" u="none" cap="none" strike="noStrike">
                <a:solidFill>
                  <a:schemeClr val="dk1"/>
                </a:solidFill>
                <a:latin typeface="Sorts Mill Goudy"/>
                <a:ea typeface="Sorts Mill Goudy"/>
                <a:cs typeface="Sorts Mill Goudy"/>
                <a:sym typeface="Sorts Mill Goudy"/>
              </a:defRPr>
            </a:lvl5pPr>
            <a:lvl6pPr lvl="5" marR="0" rtl="0" algn="l">
              <a:spcBef>
                <a:spcPts val="0"/>
              </a:spcBef>
              <a:spcAft>
                <a:spcPts val="0"/>
              </a:spcAft>
              <a:buSzPts val="1400"/>
              <a:buNone/>
              <a:defRPr b="0" i="0" sz="1800" u="none" cap="none" strike="noStrike">
                <a:solidFill>
                  <a:schemeClr val="dk1"/>
                </a:solidFill>
                <a:latin typeface="Sorts Mill Goudy"/>
                <a:ea typeface="Sorts Mill Goudy"/>
                <a:cs typeface="Sorts Mill Goudy"/>
                <a:sym typeface="Sorts Mill Goudy"/>
              </a:defRPr>
            </a:lvl6pPr>
            <a:lvl7pPr lvl="6" marR="0" rtl="0" algn="l">
              <a:spcBef>
                <a:spcPts val="0"/>
              </a:spcBef>
              <a:spcAft>
                <a:spcPts val="0"/>
              </a:spcAft>
              <a:buSzPts val="1400"/>
              <a:buNone/>
              <a:defRPr b="0" i="0" sz="1800" u="none" cap="none" strike="noStrike">
                <a:solidFill>
                  <a:schemeClr val="dk1"/>
                </a:solidFill>
                <a:latin typeface="Sorts Mill Goudy"/>
                <a:ea typeface="Sorts Mill Goudy"/>
                <a:cs typeface="Sorts Mill Goudy"/>
                <a:sym typeface="Sorts Mill Goudy"/>
              </a:defRPr>
            </a:lvl7pPr>
            <a:lvl8pPr lvl="7" marR="0" rtl="0" algn="l">
              <a:spcBef>
                <a:spcPts val="0"/>
              </a:spcBef>
              <a:spcAft>
                <a:spcPts val="0"/>
              </a:spcAft>
              <a:buSzPts val="1400"/>
              <a:buNone/>
              <a:defRPr b="0" i="0" sz="1800" u="none" cap="none" strike="noStrike">
                <a:solidFill>
                  <a:schemeClr val="dk1"/>
                </a:solidFill>
                <a:latin typeface="Sorts Mill Goudy"/>
                <a:ea typeface="Sorts Mill Goudy"/>
                <a:cs typeface="Sorts Mill Goudy"/>
                <a:sym typeface="Sorts Mill Goudy"/>
              </a:defRPr>
            </a:lvl8pPr>
            <a:lvl9pPr lvl="8" marR="0" rtl="0" algn="l">
              <a:spcBef>
                <a:spcPts val="0"/>
              </a:spcBef>
              <a:spcAft>
                <a:spcPts val="0"/>
              </a:spcAft>
              <a:buSzPts val="1400"/>
              <a:buNone/>
              <a:defRPr b="0" i="0" sz="1800" u="none" cap="none" strike="noStrike">
                <a:solidFill>
                  <a:schemeClr val="dk1"/>
                </a:solidFill>
                <a:latin typeface="Sorts Mill Goudy"/>
                <a:ea typeface="Sorts Mill Goudy"/>
                <a:cs typeface="Sorts Mill Goudy"/>
                <a:sym typeface="Sorts Mill Goudy"/>
              </a:defRPr>
            </a:lvl9pPr>
          </a:lstStyle>
          <a:p/>
        </p:txBody>
      </p:sp>
      <p:sp>
        <p:nvSpPr>
          <p:cNvPr id="36" name="Google Shape;36;p7"/>
          <p:cNvSpPr txBox="1"/>
          <p:nvPr>
            <p:ph idx="12" type="sldNum"/>
          </p:nvPr>
        </p:nvSpPr>
        <p:spPr>
          <a:xfrm>
            <a:off x="10287000" y="6035040"/>
            <a:ext cx="838200" cy="36576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buNone/>
              <a:defRPr b="0" i="0" sz="1000" u="none" cap="none" strike="noStrike">
                <a:solidFill>
                  <a:srgbClr val="3F3F3F"/>
                </a:solidFill>
                <a:latin typeface="Sorts Mill Goudy"/>
                <a:ea typeface="Sorts Mill Goudy"/>
                <a:cs typeface="Sorts Mill Goudy"/>
                <a:sym typeface="Sorts Mill Goudy"/>
              </a:defRPr>
            </a:lvl1pPr>
            <a:lvl2pPr indent="0" lvl="1" marL="0" marR="0" rtl="0" algn="r">
              <a:spcBef>
                <a:spcPts val="0"/>
              </a:spcBef>
              <a:buNone/>
              <a:defRPr b="0" i="0" sz="1000" u="none" cap="none" strike="noStrike">
                <a:solidFill>
                  <a:srgbClr val="3F3F3F"/>
                </a:solidFill>
                <a:latin typeface="Sorts Mill Goudy"/>
                <a:ea typeface="Sorts Mill Goudy"/>
                <a:cs typeface="Sorts Mill Goudy"/>
                <a:sym typeface="Sorts Mill Goudy"/>
              </a:defRPr>
            </a:lvl2pPr>
            <a:lvl3pPr indent="0" lvl="2" marL="0" marR="0" rtl="0" algn="r">
              <a:spcBef>
                <a:spcPts val="0"/>
              </a:spcBef>
              <a:buNone/>
              <a:defRPr b="0" i="0" sz="1000" u="none" cap="none" strike="noStrike">
                <a:solidFill>
                  <a:srgbClr val="3F3F3F"/>
                </a:solidFill>
                <a:latin typeface="Sorts Mill Goudy"/>
                <a:ea typeface="Sorts Mill Goudy"/>
                <a:cs typeface="Sorts Mill Goudy"/>
                <a:sym typeface="Sorts Mill Goudy"/>
              </a:defRPr>
            </a:lvl3pPr>
            <a:lvl4pPr indent="0" lvl="3" marL="0" marR="0" rtl="0" algn="r">
              <a:spcBef>
                <a:spcPts val="0"/>
              </a:spcBef>
              <a:buNone/>
              <a:defRPr b="0" i="0" sz="1000" u="none" cap="none" strike="noStrike">
                <a:solidFill>
                  <a:srgbClr val="3F3F3F"/>
                </a:solidFill>
                <a:latin typeface="Sorts Mill Goudy"/>
                <a:ea typeface="Sorts Mill Goudy"/>
                <a:cs typeface="Sorts Mill Goudy"/>
                <a:sym typeface="Sorts Mill Goudy"/>
              </a:defRPr>
            </a:lvl4pPr>
            <a:lvl5pPr indent="0" lvl="4" marL="0" marR="0" rtl="0" algn="r">
              <a:spcBef>
                <a:spcPts val="0"/>
              </a:spcBef>
              <a:buNone/>
              <a:defRPr b="0" i="0" sz="1000" u="none" cap="none" strike="noStrike">
                <a:solidFill>
                  <a:srgbClr val="3F3F3F"/>
                </a:solidFill>
                <a:latin typeface="Sorts Mill Goudy"/>
                <a:ea typeface="Sorts Mill Goudy"/>
                <a:cs typeface="Sorts Mill Goudy"/>
                <a:sym typeface="Sorts Mill Goudy"/>
              </a:defRPr>
            </a:lvl5pPr>
            <a:lvl6pPr indent="0" lvl="5" marL="0" marR="0" rtl="0" algn="r">
              <a:spcBef>
                <a:spcPts val="0"/>
              </a:spcBef>
              <a:buNone/>
              <a:defRPr b="0" i="0" sz="1000" u="none" cap="none" strike="noStrike">
                <a:solidFill>
                  <a:srgbClr val="3F3F3F"/>
                </a:solidFill>
                <a:latin typeface="Sorts Mill Goudy"/>
                <a:ea typeface="Sorts Mill Goudy"/>
                <a:cs typeface="Sorts Mill Goudy"/>
                <a:sym typeface="Sorts Mill Goudy"/>
              </a:defRPr>
            </a:lvl6pPr>
            <a:lvl7pPr indent="0" lvl="6" marL="0" marR="0" rtl="0" algn="r">
              <a:spcBef>
                <a:spcPts val="0"/>
              </a:spcBef>
              <a:buNone/>
              <a:defRPr b="0" i="0" sz="1000" u="none" cap="none" strike="noStrike">
                <a:solidFill>
                  <a:srgbClr val="3F3F3F"/>
                </a:solidFill>
                <a:latin typeface="Sorts Mill Goudy"/>
                <a:ea typeface="Sorts Mill Goudy"/>
                <a:cs typeface="Sorts Mill Goudy"/>
                <a:sym typeface="Sorts Mill Goudy"/>
              </a:defRPr>
            </a:lvl7pPr>
            <a:lvl8pPr indent="0" lvl="7" marL="0" marR="0" rtl="0" algn="r">
              <a:spcBef>
                <a:spcPts val="0"/>
              </a:spcBef>
              <a:buNone/>
              <a:defRPr b="0" i="0" sz="1000" u="none" cap="none" strike="noStrike">
                <a:solidFill>
                  <a:srgbClr val="3F3F3F"/>
                </a:solidFill>
                <a:latin typeface="Sorts Mill Goudy"/>
                <a:ea typeface="Sorts Mill Goudy"/>
                <a:cs typeface="Sorts Mill Goudy"/>
                <a:sym typeface="Sorts Mill Goudy"/>
              </a:defRPr>
            </a:lvl8pPr>
            <a:lvl9pPr indent="0" lvl="8" marL="0" marR="0" rtl="0" algn="r">
              <a:spcBef>
                <a:spcPts val="0"/>
              </a:spcBef>
              <a:buNone/>
              <a:defRPr b="0" i="0" sz="1000" u="none" cap="none" strike="noStrike">
                <a:solidFill>
                  <a:srgbClr val="3F3F3F"/>
                </a:solidFill>
                <a:latin typeface="Sorts Mill Goudy"/>
                <a:ea typeface="Sorts Mill Goudy"/>
                <a:cs typeface="Sorts Mill Goudy"/>
                <a:sym typeface="Sorts Mill Goudy"/>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jp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29" name="Shape 129"/>
        <p:cNvGrpSpPr/>
        <p:nvPr/>
      </p:nvGrpSpPr>
      <p:grpSpPr>
        <a:xfrm>
          <a:off x="0" y="0"/>
          <a:ext cx="0" cy="0"/>
          <a:chOff x="0" y="0"/>
          <a:chExt cx="0" cy="0"/>
        </a:xfrm>
      </p:grpSpPr>
      <p:pic>
        <p:nvPicPr>
          <p:cNvPr descr="Silmät karkki" id="130" name="Google Shape;130;p1"/>
          <p:cNvPicPr preferRelativeResize="0"/>
          <p:nvPr/>
        </p:nvPicPr>
        <p:blipFill rotWithShape="1">
          <a:blip r:embed="rId3">
            <a:alphaModFix/>
          </a:blip>
          <a:srcRect b="15730" l="0" r="0" t="0"/>
          <a:stretch/>
        </p:blipFill>
        <p:spPr>
          <a:xfrm>
            <a:off x="-1" y="10"/>
            <a:ext cx="12192000" cy="6857988"/>
          </a:xfrm>
          <a:prstGeom prst="rect">
            <a:avLst/>
          </a:prstGeom>
          <a:noFill/>
          <a:ln>
            <a:noFill/>
          </a:ln>
        </p:spPr>
      </p:pic>
      <p:sp>
        <p:nvSpPr>
          <p:cNvPr id="131" name="Google Shape;131;p1"/>
          <p:cNvSpPr/>
          <p:nvPr/>
        </p:nvSpPr>
        <p:spPr>
          <a:xfrm>
            <a:off x="0" y="4530074"/>
            <a:ext cx="12192000" cy="2327925"/>
          </a:xfrm>
          <a:prstGeom prst="rect">
            <a:avLst/>
          </a:prstGeom>
          <a:solidFill>
            <a:schemeClr val="dk1">
              <a:alpha val="29803"/>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1"/>
          <p:cNvSpPr/>
          <p:nvPr/>
        </p:nvSpPr>
        <p:spPr>
          <a:xfrm rot="10800000">
            <a:off x="-3" y="4530071"/>
            <a:ext cx="12191999" cy="2327926"/>
          </a:xfrm>
          <a:prstGeom prst="rect">
            <a:avLst/>
          </a:prstGeom>
          <a:solidFill>
            <a:srgbClr val="3BB195">
              <a:alpha val="4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Sorts Mill Goudy"/>
              <a:ea typeface="Sorts Mill Goudy"/>
              <a:cs typeface="Sorts Mill Goudy"/>
              <a:sym typeface="Sorts Mill Goudy"/>
            </a:endParaRPr>
          </a:p>
        </p:txBody>
      </p:sp>
      <p:sp>
        <p:nvSpPr>
          <p:cNvPr id="133" name="Google Shape;133;p1"/>
          <p:cNvSpPr/>
          <p:nvPr/>
        </p:nvSpPr>
        <p:spPr>
          <a:xfrm>
            <a:off x="166116" y="4692768"/>
            <a:ext cx="11859768" cy="2002536"/>
          </a:xfrm>
          <a:prstGeom prst="rect">
            <a:avLst/>
          </a:prstGeom>
          <a:noFill/>
          <a:ln cap="sq" cmpd="sng" w="9525">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1"/>
          <p:cNvSpPr txBox="1"/>
          <p:nvPr>
            <p:ph type="ctrTitle"/>
          </p:nvPr>
        </p:nvSpPr>
        <p:spPr>
          <a:xfrm>
            <a:off x="372723" y="4956811"/>
            <a:ext cx="11439414" cy="897439"/>
          </a:xfrm>
          <a:prstGeom prst="rect">
            <a:avLst/>
          </a:prstGeom>
          <a:noFill/>
          <a:ln>
            <a:noFill/>
          </a:ln>
        </p:spPr>
        <p:txBody>
          <a:bodyPr anchorCtr="0" anchor="ctr" bIns="45700" lIns="91425" spcFirstLastPara="1" rIns="91425" wrap="square" tIns="45700">
            <a:normAutofit/>
          </a:bodyPr>
          <a:lstStyle/>
          <a:p>
            <a:pPr indent="0" lvl="0" marL="0" rtl="0" algn="ctr">
              <a:lnSpc>
                <a:spcPct val="83000"/>
              </a:lnSpc>
              <a:spcBef>
                <a:spcPts val="0"/>
              </a:spcBef>
              <a:spcAft>
                <a:spcPts val="0"/>
              </a:spcAft>
              <a:buClr>
                <a:schemeClr val="lt1"/>
              </a:buClr>
              <a:buSzPts val="4400"/>
              <a:buFont typeface="Sorts Mill Goudy"/>
              <a:buNone/>
            </a:pPr>
            <a:r>
              <a:rPr lang="en-US" sz="4400">
                <a:solidFill>
                  <a:schemeClr val="lt1"/>
                </a:solidFill>
              </a:rPr>
              <a:t>Digiturvataidot 2.lk</a:t>
            </a:r>
            <a:endParaRPr/>
          </a:p>
        </p:txBody>
      </p:sp>
      <p:sp>
        <p:nvSpPr>
          <p:cNvPr id="135" name="Google Shape;135;p1"/>
          <p:cNvSpPr txBox="1"/>
          <p:nvPr>
            <p:ph idx="1" type="subTitle"/>
          </p:nvPr>
        </p:nvSpPr>
        <p:spPr>
          <a:xfrm>
            <a:off x="764275" y="5783001"/>
            <a:ext cx="10656310" cy="425961"/>
          </a:xfrm>
          <a:prstGeom prst="rect">
            <a:avLst/>
          </a:prstGeom>
          <a:noFill/>
          <a:ln>
            <a:noFill/>
          </a:ln>
        </p:spPr>
        <p:txBody>
          <a:bodyPr anchorCtr="0" anchor="t" bIns="45700" lIns="91425" spcFirstLastPara="1" rIns="91425" wrap="square" tIns="45700">
            <a:normAutofit/>
          </a:bodyPr>
          <a:lstStyle/>
          <a:p>
            <a:pPr indent="0" lvl="0" marL="0" rtl="0" algn="ctr">
              <a:lnSpc>
                <a:spcPct val="110000"/>
              </a:lnSpc>
              <a:spcBef>
                <a:spcPts val="0"/>
              </a:spcBef>
              <a:spcAft>
                <a:spcPts val="0"/>
              </a:spcAft>
              <a:buSzPts val="1800"/>
              <a:buNone/>
            </a:pPr>
            <a:r>
              <a:t/>
            </a:r>
            <a:endParaRPr>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39" name="Shape 139"/>
        <p:cNvGrpSpPr/>
        <p:nvPr/>
      </p:nvGrpSpPr>
      <p:grpSpPr>
        <a:xfrm>
          <a:off x="0" y="0"/>
          <a:ext cx="0" cy="0"/>
          <a:chOff x="0" y="0"/>
          <a:chExt cx="0" cy="0"/>
        </a:xfrm>
      </p:grpSpPr>
      <p:sp>
        <p:nvSpPr>
          <p:cNvPr id="140" name="Google Shape;140;p2"/>
          <p:cNvSpPr/>
          <p:nvPr/>
        </p:nvSpPr>
        <p:spPr>
          <a:xfrm>
            <a:off x="0" y="0"/>
            <a:ext cx="12192000" cy="68580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Sorts Mill Goudy"/>
              <a:ea typeface="Sorts Mill Goudy"/>
              <a:cs typeface="Sorts Mill Goudy"/>
              <a:sym typeface="Sorts Mill Goudy"/>
            </a:endParaRPr>
          </a:p>
        </p:txBody>
      </p:sp>
      <p:sp>
        <p:nvSpPr>
          <p:cNvPr id="141" name="Google Shape;141;p2"/>
          <p:cNvSpPr/>
          <p:nvPr/>
        </p:nvSpPr>
        <p:spPr>
          <a:xfrm>
            <a:off x="234696" y="237744"/>
            <a:ext cx="11722608" cy="6382512"/>
          </a:xfrm>
          <a:prstGeom prst="rect">
            <a:avLst/>
          </a:prstGeom>
          <a:solidFill>
            <a:schemeClr val="dk1">
              <a:alpha val="6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2"/>
          <p:cNvSpPr/>
          <p:nvPr/>
        </p:nvSpPr>
        <p:spPr>
          <a:xfrm>
            <a:off x="371856" y="374904"/>
            <a:ext cx="11448288" cy="6108192"/>
          </a:xfrm>
          <a:prstGeom prst="rect">
            <a:avLst/>
          </a:prstGeom>
          <a:noFill/>
          <a:ln cap="sq" cmpd="sng" w="9525">
            <a:solidFill>
              <a:srgbClr val="FEFEFE"/>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
          <p:cNvSpPr/>
          <p:nvPr/>
        </p:nvSpPr>
        <p:spPr>
          <a:xfrm>
            <a:off x="0" y="0"/>
            <a:ext cx="12192000" cy="68580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Sorts Mill Goudy"/>
              <a:ea typeface="Sorts Mill Goudy"/>
              <a:cs typeface="Sorts Mill Goudy"/>
              <a:sym typeface="Sorts Mill Goudy"/>
            </a:endParaRPr>
          </a:p>
        </p:txBody>
      </p:sp>
      <p:pic>
        <p:nvPicPr>
          <p:cNvPr descr="Silmät karkki" id="144" name="Google Shape;144;p2"/>
          <p:cNvPicPr preferRelativeResize="0"/>
          <p:nvPr/>
        </p:nvPicPr>
        <p:blipFill rotWithShape="1">
          <a:blip r:embed="rId3">
            <a:alphaModFix amt="35000"/>
          </a:blip>
          <a:srcRect b="15730" l="0" r="0" t="0"/>
          <a:stretch/>
        </p:blipFill>
        <p:spPr>
          <a:xfrm>
            <a:off x="-1" y="10"/>
            <a:ext cx="12192000" cy="6857988"/>
          </a:xfrm>
          <a:prstGeom prst="rect">
            <a:avLst/>
          </a:prstGeom>
          <a:noFill/>
          <a:ln>
            <a:noFill/>
          </a:ln>
        </p:spPr>
      </p:pic>
      <p:sp>
        <p:nvSpPr>
          <p:cNvPr id="145" name="Google Shape;145;p2"/>
          <p:cNvSpPr txBox="1"/>
          <p:nvPr>
            <p:ph type="ctrTitle"/>
          </p:nvPr>
        </p:nvSpPr>
        <p:spPr>
          <a:xfrm>
            <a:off x="1066800" y="642594"/>
            <a:ext cx="10058400" cy="13716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EFEFE"/>
              </a:buClr>
              <a:buSzPts val="4800"/>
              <a:buFont typeface="Sorts Mill Goudy"/>
              <a:buNone/>
            </a:pPr>
            <a:r>
              <a:rPr lang="en-US" sz="4800"/>
              <a:t>Minä mediassa- jumppa</a:t>
            </a:r>
            <a:endParaRPr sz="4800"/>
          </a:p>
        </p:txBody>
      </p:sp>
      <p:sp>
        <p:nvSpPr>
          <p:cNvPr id="146" name="Google Shape;146;p2"/>
          <p:cNvSpPr txBox="1"/>
          <p:nvPr>
            <p:ph idx="1" type="subTitle"/>
          </p:nvPr>
        </p:nvSpPr>
        <p:spPr>
          <a:xfrm>
            <a:off x="1066800" y="2103120"/>
            <a:ext cx="10058400" cy="3849624"/>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800"/>
              <a:buFont typeface="Garamond"/>
              <a:buChar char="◦"/>
            </a:pPr>
            <a:r>
              <a:rPr lang="en-US">
                <a:solidFill>
                  <a:schemeClr val="lt1"/>
                </a:solidFill>
              </a:rPr>
              <a:t>Se, joka haluaa olla netissä kiva kaveri, tekee kolme kyykkyhyppyä. </a:t>
            </a:r>
            <a:endParaRPr/>
          </a:p>
          <a:p>
            <a:pPr indent="0" lvl="0" marL="0" rtl="0" algn="l">
              <a:lnSpc>
                <a:spcPct val="100000"/>
              </a:lnSpc>
              <a:spcBef>
                <a:spcPts val="600"/>
              </a:spcBef>
              <a:spcAft>
                <a:spcPts val="0"/>
              </a:spcAft>
              <a:buSzPts val="1800"/>
              <a:buFont typeface="Garamond"/>
              <a:buChar char="◦"/>
            </a:pPr>
            <a:r>
              <a:rPr lang="en-US">
                <a:solidFill>
                  <a:schemeClr val="lt1"/>
                </a:solidFill>
              </a:rPr>
              <a:t>Se, joka tykkää, kun muut ovat netissä kilttejä, pyörii kolme kertaa ympäri. </a:t>
            </a:r>
            <a:endParaRPr/>
          </a:p>
          <a:p>
            <a:pPr indent="0" lvl="0" marL="0" rtl="0" algn="l">
              <a:lnSpc>
                <a:spcPct val="100000"/>
              </a:lnSpc>
              <a:spcBef>
                <a:spcPts val="600"/>
              </a:spcBef>
              <a:spcAft>
                <a:spcPts val="0"/>
              </a:spcAft>
              <a:buSzPts val="1800"/>
              <a:buFont typeface="Garamond"/>
              <a:buChar char="◦"/>
            </a:pPr>
            <a:r>
              <a:rPr lang="en-US">
                <a:solidFill>
                  <a:schemeClr val="lt1"/>
                </a:solidFill>
              </a:rPr>
              <a:t>Se, joka ei kommentoi ikävästi netissä, koskettaa ”pää, olka, peppu, varpaat”.</a:t>
            </a:r>
            <a:endParaRPr/>
          </a:p>
          <a:p>
            <a:pPr indent="0" lvl="0" marL="0" rtl="0" algn="l">
              <a:lnSpc>
                <a:spcPct val="100000"/>
              </a:lnSpc>
              <a:spcBef>
                <a:spcPts val="600"/>
              </a:spcBef>
              <a:spcAft>
                <a:spcPts val="0"/>
              </a:spcAft>
              <a:buSzPts val="1800"/>
              <a:buFont typeface="Garamond"/>
              <a:buChar char="◦"/>
            </a:pPr>
            <a:r>
              <a:rPr lang="en-US">
                <a:solidFill>
                  <a:schemeClr val="lt1"/>
                </a:solidFill>
              </a:rPr>
              <a:t> Se, joka kertoo pelottavista videoista tai kuvista aikuiselle, nostaa molemmat kädet kohti kattoa. </a:t>
            </a:r>
            <a:endParaRPr/>
          </a:p>
          <a:p>
            <a:pPr indent="0" lvl="0" marL="0" rtl="0" algn="l">
              <a:lnSpc>
                <a:spcPct val="100000"/>
              </a:lnSpc>
              <a:spcBef>
                <a:spcPts val="600"/>
              </a:spcBef>
              <a:spcAft>
                <a:spcPts val="0"/>
              </a:spcAft>
              <a:buSzPts val="1800"/>
              <a:buFont typeface="Garamond"/>
              <a:buChar char="◦"/>
            </a:pPr>
            <a:r>
              <a:rPr lang="en-US">
                <a:solidFill>
                  <a:schemeClr val="lt1"/>
                </a:solidFill>
              </a:rPr>
              <a:t>Se, joka noudattaa ikärajoja, heiluttaa käsiä. </a:t>
            </a:r>
            <a:endParaRPr/>
          </a:p>
          <a:p>
            <a:pPr indent="0" lvl="0" marL="0" rtl="0" algn="l">
              <a:lnSpc>
                <a:spcPct val="100000"/>
              </a:lnSpc>
              <a:spcBef>
                <a:spcPts val="600"/>
              </a:spcBef>
              <a:spcAft>
                <a:spcPts val="0"/>
              </a:spcAft>
              <a:buSzPts val="1800"/>
              <a:buFont typeface="Garamond"/>
              <a:buChar char="◦"/>
            </a:pPr>
            <a:r>
              <a:rPr lang="en-US">
                <a:solidFill>
                  <a:schemeClr val="lt1"/>
                </a:solidFill>
              </a:rPr>
              <a:t>Se, joka huomioi toiset netissä, hyppii paikalla kierroksen ympäri. </a:t>
            </a:r>
            <a:endParaRPr/>
          </a:p>
          <a:p>
            <a:pPr indent="0" lvl="0" marL="0" rtl="0" algn="l">
              <a:lnSpc>
                <a:spcPct val="100000"/>
              </a:lnSpc>
              <a:spcBef>
                <a:spcPts val="600"/>
              </a:spcBef>
              <a:spcAft>
                <a:spcPts val="0"/>
              </a:spcAft>
              <a:buSzPts val="1800"/>
              <a:buFont typeface="Garamond"/>
              <a:buChar char="◦"/>
            </a:pPr>
            <a:r>
              <a:rPr lang="en-US">
                <a:solidFill>
                  <a:schemeClr val="lt1"/>
                </a:solidFill>
              </a:rPr>
              <a:t>Se, joka ei jätä kaveria pulaan netissä, piirtää käsillä ison sydämen. </a:t>
            </a:r>
            <a:endParaRPr/>
          </a:p>
          <a:p>
            <a:pPr indent="0" lvl="0" marL="0" rtl="0" algn="l">
              <a:lnSpc>
                <a:spcPct val="100000"/>
              </a:lnSpc>
              <a:spcBef>
                <a:spcPts val="600"/>
              </a:spcBef>
              <a:spcAft>
                <a:spcPts val="0"/>
              </a:spcAft>
              <a:buSzPts val="1800"/>
              <a:buFont typeface="Garamond"/>
              <a:buChar char="◦"/>
            </a:pPr>
            <a:r>
              <a:rPr lang="en-US">
                <a:solidFill>
                  <a:schemeClr val="lt1"/>
                </a:solidFill>
              </a:rPr>
              <a:t>Se, joka ei kerro omia salasanoja kellekään netissä, nostaa peukut pystyyn. </a:t>
            </a:r>
            <a:endParaRPr/>
          </a:p>
          <a:p>
            <a:pPr indent="0" lvl="0" marL="0" rtl="0" algn="l">
              <a:lnSpc>
                <a:spcPct val="100000"/>
              </a:lnSpc>
              <a:spcBef>
                <a:spcPts val="600"/>
              </a:spcBef>
              <a:spcAft>
                <a:spcPts val="0"/>
              </a:spcAft>
              <a:buSzPts val="1800"/>
              <a:buFont typeface="Garamond"/>
              <a:buChar char="◦"/>
            </a:pPr>
            <a:r>
              <a:rPr lang="en-US">
                <a:solidFill>
                  <a:schemeClr val="lt1"/>
                </a:solidFill>
              </a:rPr>
              <a:t>Se, joka aikoo pyytää aikuisen apua netin käytössä, nyökkää</a:t>
            </a:r>
            <a:endParaRPr>
              <a:solidFill>
                <a:schemeClr val="lt1"/>
              </a:solidFill>
            </a:endParaRPr>
          </a:p>
        </p:txBody>
      </p:sp>
      <p:sp>
        <p:nvSpPr>
          <p:cNvPr id="147" name="Google Shape;147;p2"/>
          <p:cNvSpPr/>
          <p:nvPr/>
        </p:nvSpPr>
        <p:spPr>
          <a:xfrm>
            <a:off x="234696" y="237744"/>
            <a:ext cx="11722608" cy="6382512"/>
          </a:xfrm>
          <a:prstGeom prst="rect">
            <a:avLst/>
          </a:prstGeom>
          <a:noFill/>
          <a:ln cap="sq" cmpd="sng" w="9525">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1" name="Shape 151"/>
        <p:cNvGrpSpPr/>
        <p:nvPr/>
      </p:nvGrpSpPr>
      <p:grpSpPr>
        <a:xfrm>
          <a:off x="0" y="0"/>
          <a:ext cx="0" cy="0"/>
          <a:chOff x="0" y="0"/>
          <a:chExt cx="0" cy="0"/>
        </a:xfrm>
      </p:grpSpPr>
      <p:sp>
        <p:nvSpPr>
          <p:cNvPr id="152" name="Google Shape;152;p3"/>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Sorts Mill Goudy"/>
              <a:ea typeface="Sorts Mill Goudy"/>
              <a:cs typeface="Sorts Mill Goudy"/>
              <a:sym typeface="Sorts Mill Goudy"/>
            </a:endParaRPr>
          </a:p>
        </p:txBody>
      </p:sp>
      <p:sp>
        <p:nvSpPr>
          <p:cNvPr id="153" name="Google Shape;153;p3"/>
          <p:cNvSpPr/>
          <p:nvPr/>
        </p:nvSpPr>
        <p:spPr>
          <a:xfrm>
            <a:off x="234696" y="237744"/>
            <a:ext cx="11722608" cy="6382512"/>
          </a:xfrm>
          <a:prstGeom prst="rect">
            <a:avLst/>
          </a:prstGeom>
          <a:solidFill>
            <a:srgbClr val="BFBFBF">
              <a:alpha val="6000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3"/>
          <p:cNvSpPr/>
          <p:nvPr/>
        </p:nvSpPr>
        <p:spPr>
          <a:xfrm>
            <a:off x="371856" y="374904"/>
            <a:ext cx="11448288" cy="6108192"/>
          </a:xfrm>
          <a:prstGeom prst="rect">
            <a:avLst/>
          </a:prstGeom>
          <a:noFill/>
          <a:ln cap="sq" cmpd="sng" w="9525">
            <a:solidFill>
              <a:srgbClr val="262626"/>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3"/>
          <p:cNvSpPr/>
          <p:nvPr/>
        </p:nvSpPr>
        <p:spPr>
          <a:xfrm>
            <a:off x="-1866" y="0"/>
            <a:ext cx="12193866" cy="68580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Sorts Mill Goudy"/>
              <a:ea typeface="Sorts Mill Goudy"/>
              <a:cs typeface="Sorts Mill Goudy"/>
              <a:sym typeface="Sorts Mill Goudy"/>
            </a:endParaRPr>
          </a:p>
        </p:txBody>
      </p:sp>
      <p:pic>
        <p:nvPicPr>
          <p:cNvPr descr="Silmät karkki" id="156" name="Google Shape;156;p3"/>
          <p:cNvPicPr preferRelativeResize="0"/>
          <p:nvPr/>
        </p:nvPicPr>
        <p:blipFill rotWithShape="1">
          <a:blip r:embed="rId3">
            <a:alphaModFix/>
          </a:blip>
          <a:srcRect b="23391" l="0" r="9091" t="0"/>
          <a:stretch/>
        </p:blipFill>
        <p:spPr>
          <a:xfrm>
            <a:off x="20" y="-190501"/>
            <a:ext cx="12191980" cy="6857999"/>
          </a:xfrm>
          <a:prstGeom prst="rect">
            <a:avLst/>
          </a:prstGeom>
          <a:noFill/>
          <a:ln>
            <a:noFill/>
          </a:ln>
        </p:spPr>
      </p:pic>
      <p:sp>
        <p:nvSpPr>
          <p:cNvPr id="157" name="Google Shape;157;p3"/>
          <p:cNvSpPr/>
          <p:nvPr/>
        </p:nvSpPr>
        <p:spPr>
          <a:xfrm>
            <a:off x="267615" y="253548"/>
            <a:ext cx="5612193" cy="6361598"/>
          </a:xfrm>
          <a:prstGeom prst="rect">
            <a:avLst/>
          </a:prstGeom>
          <a:solidFill>
            <a:schemeClr val="lt1">
              <a:alpha val="93725"/>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Sorts Mill Goudy"/>
              <a:ea typeface="Sorts Mill Goudy"/>
              <a:cs typeface="Sorts Mill Goudy"/>
              <a:sym typeface="Sorts Mill Goudy"/>
            </a:endParaRPr>
          </a:p>
        </p:txBody>
      </p:sp>
      <p:sp>
        <p:nvSpPr>
          <p:cNvPr id="158" name="Google Shape;158;p3"/>
          <p:cNvSpPr/>
          <p:nvPr/>
        </p:nvSpPr>
        <p:spPr>
          <a:xfrm>
            <a:off x="415448" y="407588"/>
            <a:ext cx="5299768" cy="6022878"/>
          </a:xfrm>
          <a:prstGeom prst="rect">
            <a:avLst/>
          </a:prstGeom>
          <a:noFill/>
          <a:ln cap="flat" cmpd="sng" w="9525">
            <a:solidFill>
              <a:srgbClr val="3F3F3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Sorts Mill Goudy"/>
              <a:ea typeface="Sorts Mill Goudy"/>
              <a:cs typeface="Sorts Mill Goudy"/>
              <a:sym typeface="Sorts Mill Goudy"/>
            </a:endParaRPr>
          </a:p>
        </p:txBody>
      </p:sp>
      <p:sp>
        <p:nvSpPr>
          <p:cNvPr id="159" name="Google Shape;159;p3"/>
          <p:cNvSpPr txBox="1"/>
          <p:nvPr>
            <p:ph type="ctrTitle"/>
          </p:nvPr>
        </p:nvSpPr>
        <p:spPr>
          <a:xfrm>
            <a:off x="774043" y="727626"/>
            <a:ext cx="4602152" cy="1718225"/>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262626"/>
              </a:buClr>
              <a:buSzPts val="4800"/>
              <a:buFont typeface="Sorts Mill Goudy"/>
              <a:buNone/>
            </a:pPr>
            <a:r>
              <a:rPr lang="en-US" sz="4800"/>
              <a:t>Pohdittavaa</a:t>
            </a:r>
            <a:endParaRPr sz="4800"/>
          </a:p>
        </p:txBody>
      </p:sp>
      <p:sp>
        <p:nvSpPr>
          <p:cNvPr id="160" name="Google Shape;160;p3"/>
          <p:cNvSpPr txBox="1"/>
          <p:nvPr>
            <p:ph idx="1" type="subTitle"/>
          </p:nvPr>
        </p:nvSpPr>
        <p:spPr>
          <a:xfrm>
            <a:off x="774043" y="2538920"/>
            <a:ext cx="4602152" cy="3480066"/>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800"/>
              <a:buFont typeface="Garamond"/>
              <a:buChar char="◦"/>
            </a:pPr>
            <a:r>
              <a:rPr lang="en-US">
                <a:solidFill>
                  <a:schemeClr val="dk1"/>
                </a:solidFill>
              </a:rPr>
              <a:t>Mitä digilaitteita teillä on kotona?</a:t>
            </a:r>
            <a:endParaRPr/>
          </a:p>
          <a:p>
            <a:pPr indent="0" lvl="0" marL="0" rtl="0" algn="l">
              <a:lnSpc>
                <a:spcPct val="100000"/>
              </a:lnSpc>
              <a:spcBef>
                <a:spcPts val="600"/>
              </a:spcBef>
              <a:spcAft>
                <a:spcPts val="0"/>
              </a:spcAft>
              <a:buSzPts val="1800"/>
              <a:buFont typeface="Garamond"/>
              <a:buChar char="◦"/>
            </a:pPr>
            <a:r>
              <a:rPr lang="en-US">
                <a:solidFill>
                  <a:schemeClr val="dk1"/>
                </a:solidFill>
              </a:rPr>
              <a:t>Mitä laitteita käytät itse?</a:t>
            </a:r>
            <a:endParaRPr/>
          </a:p>
          <a:p>
            <a:pPr indent="0" lvl="0" marL="0" rtl="0" algn="l">
              <a:lnSpc>
                <a:spcPct val="100000"/>
              </a:lnSpc>
              <a:spcBef>
                <a:spcPts val="600"/>
              </a:spcBef>
              <a:spcAft>
                <a:spcPts val="0"/>
              </a:spcAft>
              <a:buSzPts val="1800"/>
              <a:buFont typeface="Garamond"/>
              <a:buChar char="◦"/>
            </a:pPr>
            <a:r>
              <a:rPr lang="en-US">
                <a:solidFill>
                  <a:schemeClr val="dk1"/>
                </a:solidFill>
              </a:rPr>
              <a:t>Mikä on sopiva määrä olla digilaitteella?</a:t>
            </a:r>
            <a:endParaRPr/>
          </a:p>
          <a:p>
            <a:pPr indent="0" lvl="0" marL="0" rtl="0" algn="l">
              <a:lnSpc>
                <a:spcPct val="100000"/>
              </a:lnSpc>
              <a:spcBef>
                <a:spcPts val="600"/>
              </a:spcBef>
              <a:spcAft>
                <a:spcPts val="0"/>
              </a:spcAft>
              <a:buSzPts val="1800"/>
              <a:buFont typeface="Garamond"/>
              <a:buChar char="◦"/>
            </a:pPr>
            <a:r>
              <a:rPr lang="en-US">
                <a:solidFill>
                  <a:schemeClr val="dk1"/>
                </a:solidFill>
              </a:rPr>
              <a:t>Millaisia sääntöjä teillä on digilaitteiden käyttöön liittyen? Miksi digilaitteet käyttöön on hyvä olla sääntöjä?</a:t>
            </a:r>
            <a:endParaRPr/>
          </a:p>
          <a:p>
            <a:pPr indent="0" lvl="0" marL="0" rtl="0" algn="l">
              <a:lnSpc>
                <a:spcPct val="100000"/>
              </a:lnSpc>
              <a:spcBef>
                <a:spcPts val="600"/>
              </a:spcBef>
              <a:spcAft>
                <a:spcPts val="0"/>
              </a:spcAft>
              <a:buSzPts val="1800"/>
              <a:buFont typeface="Garamond"/>
              <a:buChar char="◦"/>
            </a:pPr>
            <a:r>
              <a:rPr lang="en-US">
                <a:solidFill>
                  <a:schemeClr val="dk1"/>
                </a:solidFill>
              </a:rPr>
              <a:t>Mistä tietää kun on ollut laitteella liian kauan?</a:t>
            </a:r>
            <a:endParaRPr/>
          </a:p>
          <a:p>
            <a:pPr indent="114300" lvl="0" marL="0" rtl="0" algn="l">
              <a:lnSpc>
                <a:spcPct val="100000"/>
              </a:lnSpc>
              <a:spcBef>
                <a:spcPts val="600"/>
              </a:spcBef>
              <a:spcAft>
                <a:spcPts val="0"/>
              </a:spcAft>
              <a:buSzPts val="1800"/>
              <a:buFont typeface="Garamond"/>
              <a:buNone/>
            </a:pPr>
            <a:r>
              <a:t/>
            </a:r>
            <a:endParaRPr>
              <a:solidFill>
                <a:schemeClr val="dk1"/>
              </a:solidFill>
            </a:endParaRPr>
          </a:p>
          <a:p>
            <a:pPr indent="114300" lvl="0" marL="0" rtl="0" algn="l">
              <a:lnSpc>
                <a:spcPct val="100000"/>
              </a:lnSpc>
              <a:spcBef>
                <a:spcPts val="600"/>
              </a:spcBef>
              <a:spcAft>
                <a:spcPts val="0"/>
              </a:spcAft>
              <a:buSzPts val="1800"/>
              <a:buFont typeface="Garamond"/>
              <a:buNone/>
            </a:pPr>
            <a:r>
              <a:t/>
            </a:r>
            <a:endParaRPr>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64" name="Shape 164"/>
        <p:cNvGrpSpPr/>
        <p:nvPr/>
      </p:nvGrpSpPr>
      <p:grpSpPr>
        <a:xfrm>
          <a:off x="0" y="0"/>
          <a:ext cx="0" cy="0"/>
          <a:chOff x="0" y="0"/>
          <a:chExt cx="0" cy="0"/>
        </a:xfrm>
      </p:grpSpPr>
      <p:pic>
        <p:nvPicPr>
          <p:cNvPr descr="Silmät karkki" id="165" name="Google Shape;165;p4"/>
          <p:cNvPicPr preferRelativeResize="0"/>
          <p:nvPr/>
        </p:nvPicPr>
        <p:blipFill rotWithShape="1">
          <a:blip r:embed="rId3">
            <a:alphaModFix/>
          </a:blip>
          <a:srcRect b="15730" l="0" r="0" t="0"/>
          <a:stretch/>
        </p:blipFill>
        <p:spPr>
          <a:xfrm>
            <a:off x="-4" y="12"/>
            <a:ext cx="12192000" cy="6857988"/>
          </a:xfrm>
          <a:prstGeom prst="rect">
            <a:avLst/>
          </a:prstGeom>
          <a:noFill/>
          <a:ln>
            <a:noFill/>
          </a:ln>
        </p:spPr>
      </p:pic>
      <p:sp>
        <p:nvSpPr>
          <p:cNvPr id="166" name="Google Shape;166;p4"/>
          <p:cNvSpPr/>
          <p:nvPr/>
        </p:nvSpPr>
        <p:spPr>
          <a:xfrm rot="10800000">
            <a:off x="-3" y="4530071"/>
            <a:ext cx="12191999" cy="2327926"/>
          </a:xfrm>
          <a:prstGeom prst="rect">
            <a:avLst/>
          </a:prstGeom>
          <a:gradFill>
            <a:gsLst>
              <a:gs pos="0">
                <a:srgbClr val="000000">
                  <a:alpha val="0"/>
                </a:srgbClr>
              </a:gs>
              <a:gs pos="24000">
                <a:srgbClr val="000000">
                  <a:alpha val="20000"/>
                </a:srgbClr>
              </a:gs>
              <a:gs pos="50000">
                <a:srgbClr val="000000">
                  <a:alpha val="29803"/>
                </a:srgbClr>
              </a:gs>
              <a:gs pos="78000">
                <a:srgbClr val="000000">
                  <a:alpha val="29803"/>
                </a:srgbClr>
              </a:gs>
              <a:gs pos="100000">
                <a:srgbClr val="000000">
                  <a:alpha val="40000"/>
                </a:srgbClr>
              </a:gs>
            </a:gsLst>
            <a:lin ang="16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Sorts Mill Goudy"/>
              <a:ea typeface="Sorts Mill Goudy"/>
              <a:cs typeface="Sorts Mill Goudy"/>
              <a:sym typeface="Sorts Mill Goudy"/>
            </a:endParaRPr>
          </a:p>
        </p:txBody>
      </p:sp>
      <p:sp>
        <p:nvSpPr>
          <p:cNvPr id="167" name="Google Shape;167;p4"/>
          <p:cNvSpPr txBox="1"/>
          <p:nvPr>
            <p:ph type="ctrTitle"/>
          </p:nvPr>
        </p:nvSpPr>
        <p:spPr>
          <a:xfrm>
            <a:off x="7053372" y="115628"/>
            <a:ext cx="4367213" cy="2212301"/>
          </a:xfrm>
          <a:prstGeom prst="rect">
            <a:avLst/>
          </a:prstGeom>
          <a:noFill/>
          <a:ln>
            <a:noFill/>
          </a:ln>
        </p:spPr>
        <p:txBody>
          <a:bodyPr anchorCtr="0" anchor="ctr" bIns="45700" lIns="91425" spcFirstLastPara="1" rIns="91425" wrap="square" tIns="45700">
            <a:normAutofit/>
          </a:bodyPr>
          <a:lstStyle/>
          <a:p>
            <a:pPr indent="0" lvl="0" marL="0" rtl="0" algn="ctr">
              <a:lnSpc>
                <a:spcPct val="83000"/>
              </a:lnSpc>
              <a:spcBef>
                <a:spcPts val="0"/>
              </a:spcBef>
              <a:spcAft>
                <a:spcPts val="0"/>
              </a:spcAft>
              <a:buClr>
                <a:schemeClr val="lt1"/>
              </a:buClr>
              <a:buSzPts val="4800"/>
              <a:buFont typeface="Sorts Mill Goudy"/>
              <a:buNone/>
            </a:pPr>
            <a:r>
              <a:rPr lang="en-US" sz="4800">
                <a:solidFill>
                  <a:schemeClr val="lt1"/>
                </a:solidFill>
              </a:rPr>
              <a:t>Digiliikenteen liikennevalot</a:t>
            </a:r>
            <a:endParaRPr/>
          </a:p>
        </p:txBody>
      </p:sp>
      <p:sp>
        <p:nvSpPr>
          <p:cNvPr id="168" name="Google Shape;168;p4"/>
          <p:cNvSpPr txBox="1"/>
          <p:nvPr>
            <p:ph idx="1" type="subTitle"/>
          </p:nvPr>
        </p:nvSpPr>
        <p:spPr>
          <a:xfrm flipH="1">
            <a:off x="7053372" y="4653636"/>
            <a:ext cx="4714875" cy="1725690"/>
          </a:xfrm>
          <a:prstGeom prst="rect">
            <a:avLst/>
          </a:prstGeom>
          <a:noFill/>
          <a:ln>
            <a:noFill/>
          </a:ln>
        </p:spPr>
        <p:txBody>
          <a:bodyPr anchorCtr="0" anchor="t" bIns="45700" lIns="91425" spcFirstLastPara="1" rIns="91425" wrap="square" tIns="45700">
            <a:noAutofit/>
          </a:bodyPr>
          <a:lstStyle/>
          <a:p>
            <a:pPr indent="0" lvl="0" marL="0" rtl="0" algn="ctr">
              <a:lnSpc>
                <a:spcPct val="110000"/>
              </a:lnSpc>
              <a:spcBef>
                <a:spcPts val="0"/>
              </a:spcBef>
              <a:spcAft>
                <a:spcPts val="0"/>
              </a:spcAft>
              <a:buSzPts val="1800"/>
              <a:buNone/>
            </a:pPr>
            <a:r>
              <a:rPr lang="en-US">
                <a:solidFill>
                  <a:schemeClr val="lt1"/>
                </a:solidFill>
              </a:rPr>
              <a:t>Tehkää janaharjoitus. </a:t>
            </a:r>
            <a:endParaRPr/>
          </a:p>
          <a:p>
            <a:pPr indent="0" lvl="0" marL="0" rtl="0" algn="ctr">
              <a:lnSpc>
                <a:spcPct val="110000"/>
              </a:lnSpc>
              <a:spcBef>
                <a:spcPts val="0"/>
              </a:spcBef>
              <a:spcAft>
                <a:spcPts val="0"/>
              </a:spcAft>
              <a:buSzPts val="1800"/>
              <a:buNone/>
            </a:pPr>
            <a:r>
              <a:rPr lang="en-US">
                <a:solidFill>
                  <a:schemeClr val="lt1"/>
                </a:solidFill>
              </a:rPr>
              <a:t>Opettaja lukee väittämiä. Pohdi, mikä olisi mielestäsi oikea tapa toimia ja asetu janalla sille kohdalle. </a:t>
            </a:r>
            <a:endParaRPr/>
          </a:p>
        </p:txBody>
      </p:sp>
      <p:pic>
        <p:nvPicPr>
          <p:cNvPr id="169" name="Google Shape;169;p4"/>
          <p:cNvPicPr preferRelativeResize="0"/>
          <p:nvPr/>
        </p:nvPicPr>
        <p:blipFill rotWithShape="1">
          <a:blip r:embed="rId4">
            <a:alphaModFix/>
          </a:blip>
          <a:srcRect b="0" l="0" r="0" t="0"/>
          <a:stretch/>
        </p:blipFill>
        <p:spPr>
          <a:xfrm>
            <a:off x="771415" y="-13"/>
            <a:ext cx="5229225" cy="68580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73" name="Shape 173"/>
        <p:cNvGrpSpPr/>
        <p:nvPr/>
      </p:nvGrpSpPr>
      <p:grpSpPr>
        <a:xfrm>
          <a:off x="0" y="0"/>
          <a:ext cx="0" cy="0"/>
          <a:chOff x="0" y="0"/>
          <a:chExt cx="0" cy="0"/>
        </a:xfrm>
      </p:grpSpPr>
      <p:pic>
        <p:nvPicPr>
          <p:cNvPr descr="Silmät karkki" id="174" name="Google Shape;174;p5"/>
          <p:cNvPicPr preferRelativeResize="0"/>
          <p:nvPr/>
        </p:nvPicPr>
        <p:blipFill rotWithShape="1">
          <a:blip r:embed="rId3">
            <a:alphaModFix/>
          </a:blip>
          <a:srcRect b="15730" l="0" r="0" t="0"/>
          <a:stretch/>
        </p:blipFill>
        <p:spPr>
          <a:xfrm>
            <a:off x="-1" y="12"/>
            <a:ext cx="12192000" cy="6857988"/>
          </a:xfrm>
          <a:prstGeom prst="rect">
            <a:avLst/>
          </a:prstGeom>
          <a:noFill/>
          <a:ln>
            <a:noFill/>
          </a:ln>
        </p:spPr>
      </p:pic>
      <p:sp>
        <p:nvSpPr>
          <p:cNvPr id="175" name="Google Shape;175;p5"/>
          <p:cNvSpPr/>
          <p:nvPr/>
        </p:nvSpPr>
        <p:spPr>
          <a:xfrm>
            <a:off x="0" y="937549"/>
            <a:ext cx="12191999" cy="5058137"/>
          </a:xfrm>
          <a:prstGeom prst="rect">
            <a:avLst/>
          </a:prstGeom>
          <a:gradFill>
            <a:gsLst>
              <a:gs pos="0">
                <a:srgbClr val="000000">
                  <a:alpha val="0"/>
                </a:srgbClr>
              </a:gs>
              <a:gs pos="20000">
                <a:srgbClr val="000000">
                  <a:alpha val="14901"/>
                </a:srgbClr>
              </a:gs>
              <a:gs pos="50000">
                <a:srgbClr val="000000">
                  <a:alpha val="29803"/>
                </a:srgbClr>
              </a:gs>
              <a:gs pos="80000">
                <a:srgbClr val="000000">
                  <a:alpha val="14901"/>
                </a:srgbClr>
              </a:gs>
              <a:gs pos="100000">
                <a:srgbClr val="000000">
                  <a:alpha val="0"/>
                </a:srgbClr>
              </a:gs>
            </a:gsLst>
            <a:lin ang="16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Sorts Mill Goudy"/>
              <a:ea typeface="Sorts Mill Goudy"/>
              <a:cs typeface="Sorts Mill Goudy"/>
              <a:sym typeface="Sorts Mill Goudy"/>
            </a:endParaRPr>
          </a:p>
        </p:txBody>
      </p:sp>
      <p:sp>
        <p:nvSpPr>
          <p:cNvPr id="176" name="Google Shape;176;p5"/>
          <p:cNvSpPr txBox="1"/>
          <p:nvPr>
            <p:ph type="ctrTitle"/>
          </p:nvPr>
        </p:nvSpPr>
        <p:spPr>
          <a:xfrm>
            <a:off x="1374322" y="1179739"/>
            <a:ext cx="9443357" cy="2753880"/>
          </a:xfrm>
          <a:prstGeom prst="rect">
            <a:avLst/>
          </a:prstGeom>
          <a:noFill/>
          <a:ln>
            <a:noFill/>
          </a:ln>
        </p:spPr>
        <p:txBody>
          <a:bodyPr anchorCtr="0" anchor="b" bIns="45700" lIns="91425" spcFirstLastPara="1" rIns="91425" wrap="square" tIns="45700">
            <a:normAutofit/>
          </a:bodyPr>
          <a:lstStyle/>
          <a:p>
            <a:pPr indent="0" lvl="0" marL="0" rtl="0" algn="ctr">
              <a:lnSpc>
                <a:spcPct val="83000"/>
              </a:lnSpc>
              <a:spcBef>
                <a:spcPts val="0"/>
              </a:spcBef>
              <a:spcAft>
                <a:spcPts val="0"/>
              </a:spcAft>
              <a:buClr>
                <a:srgbClr val="FEFEFE"/>
              </a:buClr>
              <a:buSzPts val="4800"/>
              <a:buFont typeface="Sorts Mill Goudy"/>
              <a:buNone/>
            </a:pPr>
            <a:r>
              <a:rPr lang="en-US" sz="4800"/>
              <a:t>Mediataituri</a:t>
            </a:r>
            <a:endParaRPr/>
          </a:p>
        </p:txBody>
      </p:sp>
      <p:sp>
        <p:nvSpPr>
          <p:cNvPr id="177" name="Google Shape;177;p5"/>
          <p:cNvSpPr txBox="1"/>
          <p:nvPr>
            <p:ph idx="1" type="subTitle"/>
          </p:nvPr>
        </p:nvSpPr>
        <p:spPr>
          <a:xfrm>
            <a:off x="1524000" y="4132761"/>
            <a:ext cx="9144000" cy="943222"/>
          </a:xfrm>
          <a:prstGeom prst="rect">
            <a:avLst/>
          </a:prstGeom>
          <a:noFill/>
          <a:ln>
            <a:noFill/>
          </a:ln>
        </p:spPr>
        <p:txBody>
          <a:bodyPr anchorCtr="0" anchor="t" bIns="45700" lIns="91425" spcFirstLastPara="1" rIns="91425" wrap="square" tIns="45700">
            <a:noAutofit/>
          </a:bodyPr>
          <a:lstStyle/>
          <a:p>
            <a:pPr indent="0" lvl="0" marL="0" rtl="0" algn="ctr">
              <a:lnSpc>
                <a:spcPct val="110000"/>
              </a:lnSpc>
              <a:spcBef>
                <a:spcPts val="0"/>
              </a:spcBef>
              <a:spcAft>
                <a:spcPts val="0"/>
              </a:spcAft>
              <a:buSzPts val="1800"/>
              <a:buNone/>
            </a:pPr>
            <a:r>
              <a:rPr lang="en-US"/>
              <a:t>Jokainen oppilas saa vuorollaan kertoa, missä netin, pelikonsolin, puhelimen, tietokoneen tai muun älylaitteen käytössä on taitava tai hyvä. Kun oppilas on kertonut asian, jossa kokee olevansa hyvä, nousevat seisomaan myös muut, jotka kokevat olevan samassa asiassa taitavia tai hyviä. Kaikille seisomaan nousseille annetaan aplodit.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1" name="Shape 181"/>
        <p:cNvGrpSpPr/>
        <p:nvPr/>
      </p:nvGrpSpPr>
      <p:grpSpPr>
        <a:xfrm>
          <a:off x="0" y="0"/>
          <a:ext cx="0" cy="0"/>
          <a:chOff x="0" y="0"/>
          <a:chExt cx="0" cy="0"/>
        </a:xfrm>
      </p:grpSpPr>
      <p:sp>
        <p:nvSpPr>
          <p:cNvPr id="182" name="Google Shape;182;p6"/>
          <p:cNvSpPr/>
          <p:nvPr/>
        </p:nvSpPr>
        <p:spPr>
          <a:xfrm>
            <a:off x="453190" y="457200"/>
            <a:ext cx="11281609" cy="5943603"/>
          </a:xfrm>
          <a:prstGeom prst="rect">
            <a:avLst/>
          </a:prstGeom>
          <a:solidFill>
            <a:srgbClr val="FFFFFF"/>
          </a:solidFill>
          <a:ln>
            <a:noFill/>
          </a:ln>
          <a:effectLst>
            <a:outerShdw blurRad="50800" rotWithShape="0" algn="ctr">
              <a:srgbClr val="000000">
                <a:alpha val="6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6"/>
          <p:cNvSpPr/>
          <p:nvPr/>
        </p:nvSpPr>
        <p:spPr>
          <a:xfrm>
            <a:off x="616738" y="621793"/>
            <a:ext cx="10954512" cy="5614416"/>
          </a:xfrm>
          <a:prstGeom prst="rect">
            <a:avLst/>
          </a:prstGeom>
          <a:solidFill>
            <a:schemeClr val="lt1"/>
          </a:solidFill>
          <a:ln cap="sq" cmpd="sng" w="9525">
            <a:solidFill>
              <a:srgbClr val="3F3F3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6"/>
          <p:cNvSpPr txBox="1"/>
          <p:nvPr>
            <p:ph type="ctrTitle"/>
          </p:nvPr>
        </p:nvSpPr>
        <p:spPr>
          <a:xfrm>
            <a:off x="1136849" y="1348844"/>
            <a:ext cx="5716338" cy="3042706"/>
          </a:xfrm>
          <a:prstGeom prst="rect">
            <a:avLst/>
          </a:prstGeom>
          <a:noFill/>
          <a:ln>
            <a:noFill/>
          </a:ln>
        </p:spPr>
        <p:txBody>
          <a:bodyPr anchorCtr="0" anchor="ctr" bIns="45700" lIns="91425" spcFirstLastPara="1" rIns="91425" wrap="square" tIns="45700">
            <a:normAutofit/>
          </a:bodyPr>
          <a:lstStyle/>
          <a:p>
            <a:pPr indent="0" lvl="0" marL="0" rtl="0" algn="l">
              <a:lnSpc>
                <a:spcPct val="83000"/>
              </a:lnSpc>
              <a:spcBef>
                <a:spcPts val="0"/>
              </a:spcBef>
              <a:spcAft>
                <a:spcPts val="0"/>
              </a:spcAft>
              <a:buClr>
                <a:srgbClr val="262626"/>
              </a:buClr>
              <a:buSzPts val="4200"/>
              <a:buFont typeface="Sorts Mill Goudy"/>
              <a:buNone/>
            </a:pPr>
            <a:r>
              <a:rPr lang="en-US" sz="4200"/>
              <a:t>Mitä opit tällä tunnilla? </a:t>
            </a:r>
            <a:br>
              <a:rPr lang="en-US" sz="4200"/>
            </a:br>
            <a:br>
              <a:rPr lang="en-US" sz="4200"/>
            </a:br>
            <a:r>
              <a:rPr lang="en-US" sz="4200"/>
              <a:t>Keneltä saat apua, jos kohtaat digilaitteella jotakin ikävää?</a:t>
            </a:r>
            <a:endParaRPr/>
          </a:p>
        </p:txBody>
      </p:sp>
      <p:sp>
        <p:nvSpPr>
          <p:cNvPr id="185" name="Google Shape;185;p6"/>
          <p:cNvSpPr txBox="1"/>
          <p:nvPr>
            <p:ph idx="1" type="subTitle"/>
          </p:nvPr>
        </p:nvSpPr>
        <p:spPr>
          <a:xfrm>
            <a:off x="1317386" y="4682062"/>
            <a:ext cx="5355264" cy="950253"/>
          </a:xfrm>
          <a:prstGeom prst="rect">
            <a:avLst/>
          </a:prstGeom>
          <a:noFill/>
          <a:ln>
            <a:noFill/>
          </a:ln>
        </p:spPr>
        <p:txBody>
          <a:bodyPr anchorCtr="0" anchor="t" bIns="45700" lIns="91425" spcFirstLastPara="1" rIns="91425" wrap="square" tIns="45700">
            <a:normAutofit/>
          </a:bodyPr>
          <a:lstStyle/>
          <a:p>
            <a:pPr indent="0" lvl="0" marL="0" rtl="0" algn="ctr">
              <a:lnSpc>
                <a:spcPct val="110000"/>
              </a:lnSpc>
              <a:spcBef>
                <a:spcPts val="0"/>
              </a:spcBef>
              <a:spcAft>
                <a:spcPts val="0"/>
              </a:spcAft>
              <a:buSzPts val="1800"/>
              <a:buNone/>
            </a:pPr>
            <a:r>
              <a:t/>
            </a:r>
            <a:endParaRPr/>
          </a:p>
        </p:txBody>
      </p:sp>
      <p:sp>
        <p:nvSpPr>
          <p:cNvPr id="186" name="Google Shape;186;p6"/>
          <p:cNvSpPr/>
          <p:nvPr/>
        </p:nvSpPr>
        <p:spPr>
          <a:xfrm>
            <a:off x="3034898" y="446824"/>
            <a:ext cx="1920240" cy="73152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87" name="Google Shape;187;p6"/>
          <p:cNvCxnSpPr/>
          <p:nvPr/>
        </p:nvCxnSpPr>
        <p:spPr>
          <a:xfrm>
            <a:off x="3149198" y="446823"/>
            <a:ext cx="0" cy="640080"/>
          </a:xfrm>
          <a:prstGeom prst="straightConnector1">
            <a:avLst/>
          </a:prstGeom>
          <a:solidFill>
            <a:srgbClr val="262626"/>
          </a:solidFill>
          <a:ln cap="flat" cmpd="sng" w="9525">
            <a:solidFill>
              <a:srgbClr val="FFFFFF"/>
            </a:solidFill>
            <a:prstDash val="solid"/>
            <a:miter lim="800000"/>
            <a:headEnd len="sm" w="sm" type="none"/>
            <a:tailEnd len="sm" w="sm" type="none"/>
          </a:ln>
        </p:spPr>
      </p:cxnSp>
      <p:cxnSp>
        <p:nvCxnSpPr>
          <p:cNvPr id="188" name="Google Shape;188;p6"/>
          <p:cNvCxnSpPr/>
          <p:nvPr/>
        </p:nvCxnSpPr>
        <p:spPr>
          <a:xfrm>
            <a:off x="4840838" y="446823"/>
            <a:ext cx="0" cy="640080"/>
          </a:xfrm>
          <a:prstGeom prst="straightConnector1">
            <a:avLst/>
          </a:prstGeom>
          <a:solidFill>
            <a:srgbClr val="262626"/>
          </a:solidFill>
          <a:ln cap="flat" cmpd="sng" w="9525">
            <a:solidFill>
              <a:srgbClr val="FFFFFF"/>
            </a:solidFill>
            <a:prstDash val="solid"/>
            <a:miter lim="800000"/>
            <a:headEnd len="sm" w="sm" type="none"/>
            <a:tailEnd len="sm" w="sm" type="none"/>
          </a:ln>
        </p:spPr>
      </p:cxnSp>
      <p:cxnSp>
        <p:nvCxnSpPr>
          <p:cNvPr id="189" name="Google Shape;189;p6"/>
          <p:cNvCxnSpPr/>
          <p:nvPr/>
        </p:nvCxnSpPr>
        <p:spPr>
          <a:xfrm>
            <a:off x="3149198" y="1092118"/>
            <a:ext cx="1691640" cy="0"/>
          </a:xfrm>
          <a:prstGeom prst="straightConnector1">
            <a:avLst/>
          </a:prstGeom>
          <a:solidFill>
            <a:srgbClr val="262626"/>
          </a:solidFill>
          <a:ln cap="flat" cmpd="sng" w="9525">
            <a:solidFill>
              <a:srgbClr val="FFFFFF"/>
            </a:solidFill>
            <a:prstDash val="solid"/>
            <a:miter lim="800000"/>
            <a:headEnd len="sm" w="sm" type="none"/>
            <a:tailEnd len="sm" w="sm" type="none"/>
          </a:ln>
        </p:spPr>
      </p:cxnSp>
      <p:pic>
        <p:nvPicPr>
          <p:cNvPr descr="Silmät karkki" id="190" name="Google Shape;190;p6"/>
          <p:cNvPicPr preferRelativeResize="0"/>
          <p:nvPr/>
        </p:nvPicPr>
        <p:blipFill rotWithShape="1">
          <a:blip r:embed="rId3">
            <a:alphaModFix/>
          </a:blip>
          <a:srcRect b="15730" l="0" r="0" t="0"/>
          <a:stretch/>
        </p:blipFill>
        <p:spPr>
          <a:xfrm>
            <a:off x="7466549" y="2449958"/>
            <a:ext cx="3513108" cy="197613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avonVTI">
  <a:themeElements>
    <a:clrScheme name="AnalogousFromRegularSeed_2SEEDS">
      <a:dk1>
        <a:srgbClr val="000000"/>
      </a:dk1>
      <a:lt1>
        <a:srgbClr val="FFFFFF"/>
      </a:lt1>
      <a:dk2>
        <a:srgbClr val="351E22"/>
      </a:dk2>
      <a:lt2>
        <a:srgbClr val="E8E2E3"/>
      </a:lt2>
      <a:accent1>
        <a:srgbClr val="3BB195"/>
      </a:accent1>
      <a:accent2>
        <a:srgbClr val="47B56D"/>
      </a:accent2>
      <a:accent3>
        <a:srgbClr val="4BACC0"/>
      </a:accent3>
      <a:accent4>
        <a:srgbClr val="B13B81"/>
      </a:accent4>
      <a:accent5>
        <a:srgbClr val="C34D61"/>
      </a:accent5>
      <a:accent6>
        <a:srgbClr val="B1583B"/>
      </a:accent6>
      <a:hlink>
        <a:srgbClr val="BF3F5E"/>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avonVTI">
  <a:themeElements>
    <a:clrScheme name="AnalogousFromRegularSeed_2SEEDS">
      <a:dk1>
        <a:srgbClr val="000000"/>
      </a:dk1>
      <a:lt1>
        <a:srgbClr val="FFFFFF"/>
      </a:lt1>
      <a:dk2>
        <a:srgbClr val="351E22"/>
      </a:dk2>
      <a:lt2>
        <a:srgbClr val="E8E2E3"/>
      </a:lt2>
      <a:accent1>
        <a:srgbClr val="3BB195"/>
      </a:accent1>
      <a:accent2>
        <a:srgbClr val="47B56D"/>
      </a:accent2>
      <a:accent3>
        <a:srgbClr val="4BACC0"/>
      </a:accent3>
      <a:accent4>
        <a:srgbClr val="B13B81"/>
      </a:accent4>
      <a:accent5>
        <a:srgbClr val="C34D61"/>
      </a:accent5>
      <a:accent6>
        <a:srgbClr val="B1583B"/>
      </a:accent6>
      <a:hlink>
        <a:srgbClr val="BF3F5E"/>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2023-06-07T09:53:41Z</dcterms:created>
  <dc:creator>Kauppinen, Annaleena</dc:creator>
</cp:coreProperties>
</file>