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  <p:sldMasterId id="2147483651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6858000" cx="12192000"/>
  <p:notesSz cx="6858000" cy="9144000"/>
  <p:embeddedFontLst>
    <p:embeddedFont>
      <p:font typeface="Sorts Mill Goudy"/>
      <p:regular r:id="rId11"/>
      <p: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3" roundtripDataSignature="AMtx7mg/uxVLSKmDuEQb0MdCiRayFwKj/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SortsMillGoudy-regular.fntdata"/><Relationship Id="rId10" Type="http://schemas.openxmlformats.org/officeDocument/2006/relationships/slide" Target="slides/slide5.xml"/><Relationship Id="rId13" Type="http://customschemas.google.com/relationships/presentationmetadata" Target="metadata"/><Relationship Id="rId12" Type="http://schemas.openxmlformats.org/officeDocument/2006/relationships/font" Target="fonts/SortsMillGoudy-italic.fntdata"/><Relationship Id="rId1" Type="http://schemas.openxmlformats.org/officeDocument/2006/relationships/theme" Target="theme/theme3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" name="Google Shape;174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3" name="Google Shape;183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 type="title">
  <p:cSld name="TITLE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9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EFEF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16" name="Google Shape;16;p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50800" rotWithShape="0" algn="ctr">
              <a:srgbClr val="000000">
                <a:alpha val="65882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" name="Google Shape;17;p9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cap="sq" cmpd="sng" w="9525">
            <a:solidFill>
              <a:srgbClr val="FEFEFE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" name="Google Shape;18;p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9" name="Google Shape;19;p9"/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20" name="Google Shape;20;p9"/>
            <p:cNvCxnSpPr/>
            <p:nvPr/>
          </p:nvCxnSpPr>
          <p:spPr>
            <a:xfrm>
              <a:off x="5250180" y="1267730"/>
              <a:ext cx="0" cy="612648"/>
            </a:xfrm>
            <a:prstGeom prst="straightConnector1">
              <a:avLst/>
            </a:prstGeom>
            <a:solidFill>
              <a:srgbClr val="FEFEFE"/>
            </a:solidFill>
            <a:ln cap="flat" cmpd="sng" w="9525">
              <a:solidFill>
                <a:srgbClr val="FFFFF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21" name="Google Shape;21;p9"/>
            <p:cNvCxnSpPr/>
            <p:nvPr/>
          </p:nvCxnSpPr>
          <p:spPr>
            <a:xfrm>
              <a:off x="6941820" y="1267730"/>
              <a:ext cx="0" cy="612648"/>
            </a:xfrm>
            <a:prstGeom prst="straightConnector1">
              <a:avLst/>
            </a:prstGeom>
            <a:solidFill>
              <a:srgbClr val="FEFEFE"/>
            </a:solidFill>
            <a:ln cap="flat" cmpd="sng" w="9525">
              <a:solidFill>
                <a:srgbClr val="FFFFF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22" name="Google Shape;22;p9"/>
            <p:cNvCxnSpPr/>
            <p:nvPr/>
          </p:nvCxnSpPr>
          <p:spPr>
            <a:xfrm>
              <a:off x="5250180" y="1883664"/>
              <a:ext cx="1691640" cy="0"/>
            </a:xfrm>
            <a:prstGeom prst="straightConnector1">
              <a:avLst/>
            </a:prstGeom>
            <a:solidFill>
              <a:srgbClr val="FEFEFE"/>
            </a:solidFill>
            <a:ln cap="flat" cmpd="sng" w="9525">
              <a:solidFill>
                <a:srgbClr val="FFFFF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23" name="Google Shape;23;p9"/>
          <p:cNvSpPr txBox="1"/>
          <p:nvPr>
            <p:ph type="ctrTitle"/>
          </p:nvPr>
        </p:nvSpPr>
        <p:spPr>
          <a:xfrm>
            <a:off x="1629103" y="2244830"/>
            <a:ext cx="8933796" cy="24372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ts val="6800"/>
              <a:buFont typeface="Sorts Mill Goudy"/>
              <a:buNone/>
              <a:defRPr b="0" sz="6800" cap="non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9"/>
          <p:cNvSpPr txBox="1"/>
          <p:nvPr>
            <p:ph idx="1" type="subTitle"/>
          </p:nvPr>
        </p:nvSpPr>
        <p:spPr>
          <a:xfrm>
            <a:off x="1629101" y="4682062"/>
            <a:ext cx="8936846" cy="4572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FEFEFE"/>
                </a:solidFill>
              </a:defRPr>
            </a:lvl1pPr>
            <a:lvl2pPr lvl="1" algn="ctr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25" name="Google Shape;25;p9"/>
          <p:cNvSpPr txBox="1"/>
          <p:nvPr>
            <p:ph idx="10" type="dt"/>
          </p:nvPr>
        </p:nvSpPr>
        <p:spPr>
          <a:xfrm>
            <a:off x="5318760" y="1341256"/>
            <a:ext cx="1554480" cy="4855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300">
                <a:solidFill>
                  <a:srgbClr val="FFFFFF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9"/>
          <p:cNvSpPr txBox="1"/>
          <p:nvPr>
            <p:ph idx="11" type="ftr"/>
          </p:nvPr>
        </p:nvSpPr>
        <p:spPr>
          <a:xfrm>
            <a:off x="1629100" y="5177408"/>
            <a:ext cx="5730295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FEFEFE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9"/>
          <p:cNvSpPr txBox="1"/>
          <p:nvPr>
            <p:ph idx="12" type="sldNum"/>
          </p:nvPr>
        </p:nvSpPr>
        <p:spPr>
          <a:xfrm>
            <a:off x="8606920" y="5177408"/>
            <a:ext cx="1955980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indent="0" lvl="1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2pPr>
            <a:lvl3pPr indent="0" lvl="2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3pPr>
            <a:lvl4pPr indent="0" lvl="3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4pPr>
            <a:lvl5pPr indent="0" lvl="4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5pPr>
            <a:lvl6pPr indent="0" lvl="5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6pPr>
            <a:lvl7pPr indent="0" lvl="6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7pPr>
            <a:lvl8pPr indent="0" lvl="7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8pPr>
            <a:lvl9pPr indent="0" lvl="8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7"/>
          <p:cNvSpPr txBox="1"/>
          <p:nvPr>
            <p:ph idx="10" type="dt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17"/>
          <p:cNvSpPr txBox="1"/>
          <p:nvPr>
            <p:ph idx="11" type="ftr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17"/>
          <p:cNvSpPr txBox="1"/>
          <p:nvPr>
            <p:ph idx="12" type="sldNum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showMasterSp="0" type="objTx">
  <p:cSld name="OBJECT_WITH_CAPTION_TEXT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8"/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rgbClr val="D8D8D8">
              <a:alpha val="6000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18"/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cap="sq" cmpd="sng" w="9525">
            <a:solidFill>
              <a:srgbClr val="3F3F3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18"/>
          <p:cNvSpPr txBox="1"/>
          <p:nvPr>
            <p:ph type="title"/>
          </p:nvPr>
        </p:nvSpPr>
        <p:spPr>
          <a:xfrm>
            <a:off x="8458200" y="607392"/>
            <a:ext cx="3161963" cy="16459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Sorts Mill Goudy"/>
              <a:buNone/>
              <a:defRPr b="0" sz="3200" cap="non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5" name="Google Shape;115;p18"/>
          <p:cNvSpPr txBox="1"/>
          <p:nvPr>
            <p:ph idx="1" type="body"/>
          </p:nvPr>
        </p:nvSpPr>
        <p:spPr>
          <a:xfrm>
            <a:off x="685800" y="609600"/>
            <a:ext cx="6858000" cy="533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9250" lvl="0" marL="4572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SzPts val="1900"/>
              <a:buChar char="◦"/>
              <a:defRPr sz="1900"/>
            </a:lvl1pPr>
            <a:lvl2pPr indent="-330200" lvl="1" marL="9144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Char char="◦"/>
              <a:defRPr sz="1600"/>
            </a:lvl2pPr>
            <a:lvl3pPr indent="-317500" lvl="2" marL="1371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3pPr>
            <a:lvl4pPr indent="-317500" lvl="3" marL="18288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4pPr>
            <a:lvl5pPr indent="-317500" lvl="4" marL="22860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5pPr>
            <a:lvl6pPr indent="-3175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6pPr>
            <a:lvl7pPr indent="-3175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7pPr>
            <a:lvl8pPr indent="-3175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8pPr>
            <a:lvl9pPr indent="-3175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9pPr>
          </a:lstStyle>
          <a:p/>
        </p:txBody>
      </p:sp>
      <p:sp>
        <p:nvSpPr>
          <p:cNvPr id="116" name="Google Shape;116;p18"/>
          <p:cNvSpPr txBox="1"/>
          <p:nvPr>
            <p:ph idx="2" type="body"/>
          </p:nvPr>
        </p:nvSpPr>
        <p:spPr>
          <a:xfrm>
            <a:off x="8458200" y="2336800"/>
            <a:ext cx="3161963" cy="360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1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117" name="Google Shape;117;p18"/>
          <p:cNvSpPr txBox="1"/>
          <p:nvPr>
            <p:ph idx="10" type="dt"/>
          </p:nvPr>
        </p:nvSpPr>
        <p:spPr>
          <a:xfrm>
            <a:off x="5588000" y="6035040"/>
            <a:ext cx="19558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262626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8" name="Google Shape;118;p18"/>
          <p:cNvSpPr txBox="1"/>
          <p:nvPr>
            <p:ph idx="11" type="ftr"/>
          </p:nvPr>
        </p:nvSpPr>
        <p:spPr>
          <a:xfrm>
            <a:off x="685801" y="6035040"/>
            <a:ext cx="45847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18"/>
          <p:cNvSpPr txBox="1"/>
          <p:nvPr>
            <p:ph idx="12" type="sldNum"/>
          </p:nvPr>
        </p:nvSpPr>
        <p:spPr>
          <a:xfrm>
            <a:off x="10396728" y="6035040"/>
            <a:ext cx="1223435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indent="0" lvl="1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2pPr>
            <a:lvl3pPr indent="0" lvl="2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3pPr>
            <a:lvl4pPr indent="0" lvl="3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4pPr>
            <a:lvl5pPr indent="0" lvl="4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5pPr>
            <a:lvl6pPr indent="0" lvl="5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6pPr>
            <a:lvl7pPr indent="0" lvl="6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7pPr>
            <a:lvl8pPr indent="0" lvl="7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8pPr>
            <a:lvl9pPr indent="0" lvl="8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9"/>
          <p:cNvSpPr txBox="1"/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2" name="Google Shape;122;p19"/>
          <p:cNvSpPr txBox="1"/>
          <p:nvPr>
            <p:ph idx="1" type="body"/>
          </p:nvPr>
        </p:nvSpPr>
        <p:spPr>
          <a:xfrm rot="5400000">
            <a:off x="4171188" y="-1001268"/>
            <a:ext cx="3849624" cy="10058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SzPts val="1800"/>
              <a:buChar char="◦"/>
              <a:defRPr/>
            </a:lvl1pPr>
            <a:lvl2pPr indent="-342900" lvl="1" marL="9144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3pPr>
            <a:lvl4pPr indent="-342900" lvl="3" marL="18288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4pPr>
            <a:lvl5pPr indent="-342900" lvl="4" marL="22860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5pPr>
            <a:lvl6pPr indent="-3429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23" name="Google Shape;123;p19"/>
          <p:cNvSpPr txBox="1"/>
          <p:nvPr>
            <p:ph idx="10" type="dt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4" name="Google Shape;124;p19"/>
          <p:cNvSpPr txBox="1"/>
          <p:nvPr>
            <p:ph idx="11" type="ftr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19"/>
          <p:cNvSpPr txBox="1"/>
          <p:nvPr>
            <p:ph idx="12" type="sldNum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0"/>
          <p:cNvSpPr txBox="1"/>
          <p:nvPr>
            <p:ph type="title"/>
          </p:nvPr>
        </p:nvSpPr>
        <p:spPr>
          <a:xfrm rot="5400000">
            <a:off x="7543800" y="2209800"/>
            <a:ext cx="5257800" cy="2362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8" name="Google Shape;128;p20"/>
          <p:cNvSpPr txBox="1"/>
          <p:nvPr>
            <p:ph idx="1" type="body"/>
          </p:nvPr>
        </p:nvSpPr>
        <p:spPr>
          <a:xfrm rot="5400000">
            <a:off x="2247900" y="-647700"/>
            <a:ext cx="5257800" cy="80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SzPts val="1800"/>
              <a:buChar char="◦"/>
              <a:defRPr/>
            </a:lvl1pPr>
            <a:lvl2pPr indent="-342900" lvl="1" marL="9144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3pPr>
            <a:lvl4pPr indent="-342900" lvl="3" marL="18288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4pPr>
            <a:lvl5pPr indent="-342900" lvl="4" marL="22860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5pPr>
            <a:lvl6pPr indent="-3429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29" name="Google Shape;129;p20"/>
          <p:cNvSpPr txBox="1"/>
          <p:nvPr>
            <p:ph idx="10" type="dt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0" name="Google Shape;130;p20"/>
          <p:cNvSpPr txBox="1"/>
          <p:nvPr>
            <p:ph idx="11" type="ftr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1" name="Google Shape;131;p20"/>
          <p:cNvSpPr txBox="1"/>
          <p:nvPr>
            <p:ph idx="12" type="sldNum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2"/>
          <p:cNvSpPr txBox="1"/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12"/>
          <p:cNvSpPr txBox="1"/>
          <p:nvPr>
            <p:ph idx="1" type="body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SzPts val="1800"/>
              <a:buChar char="◦"/>
              <a:defRPr/>
            </a:lvl1pPr>
            <a:lvl2pPr indent="-342900" lvl="1" marL="9144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3pPr>
            <a:lvl4pPr indent="-342900" lvl="3" marL="18288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4pPr>
            <a:lvl5pPr indent="-342900" lvl="4" marL="22860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5pPr>
            <a:lvl6pPr indent="-3429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31" name="Google Shape;31;p12"/>
          <p:cNvSpPr txBox="1"/>
          <p:nvPr>
            <p:ph idx="10" type="dt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2"/>
          <p:cNvSpPr txBox="1"/>
          <p:nvPr>
            <p:ph idx="11" type="ftr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2"/>
          <p:cNvSpPr txBox="1"/>
          <p:nvPr>
            <p:ph idx="12" type="sldNum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showMasterSp="0" type="picTx">
  <p:cSld name="PICTURE_WITH_CAPTION_TEXT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rgbClr val="D8D8D8">
              <a:alpha val="6000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" name="Google Shape;45;p10"/>
          <p:cNvSpPr/>
          <p:nvPr>
            <p:ph idx="2" type="pic"/>
          </p:nvPr>
        </p:nvSpPr>
        <p:spPr>
          <a:xfrm>
            <a:off x="228599" y="237744"/>
            <a:ext cx="7696201" cy="6382512"/>
          </a:xfrm>
          <a:prstGeom prst="rect">
            <a:avLst/>
          </a:prstGeom>
          <a:solidFill>
            <a:srgbClr val="82D6C2"/>
          </a:solidFill>
          <a:ln>
            <a:noFill/>
          </a:ln>
        </p:spPr>
      </p:sp>
      <p:sp>
        <p:nvSpPr>
          <p:cNvPr id="46" name="Google Shape;46;p10"/>
          <p:cNvSpPr txBox="1"/>
          <p:nvPr>
            <p:ph idx="10" type="dt"/>
          </p:nvPr>
        </p:nvSpPr>
        <p:spPr>
          <a:xfrm>
            <a:off x="5662337" y="6035040"/>
            <a:ext cx="2071963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1">
                <a:solidFill>
                  <a:srgbClr val="FFFFF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0"/>
          <p:cNvSpPr txBox="1"/>
          <p:nvPr>
            <p:ph idx="11" type="ftr"/>
          </p:nvPr>
        </p:nvSpPr>
        <p:spPr>
          <a:xfrm>
            <a:off x="612648" y="6035040"/>
            <a:ext cx="4588002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1" sz="1000">
                <a:solidFill>
                  <a:srgbClr val="FFFFFF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0"/>
          <p:cNvSpPr txBox="1"/>
          <p:nvPr>
            <p:ph idx="12" type="sldNum"/>
          </p:nvPr>
        </p:nvSpPr>
        <p:spPr>
          <a:xfrm>
            <a:off x="10396728" y="6035040"/>
            <a:ext cx="1225296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9" name="Google Shape;49;p10"/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cap="sq" cmpd="sng" w="9525">
            <a:solidFill>
              <a:srgbClr val="3F3F3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" name="Google Shape;50;p10"/>
          <p:cNvSpPr txBox="1"/>
          <p:nvPr>
            <p:ph type="title"/>
          </p:nvPr>
        </p:nvSpPr>
        <p:spPr>
          <a:xfrm>
            <a:off x="8477250" y="603504"/>
            <a:ext cx="3144774" cy="16459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Sorts Mill Goudy"/>
              <a:buNone/>
              <a:defRPr b="0" sz="3200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0"/>
          <p:cNvSpPr txBox="1"/>
          <p:nvPr>
            <p:ph idx="1" type="body"/>
          </p:nvPr>
        </p:nvSpPr>
        <p:spPr>
          <a:xfrm>
            <a:off x="8477250" y="2386584"/>
            <a:ext cx="3144774" cy="35112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1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1"/>
          <p:cNvSpPr txBox="1"/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1"/>
          <p:cNvSpPr txBox="1"/>
          <p:nvPr>
            <p:ph idx="1" type="body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SzPts val="1800"/>
              <a:buChar char="◦"/>
              <a:defRPr/>
            </a:lvl1pPr>
            <a:lvl2pPr indent="-342900" lvl="1" marL="9144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3pPr>
            <a:lvl4pPr indent="-342900" lvl="3" marL="18288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4pPr>
            <a:lvl5pPr indent="-342900" lvl="4" marL="22860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5pPr>
            <a:lvl6pPr indent="-3429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55" name="Google Shape;55;p11"/>
          <p:cNvSpPr txBox="1"/>
          <p:nvPr>
            <p:ph idx="10" type="dt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1"/>
          <p:cNvSpPr txBox="1"/>
          <p:nvPr>
            <p:ph idx="11" type="ftr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1"/>
          <p:cNvSpPr txBox="1"/>
          <p:nvPr>
            <p:ph idx="12" type="sldNum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 type="title">
  <p:cSld name="TITLE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60" name="Google Shape;60;p8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rotWithShape="0" algn="ctr">
              <a:srgbClr val="000000">
                <a:alpha val="65882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8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cap="sq" cmpd="sng" w="9525">
            <a:solidFill>
              <a:srgbClr val="3F3F3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p8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3" name="Google Shape;63;p8"/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64" name="Google Shape;64;p8"/>
            <p:cNvCxnSpPr/>
            <p:nvPr/>
          </p:nvCxnSpPr>
          <p:spPr>
            <a:xfrm>
              <a:off x="5250180" y="1267730"/>
              <a:ext cx="0" cy="612648"/>
            </a:xfrm>
            <a:prstGeom prst="straightConnector1">
              <a:avLst/>
            </a:prstGeom>
            <a:solidFill>
              <a:srgbClr val="262626"/>
            </a:solidFill>
            <a:ln cap="flat" cmpd="sng" w="9525">
              <a:solidFill>
                <a:srgbClr val="FFFFF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65" name="Google Shape;65;p8"/>
            <p:cNvCxnSpPr/>
            <p:nvPr/>
          </p:nvCxnSpPr>
          <p:spPr>
            <a:xfrm>
              <a:off x="6941820" y="1267730"/>
              <a:ext cx="0" cy="612648"/>
            </a:xfrm>
            <a:prstGeom prst="straightConnector1">
              <a:avLst/>
            </a:prstGeom>
            <a:solidFill>
              <a:srgbClr val="262626"/>
            </a:solidFill>
            <a:ln cap="flat" cmpd="sng" w="9525">
              <a:solidFill>
                <a:srgbClr val="FFFFF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66" name="Google Shape;66;p8"/>
            <p:cNvCxnSpPr/>
            <p:nvPr/>
          </p:nvCxnSpPr>
          <p:spPr>
            <a:xfrm>
              <a:off x="5250180" y="1883664"/>
              <a:ext cx="1691640" cy="0"/>
            </a:xfrm>
            <a:prstGeom prst="straightConnector1">
              <a:avLst/>
            </a:prstGeom>
            <a:solidFill>
              <a:srgbClr val="262626"/>
            </a:solidFill>
            <a:ln cap="flat" cmpd="sng" w="9525">
              <a:solidFill>
                <a:srgbClr val="FFFFF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67" name="Google Shape;67;p8"/>
          <p:cNvSpPr txBox="1"/>
          <p:nvPr>
            <p:ph type="ctrTitle"/>
          </p:nvPr>
        </p:nvSpPr>
        <p:spPr>
          <a:xfrm>
            <a:off x="1629103" y="2244830"/>
            <a:ext cx="8933796" cy="24372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6800"/>
              <a:buFont typeface="Sorts Mill Goudy"/>
              <a:buNone/>
              <a:defRPr b="0" sz="6800" cap="non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8"/>
          <p:cNvSpPr txBox="1"/>
          <p:nvPr>
            <p:ph idx="1" type="subTitle"/>
          </p:nvPr>
        </p:nvSpPr>
        <p:spPr>
          <a:xfrm>
            <a:off x="1629101" y="4682062"/>
            <a:ext cx="8936846" cy="4572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0C0C0C"/>
                </a:solidFill>
              </a:defRPr>
            </a:lvl1pPr>
            <a:lvl2pPr lvl="1" algn="ctr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69" name="Google Shape;69;p8"/>
          <p:cNvSpPr txBox="1"/>
          <p:nvPr>
            <p:ph idx="10" type="dt"/>
          </p:nvPr>
        </p:nvSpPr>
        <p:spPr>
          <a:xfrm>
            <a:off x="5318760" y="1341256"/>
            <a:ext cx="1554480" cy="4855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300">
                <a:solidFill>
                  <a:srgbClr val="FFFFFF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8"/>
          <p:cNvSpPr txBox="1"/>
          <p:nvPr>
            <p:ph idx="11" type="ftr"/>
          </p:nvPr>
        </p:nvSpPr>
        <p:spPr>
          <a:xfrm>
            <a:off x="1629100" y="5177408"/>
            <a:ext cx="5730295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262626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8"/>
          <p:cNvSpPr txBox="1"/>
          <p:nvPr>
            <p:ph idx="12" type="sldNum"/>
          </p:nvPr>
        </p:nvSpPr>
        <p:spPr>
          <a:xfrm>
            <a:off x="8606920" y="5177408"/>
            <a:ext cx="1955980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indent="0" lvl="1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2pPr>
            <a:lvl3pPr indent="0" lvl="2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3pPr>
            <a:lvl4pPr indent="0" lvl="3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4pPr>
            <a:lvl5pPr indent="0" lvl="4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5pPr>
            <a:lvl6pPr indent="0" lvl="5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6pPr>
            <a:lvl7pPr indent="0" lvl="6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7pPr>
            <a:lvl8pPr indent="0" lvl="7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8pPr>
            <a:lvl9pPr indent="0" lvl="8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showMasterSp="0" type="secHead">
  <p:cSld name="SECTION_HEADER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74" name="Google Shape;74;p13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rotWithShape="0" algn="ctr">
              <a:srgbClr val="000000">
                <a:alpha val="65882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" name="Google Shape;75;p1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cap="sq" cmpd="sng" w="9525">
            <a:solidFill>
              <a:srgbClr val="3F3F3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p13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p13"/>
          <p:cNvSpPr txBox="1"/>
          <p:nvPr>
            <p:ph type="title"/>
          </p:nvPr>
        </p:nvSpPr>
        <p:spPr>
          <a:xfrm>
            <a:off x="1629156" y="2275165"/>
            <a:ext cx="8933688" cy="240689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6800"/>
              <a:buFont typeface="Sorts Mill Goudy"/>
              <a:buNone/>
              <a:defRPr sz="6800" cap="non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grpSp>
        <p:nvGrpSpPr>
          <p:cNvPr id="78" name="Google Shape;78;p13"/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79" name="Google Shape;79;p13"/>
            <p:cNvCxnSpPr/>
            <p:nvPr/>
          </p:nvCxnSpPr>
          <p:spPr>
            <a:xfrm>
              <a:off x="5250180" y="1267730"/>
              <a:ext cx="0" cy="612648"/>
            </a:xfrm>
            <a:prstGeom prst="straightConnector1">
              <a:avLst/>
            </a:prstGeom>
            <a:solidFill>
              <a:srgbClr val="262626"/>
            </a:solidFill>
            <a:ln cap="flat" cmpd="sng" w="9525">
              <a:solidFill>
                <a:srgbClr val="FFFFF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80" name="Google Shape;80;p13"/>
            <p:cNvCxnSpPr/>
            <p:nvPr/>
          </p:nvCxnSpPr>
          <p:spPr>
            <a:xfrm>
              <a:off x="6941820" y="1267730"/>
              <a:ext cx="0" cy="612648"/>
            </a:xfrm>
            <a:prstGeom prst="straightConnector1">
              <a:avLst/>
            </a:prstGeom>
            <a:solidFill>
              <a:srgbClr val="262626"/>
            </a:solidFill>
            <a:ln cap="flat" cmpd="sng" w="9525">
              <a:solidFill>
                <a:srgbClr val="FFFFF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81" name="Google Shape;81;p13"/>
            <p:cNvCxnSpPr/>
            <p:nvPr/>
          </p:nvCxnSpPr>
          <p:spPr>
            <a:xfrm>
              <a:off x="5250180" y="1883664"/>
              <a:ext cx="1691640" cy="0"/>
            </a:xfrm>
            <a:prstGeom prst="straightConnector1">
              <a:avLst/>
            </a:prstGeom>
            <a:solidFill>
              <a:srgbClr val="262626"/>
            </a:solidFill>
            <a:ln cap="flat" cmpd="sng" w="9525">
              <a:solidFill>
                <a:srgbClr val="FFFFF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82" name="Google Shape;82;p13"/>
          <p:cNvSpPr txBox="1"/>
          <p:nvPr>
            <p:ph idx="1" type="body"/>
          </p:nvPr>
        </p:nvSpPr>
        <p:spPr>
          <a:xfrm>
            <a:off x="1629156" y="4682062"/>
            <a:ext cx="8939784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0C0C0C"/>
                </a:solidFill>
              </a:defRPr>
            </a:lvl1pPr>
            <a:lvl2pPr indent="-228600" lvl="1" marL="9144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83" name="Google Shape;83;p13"/>
          <p:cNvSpPr txBox="1"/>
          <p:nvPr>
            <p:ph idx="10" type="dt"/>
          </p:nvPr>
        </p:nvSpPr>
        <p:spPr>
          <a:xfrm>
            <a:off x="5318760" y="1344502"/>
            <a:ext cx="1554480" cy="49878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300">
                <a:solidFill>
                  <a:srgbClr val="FFFFFF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13"/>
          <p:cNvSpPr txBox="1"/>
          <p:nvPr>
            <p:ph idx="11" type="ftr"/>
          </p:nvPr>
        </p:nvSpPr>
        <p:spPr>
          <a:xfrm>
            <a:off x="1629157" y="5177408"/>
            <a:ext cx="5660134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262626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3"/>
          <p:cNvSpPr txBox="1"/>
          <p:nvPr>
            <p:ph idx="12" type="sldNum"/>
          </p:nvPr>
        </p:nvSpPr>
        <p:spPr>
          <a:xfrm>
            <a:off x="8604504" y="5177408"/>
            <a:ext cx="1958339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indent="0" lvl="1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2pPr>
            <a:lvl3pPr indent="0" lvl="2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3pPr>
            <a:lvl4pPr indent="0" lvl="3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4pPr>
            <a:lvl5pPr indent="0" lvl="4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5pPr>
            <a:lvl6pPr indent="0" lvl="5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6pPr>
            <a:lvl7pPr indent="0" lvl="6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7pPr>
            <a:lvl8pPr indent="0" lvl="7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8pPr>
            <a:lvl9pPr indent="0" lvl="8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4"/>
          <p:cNvSpPr txBox="1"/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14"/>
          <p:cNvSpPr txBox="1"/>
          <p:nvPr>
            <p:ph idx="1" type="body"/>
          </p:nvPr>
        </p:nvSpPr>
        <p:spPr>
          <a:xfrm>
            <a:off x="1066800" y="2103120"/>
            <a:ext cx="4663440" cy="37490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SzPts val="1800"/>
              <a:buChar char="◦"/>
              <a:defRPr sz="1800"/>
            </a:lvl1pPr>
            <a:lvl2pPr indent="-330200" lvl="1" marL="9144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Char char="◦"/>
              <a:defRPr sz="1600"/>
            </a:lvl2pPr>
            <a:lvl3pPr indent="-317500" lvl="2" marL="1371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3pPr>
            <a:lvl4pPr indent="-317500" lvl="3" marL="18288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4pPr>
            <a:lvl5pPr indent="-317500" lvl="4" marL="22860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5pPr>
            <a:lvl6pPr indent="-3175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6pPr>
            <a:lvl7pPr indent="-3175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7pPr>
            <a:lvl8pPr indent="-3175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8pPr>
            <a:lvl9pPr indent="-3175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9pPr>
          </a:lstStyle>
          <a:p/>
        </p:txBody>
      </p:sp>
      <p:sp>
        <p:nvSpPr>
          <p:cNvPr id="89" name="Google Shape;89;p14"/>
          <p:cNvSpPr txBox="1"/>
          <p:nvPr>
            <p:ph idx="2" type="body"/>
          </p:nvPr>
        </p:nvSpPr>
        <p:spPr>
          <a:xfrm>
            <a:off x="6461760" y="2103120"/>
            <a:ext cx="4663440" cy="37490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SzPts val="1800"/>
              <a:buChar char="◦"/>
              <a:defRPr sz="1800"/>
            </a:lvl1pPr>
            <a:lvl2pPr indent="-330200" lvl="1" marL="9144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Char char="◦"/>
              <a:defRPr sz="1600"/>
            </a:lvl2pPr>
            <a:lvl3pPr indent="-317500" lvl="2" marL="1371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3pPr>
            <a:lvl4pPr indent="-317500" lvl="3" marL="18288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4pPr>
            <a:lvl5pPr indent="-317500" lvl="4" marL="22860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5pPr>
            <a:lvl6pPr indent="-3175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6pPr>
            <a:lvl7pPr indent="-3175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7pPr>
            <a:lvl8pPr indent="-3175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8pPr>
            <a:lvl9pPr indent="-3175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9pPr>
          </a:lstStyle>
          <a:p/>
        </p:txBody>
      </p:sp>
      <p:sp>
        <p:nvSpPr>
          <p:cNvPr id="90" name="Google Shape;90;p14"/>
          <p:cNvSpPr txBox="1"/>
          <p:nvPr>
            <p:ph idx="10" type="dt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4"/>
          <p:cNvSpPr txBox="1"/>
          <p:nvPr>
            <p:ph idx="11" type="ftr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2" name="Google Shape;92;p14"/>
          <p:cNvSpPr txBox="1"/>
          <p:nvPr>
            <p:ph idx="12" type="sldNum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5"/>
          <p:cNvSpPr txBox="1"/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5"/>
          <p:cNvSpPr txBox="1"/>
          <p:nvPr>
            <p:ph idx="1" type="body"/>
          </p:nvPr>
        </p:nvSpPr>
        <p:spPr>
          <a:xfrm>
            <a:off x="1069848" y="2074334"/>
            <a:ext cx="466344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 b="1" i="0" sz="1900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indent="-228600" lvl="1" marL="9144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b="1" sz="1800"/>
            </a:lvl2pPr>
            <a:lvl3pPr indent="-228600" lvl="2" marL="1371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96" name="Google Shape;96;p15"/>
          <p:cNvSpPr txBox="1"/>
          <p:nvPr>
            <p:ph idx="2" type="body"/>
          </p:nvPr>
        </p:nvSpPr>
        <p:spPr>
          <a:xfrm>
            <a:off x="1069848" y="2792472"/>
            <a:ext cx="4663440" cy="31638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SzPts val="1800"/>
              <a:buChar char="◦"/>
              <a:defRPr sz="1800"/>
            </a:lvl1pPr>
            <a:lvl2pPr indent="-330200" lvl="1" marL="9144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Char char="◦"/>
              <a:defRPr sz="1600"/>
            </a:lvl2pPr>
            <a:lvl3pPr indent="-317500" lvl="2" marL="1371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3pPr>
            <a:lvl4pPr indent="-317500" lvl="3" marL="18288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4pPr>
            <a:lvl5pPr indent="-317500" lvl="4" marL="22860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5pPr>
            <a:lvl6pPr indent="-3175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6pPr>
            <a:lvl7pPr indent="-3175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7pPr>
            <a:lvl8pPr indent="-3175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8pPr>
            <a:lvl9pPr indent="-3175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9pPr>
          </a:lstStyle>
          <a:p/>
        </p:txBody>
      </p:sp>
      <p:sp>
        <p:nvSpPr>
          <p:cNvPr id="97" name="Google Shape;97;p15"/>
          <p:cNvSpPr txBox="1"/>
          <p:nvPr>
            <p:ph idx="3" type="body"/>
          </p:nvPr>
        </p:nvSpPr>
        <p:spPr>
          <a:xfrm>
            <a:off x="6458712" y="2074334"/>
            <a:ext cx="466344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 b="1" sz="19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b="1" sz="1800"/>
            </a:lvl2pPr>
            <a:lvl3pPr indent="-228600" lvl="2" marL="1371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98" name="Google Shape;98;p15"/>
          <p:cNvSpPr txBox="1"/>
          <p:nvPr>
            <p:ph idx="4" type="body"/>
          </p:nvPr>
        </p:nvSpPr>
        <p:spPr>
          <a:xfrm>
            <a:off x="6458712" y="2792471"/>
            <a:ext cx="4663440" cy="316450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SzPts val="1800"/>
              <a:buChar char="◦"/>
              <a:defRPr sz="1800"/>
            </a:lvl1pPr>
            <a:lvl2pPr indent="-330200" lvl="1" marL="9144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Char char="◦"/>
              <a:defRPr sz="1600"/>
            </a:lvl2pPr>
            <a:lvl3pPr indent="-317500" lvl="2" marL="1371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3pPr>
            <a:lvl4pPr indent="-317500" lvl="3" marL="18288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4pPr>
            <a:lvl5pPr indent="-317500" lvl="4" marL="22860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5pPr>
            <a:lvl6pPr indent="-3175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6pPr>
            <a:lvl7pPr indent="-3175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7pPr>
            <a:lvl8pPr indent="-3175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8pPr>
            <a:lvl9pPr indent="-3175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◦"/>
              <a:defRPr sz="1400"/>
            </a:lvl9pPr>
          </a:lstStyle>
          <a:p/>
        </p:txBody>
      </p:sp>
      <p:sp>
        <p:nvSpPr>
          <p:cNvPr id="99" name="Google Shape;99;p15"/>
          <p:cNvSpPr txBox="1"/>
          <p:nvPr>
            <p:ph idx="10" type="dt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15"/>
          <p:cNvSpPr txBox="1"/>
          <p:nvPr>
            <p:ph idx="11" type="ftr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1" name="Google Shape;101;p15"/>
          <p:cNvSpPr txBox="1"/>
          <p:nvPr>
            <p:ph idx="12" type="sldNum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6"/>
          <p:cNvSpPr txBox="1"/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16"/>
          <p:cNvSpPr txBox="1"/>
          <p:nvPr>
            <p:ph idx="10" type="dt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5" name="Google Shape;105;p16"/>
          <p:cNvSpPr txBox="1"/>
          <p:nvPr>
            <p:ph idx="11" type="ftr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16"/>
          <p:cNvSpPr txBox="1"/>
          <p:nvPr>
            <p:ph idx="12" type="sldNum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3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slideLayout" Target="../slideLayouts/slideLayout4.xml"/><Relationship Id="rId3" Type="http://schemas.openxmlformats.org/officeDocument/2006/relationships/slideLayout" Target="../slideLayouts/slideLayout5.xml"/><Relationship Id="rId4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11.xml"/><Relationship Id="rId5" Type="http://schemas.openxmlformats.org/officeDocument/2006/relationships/slideLayout" Target="../slideLayouts/slideLayout7.xml"/><Relationship Id="rId6" Type="http://schemas.openxmlformats.org/officeDocument/2006/relationships/slideLayout" Target="../slideLayouts/slideLayout8.xml"/><Relationship Id="rId7" Type="http://schemas.openxmlformats.org/officeDocument/2006/relationships/slideLayout" Target="../slideLayouts/slideLayout9.xml"/><Relationship Id="rId8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7" name="Google Shape;7;p7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dk1">
              <a:alpha val="60000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" name="Google Shape;8;p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cap="sq" cmpd="sng" w="9525">
            <a:solidFill>
              <a:srgbClr val="FEFEFE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" name="Google Shape;9;p7"/>
          <p:cNvSpPr txBox="1"/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ts val="4800"/>
              <a:buFont typeface="Sorts Mill Goudy"/>
              <a:buNone/>
              <a:defRPr b="0" i="1" sz="48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0" name="Google Shape;10;p7"/>
          <p:cNvSpPr txBox="1"/>
          <p:nvPr>
            <p:ph idx="1" type="body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36550" lvl="0" marL="457200" marR="0" rtl="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rgbClr val="FEFEFE"/>
              </a:buClr>
              <a:buSzPts val="1700"/>
              <a:buFont typeface="Garamond"/>
              <a:buChar char="◦"/>
              <a:defRPr b="0" i="0" sz="17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indent="-323850" lvl="1" marL="914400" marR="0" rtl="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rgbClr val="FEFEFE"/>
              </a:buClr>
              <a:buSzPts val="1500"/>
              <a:buFont typeface="Garamond"/>
              <a:buChar char="◦"/>
              <a:defRPr b="0" i="0" sz="15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2pPr>
            <a:lvl3pPr indent="-311150" lvl="2" marL="1371600" marR="0" rtl="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rgbClr val="FEFEFE"/>
              </a:buClr>
              <a:buSzPts val="1300"/>
              <a:buFont typeface="Garamond"/>
              <a:buChar char="◦"/>
              <a:defRPr b="0" i="0" sz="13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3pPr>
            <a:lvl4pPr indent="-311150" lvl="3" marL="1828800" marR="0" rtl="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rgbClr val="FEFEFE"/>
              </a:buClr>
              <a:buSzPts val="1300"/>
              <a:buFont typeface="Garamond"/>
              <a:buChar char="◦"/>
              <a:defRPr b="0" i="0" sz="13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4pPr>
            <a:lvl5pPr indent="-311150" lvl="4" marL="2286000" marR="0" rtl="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rgbClr val="FEFEFE"/>
              </a:buClr>
              <a:buSzPts val="1300"/>
              <a:buFont typeface="Garamond"/>
              <a:buChar char="◦"/>
              <a:defRPr b="0" i="0" sz="13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5pPr>
            <a:lvl6pPr indent="-317500" lvl="5" marL="27432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FEFEFE"/>
              </a:buClr>
              <a:buSzPts val="1400"/>
              <a:buFont typeface="Garamond"/>
              <a:buChar char="◦"/>
              <a:defRPr b="0" i="0" sz="14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6pPr>
            <a:lvl7pPr indent="-317500" lvl="6" marL="32004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FEFEFE"/>
              </a:buClr>
              <a:buSzPts val="1400"/>
              <a:buFont typeface="Garamond"/>
              <a:buChar char="◦"/>
              <a:defRPr b="0" i="0" sz="14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7pPr>
            <a:lvl8pPr indent="-317500" lvl="7" marL="36576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FEFEFE"/>
              </a:buClr>
              <a:buSzPts val="1400"/>
              <a:buFont typeface="Garamond"/>
              <a:buChar char="◦"/>
              <a:defRPr b="0" i="0" sz="14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8pPr>
            <a:lvl9pPr indent="-317500" lvl="8" marL="4114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FEFEFE"/>
              </a:buClr>
              <a:buSzPts val="1400"/>
              <a:buFont typeface="Garamond"/>
              <a:buChar char="◦"/>
              <a:defRPr b="0" i="0" sz="14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9pPr>
          </a:lstStyle>
          <a:p/>
        </p:txBody>
      </p:sp>
      <p:sp>
        <p:nvSpPr>
          <p:cNvPr id="11" name="Google Shape;11;p7"/>
          <p:cNvSpPr txBox="1"/>
          <p:nvPr>
            <p:ph idx="10" type="dt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9pPr>
          </a:lstStyle>
          <a:p/>
        </p:txBody>
      </p:sp>
      <p:sp>
        <p:nvSpPr>
          <p:cNvPr id="12" name="Google Shape;12;p7"/>
          <p:cNvSpPr txBox="1"/>
          <p:nvPr>
            <p:ph idx="11" type="ftr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9pPr>
          </a:lstStyle>
          <a:p/>
        </p:txBody>
      </p:sp>
      <p:sp>
        <p:nvSpPr>
          <p:cNvPr id="13" name="Google Shape;13;p7"/>
          <p:cNvSpPr txBox="1"/>
          <p:nvPr>
            <p:ph idx="12" type="sldNum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36" name="Google Shape;36;p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rgbClr val="BFBFBF">
              <a:alpha val="6000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6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cap="sq" cmpd="sng" w="9525">
            <a:solidFill>
              <a:srgbClr val="26262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" name="Google Shape;38;p6"/>
          <p:cNvSpPr txBox="1"/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800"/>
              <a:buFont typeface="Sorts Mill Goudy"/>
              <a:buNone/>
              <a:defRPr b="0" i="1" sz="48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9" name="Google Shape;39;p6"/>
          <p:cNvSpPr txBox="1"/>
          <p:nvPr>
            <p:ph idx="1" type="body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36550" lvl="0" marL="457200" marR="0" rtl="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rgbClr val="262626"/>
              </a:buClr>
              <a:buSzPts val="1700"/>
              <a:buFont typeface="Garamond"/>
              <a:buChar char="◦"/>
              <a:defRPr b="0" i="0" sz="17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indent="-323850" lvl="1" marL="914400" marR="0" rtl="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rgbClr val="262626"/>
              </a:buClr>
              <a:buSzPts val="1500"/>
              <a:buFont typeface="Garamond"/>
              <a:buChar char="◦"/>
              <a:defRPr b="0" i="0" sz="15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2pPr>
            <a:lvl3pPr indent="-311150" lvl="2" marL="1371600" marR="0" rtl="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rgbClr val="262626"/>
              </a:buClr>
              <a:buSzPts val="1300"/>
              <a:buFont typeface="Garamond"/>
              <a:buChar char="◦"/>
              <a:defRPr b="0" i="0" sz="13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3pPr>
            <a:lvl4pPr indent="-311150" lvl="3" marL="1828800" marR="0" rtl="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rgbClr val="262626"/>
              </a:buClr>
              <a:buSzPts val="1300"/>
              <a:buFont typeface="Garamond"/>
              <a:buChar char="◦"/>
              <a:defRPr b="0" i="0" sz="13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4pPr>
            <a:lvl5pPr indent="-311150" lvl="4" marL="2286000" marR="0" rtl="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rgbClr val="262626"/>
              </a:buClr>
              <a:buSzPts val="1300"/>
              <a:buFont typeface="Garamond"/>
              <a:buChar char="◦"/>
              <a:defRPr b="0" i="0" sz="13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5pPr>
            <a:lvl6pPr indent="-317500" lvl="5" marL="27432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262626"/>
              </a:buClr>
              <a:buSzPts val="1400"/>
              <a:buFont typeface="Garamond"/>
              <a:buChar char="◦"/>
              <a:defRPr b="0" i="0" sz="14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6pPr>
            <a:lvl7pPr indent="-317500" lvl="6" marL="32004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262626"/>
              </a:buClr>
              <a:buSzPts val="1400"/>
              <a:buFont typeface="Garamond"/>
              <a:buChar char="◦"/>
              <a:defRPr b="0" i="0" sz="14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7pPr>
            <a:lvl8pPr indent="-317500" lvl="7" marL="36576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262626"/>
              </a:buClr>
              <a:buSzPts val="1400"/>
              <a:buFont typeface="Garamond"/>
              <a:buChar char="◦"/>
              <a:defRPr b="0" i="0" sz="14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8pPr>
            <a:lvl9pPr indent="-317500" lvl="8" marL="4114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262626"/>
              </a:buClr>
              <a:buSzPts val="1400"/>
              <a:buFont typeface="Garamond"/>
              <a:buChar char="◦"/>
              <a:defRPr b="0" i="0" sz="14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9pPr>
          </a:lstStyle>
          <a:p/>
        </p:txBody>
      </p:sp>
      <p:sp>
        <p:nvSpPr>
          <p:cNvPr id="40" name="Google Shape;40;p6"/>
          <p:cNvSpPr txBox="1"/>
          <p:nvPr>
            <p:ph idx="10" type="dt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3F3F3F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9pPr>
          </a:lstStyle>
          <a:p/>
        </p:txBody>
      </p:sp>
      <p:sp>
        <p:nvSpPr>
          <p:cNvPr id="41" name="Google Shape;41;p6"/>
          <p:cNvSpPr txBox="1"/>
          <p:nvPr>
            <p:ph idx="11" type="ftr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262626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9pPr>
          </a:lstStyle>
          <a:p/>
        </p:txBody>
      </p:sp>
      <p:sp>
        <p:nvSpPr>
          <p:cNvPr id="42" name="Google Shape;42;p6"/>
          <p:cNvSpPr txBox="1"/>
          <p:nvPr>
            <p:ph idx="12" type="sldNum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3F3F3F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3F3F3F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3F3F3F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3F3F3F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3F3F3F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3F3F3F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3F3F3F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3F3F3F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3F3F3F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jpg"/><Relationship Id="rId4" Type="http://schemas.openxmlformats.org/officeDocument/2006/relationships/hyperlink" Target="https://areena.yle.fi/1-50110935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jpg"/><Relationship Id="rId4" Type="http://schemas.openxmlformats.org/officeDocument/2006/relationships/hyperlink" Target="https://areena.yle.fi/1-50110931" TargetMode="Externa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Silmät karkki" id="136" name="Google Shape;136;p1"/>
          <p:cNvPicPr preferRelativeResize="0"/>
          <p:nvPr/>
        </p:nvPicPr>
        <p:blipFill rotWithShape="1">
          <a:blip r:embed="rId3">
            <a:alphaModFix/>
          </a:blip>
          <a:srcRect b="15730" l="0" r="0" t="0"/>
          <a:stretch/>
        </p:blipFill>
        <p:spPr>
          <a:xfrm>
            <a:off x="-1" y="10"/>
            <a:ext cx="12192000" cy="6857988"/>
          </a:xfrm>
          <a:prstGeom prst="rect">
            <a:avLst/>
          </a:prstGeom>
          <a:noFill/>
          <a:ln>
            <a:noFill/>
          </a:ln>
        </p:spPr>
      </p:pic>
      <p:sp>
        <p:nvSpPr>
          <p:cNvPr id="137" name="Google Shape;137;p1"/>
          <p:cNvSpPr/>
          <p:nvPr/>
        </p:nvSpPr>
        <p:spPr>
          <a:xfrm>
            <a:off x="0" y="4530074"/>
            <a:ext cx="12192000" cy="2327925"/>
          </a:xfrm>
          <a:prstGeom prst="rect">
            <a:avLst/>
          </a:prstGeom>
          <a:solidFill>
            <a:schemeClr val="dk1">
              <a:alpha val="29803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1"/>
          <p:cNvSpPr/>
          <p:nvPr/>
        </p:nvSpPr>
        <p:spPr>
          <a:xfrm rot="10800000">
            <a:off x="-3" y="4530071"/>
            <a:ext cx="12191999" cy="2327926"/>
          </a:xfrm>
          <a:prstGeom prst="rect">
            <a:avLst/>
          </a:prstGeom>
          <a:solidFill>
            <a:srgbClr val="3BB195">
              <a:alpha val="4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139" name="Google Shape;139;p1"/>
          <p:cNvSpPr/>
          <p:nvPr/>
        </p:nvSpPr>
        <p:spPr>
          <a:xfrm>
            <a:off x="166116" y="4692768"/>
            <a:ext cx="11859768" cy="2002536"/>
          </a:xfrm>
          <a:prstGeom prst="rect">
            <a:avLst/>
          </a:prstGeom>
          <a:noFill/>
          <a:ln cap="sq" cmpd="sng" w="952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p1"/>
          <p:cNvSpPr txBox="1"/>
          <p:nvPr>
            <p:ph type="ctrTitle"/>
          </p:nvPr>
        </p:nvSpPr>
        <p:spPr>
          <a:xfrm>
            <a:off x="372723" y="4956811"/>
            <a:ext cx="11439414" cy="89743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Sorts Mill Goudy"/>
              <a:buNone/>
            </a:pPr>
            <a:r>
              <a:rPr lang="en-US" sz="4400">
                <a:solidFill>
                  <a:schemeClr val="lt1"/>
                </a:solidFill>
              </a:rPr>
              <a:t>Turvataidot 2 lk</a:t>
            </a:r>
            <a:endParaRPr/>
          </a:p>
        </p:txBody>
      </p:sp>
      <p:sp>
        <p:nvSpPr>
          <p:cNvPr id="141" name="Google Shape;141;p1"/>
          <p:cNvSpPr txBox="1"/>
          <p:nvPr>
            <p:ph idx="1" type="subTitle"/>
          </p:nvPr>
        </p:nvSpPr>
        <p:spPr>
          <a:xfrm>
            <a:off x="764275" y="5783001"/>
            <a:ext cx="10656310" cy="4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>
                <a:solidFill>
                  <a:schemeClr val="lt1"/>
                </a:solidFill>
              </a:rPr>
              <a:t>Fyysinen turvallisuus</a:t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147" name="Google Shape;147;p2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rgbClr val="BFBFBF">
              <a:alpha val="6000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2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cap="sq" cmpd="sng" w="9525">
            <a:solidFill>
              <a:srgbClr val="26262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" name="Google Shape;149;p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150" name="Google Shape;150;p2"/>
          <p:cNvSpPr/>
          <p:nvPr/>
        </p:nvSpPr>
        <p:spPr>
          <a:xfrm>
            <a:off x="234696" y="237744"/>
            <a:ext cx="4419599" cy="6382512"/>
          </a:xfrm>
          <a:prstGeom prst="rect">
            <a:avLst/>
          </a:prstGeom>
          <a:solidFill>
            <a:srgbClr val="D8D8D8">
              <a:alpha val="6000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" name="Google Shape;151;p2"/>
          <p:cNvSpPr txBox="1"/>
          <p:nvPr>
            <p:ph type="title"/>
          </p:nvPr>
        </p:nvSpPr>
        <p:spPr>
          <a:xfrm>
            <a:off x="573409" y="559477"/>
            <a:ext cx="3765200" cy="570993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800"/>
              <a:buFont typeface="Sorts Mill Goudy"/>
              <a:buNone/>
            </a:pPr>
            <a:br>
              <a:rPr lang="en-US" sz="4800">
                <a:solidFill>
                  <a:srgbClr val="262626"/>
                </a:solidFill>
              </a:rPr>
            </a:br>
            <a:endParaRPr sz="4800">
              <a:solidFill>
                <a:srgbClr val="262626"/>
              </a:solidFill>
            </a:endParaRPr>
          </a:p>
        </p:txBody>
      </p:sp>
      <p:sp>
        <p:nvSpPr>
          <p:cNvPr id="152" name="Google Shape;152;p2"/>
          <p:cNvSpPr/>
          <p:nvPr/>
        </p:nvSpPr>
        <p:spPr>
          <a:xfrm>
            <a:off x="371856" y="374904"/>
            <a:ext cx="4122323" cy="6108192"/>
          </a:xfrm>
          <a:prstGeom prst="rect">
            <a:avLst/>
          </a:prstGeom>
          <a:noFill/>
          <a:ln cap="sq" cmpd="sng" w="9525">
            <a:solidFill>
              <a:srgbClr val="3F3F3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53" name="Google Shape;153;p2"/>
          <p:cNvGrpSpPr/>
          <p:nvPr/>
        </p:nvGrpSpPr>
        <p:grpSpPr>
          <a:xfrm>
            <a:off x="6188999" y="804125"/>
            <a:ext cx="4484429" cy="5224360"/>
            <a:chOff x="710875" y="3178"/>
            <a:chExt cx="4484429" cy="5224360"/>
          </a:xfrm>
        </p:grpSpPr>
        <p:sp>
          <p:nvSpPr>
            <p:cNvPr id="154" name="Google Shape;154;p2"/>
            <p:cNvSpPr/>
            <p:nvPr/>
          </p:nvSpPr>
          <p:spPr>
            <a:xfrm>
              <a:off x="710875" y="3178"/>
              <a:ext cx="4484429" cy="1367750"/>
            </a:xfrm>
            <a:prstGeom prst="rect">
              <a:avLst/>
            </a:prstGeom>
            <a:solidFill>
              <a:srgbClr val="39B093"/>
            </a:solidFill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5" name="Google Shape;155;p2"/>
            <p:cNvSpPr txBox="1"/>
            <p:nvPr/>
          </p:nvSpPr>
          <p:spPr>
            <a:xfrm>
              <a:off x="710875" y="3178"/>
              <a:ext cx="4484429" cy="13677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0300" lIns="20300" spcFirstLastPara="1" rIns="20300" wrap="square" tIns="203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3200"/>
                <a:buFont typeface="Sorts Mill Goudy"/>
                <a:buNone/>
              </a:pPr>
              <a:r>
                <a:rPr b="0" i="0" lang="en-US" sz="3200" u="none" cap="none" strike="noStrike">
                  <a:solidFill>
                    <a:schemeClr val="lt1"/>
                  </a:solidFill>
                  <a:latin typeface="Sorts Mill Goudy"/>
                  <a:ea typeface="Sorts Mill Goudy"/>
                  <a:cs typeface="Sorts Mill Goudy"/>
                  <a:sym typeface="Sorts Mill Goudy"/>
                </a:rPr>
                <a:t>Mitä turvataidot ovat?</a:t>
              </a:r>
              <a:endParaRPr/>
            </a:p>
          </p:txBody>
        </p:sp>
        <p:sp>
          <p:nvSpPr>
            <p:cNvPr id="156" name="Google Shape;156;p2"/>
            <p:cNvSpPr/>
            <p:nvPr/>
          </p:nvSpPr>
          <p:spPr>
            <a:xfrm>
              <a:off x="710875" y="1931483"/>
              <a:ext cx="4484429" cy="1367750"/>
            </a:xfrm>
            <a:prstGeom prst="rect">
              <a:avLst/>
            </a:prstGeom>
            <a:solidFill>
              <a:srgbClr val="39B093"/>
            </a:solidFill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7" name="Google Shape;157;p2"/>
            <p:cNvSpPr txBox="1"/>
            <p:nvPr/>
          </p:nvSpPr>
          <p:spPr>
            <a:xfrm>
              <a:off x="710875" y="1931483"/>
              <a:ext cx="4484429" cy="13677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0300" lIns="20300" spcFirstLastPara="1" rIns="20300" wrap="square" tIns="203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3200"/>
                <a:buFont typeface="Sorts Mill Goudy"/>
                <a:buNone/>
              </a:pPr>
              <a:r>
                <a:rPr b="0" i="0" lang="en-US" sz="3200" u="none" cap="none" strike="noStrike">
                  <a:solidFill>
                    <a:schemeClr val="lt1"/>
                  </a:solidFill>
                  <a:latin typeface="Sorts Mill Goudy"/>
                  <a:ea typeface="Sorts Mill Goudy"/>
                  <a:cs typeface="Sorts Mill Goudy"/>
                  <a:sym typeface="Sorts Mill Goudy"/>
                </a:rPr>
                <a:t>Entä millaisissa tilanteissa niitä tarvitaan?</a:t>
              </a:r>
              <a:endParaRPr/>
            </a:p>
          </p:txBody>
        </p:sp>
        <p:sp>
          <p:nvSpPr>
            <p:cNvPr id="158" name="Google Shape;158;p2"/>
            <p:cNvSpPr/>
            <p:nvPr/>
          </p:nvSpPr>
          <p:spPr>
            <a:xfrm>
              <a:off x="710875" y="3859788"/>
              <a:ext cx="4484429" cy="1367750"/>
            </a:xfrm>
            <a:prstGeom prst="rect">
              <a:avLst/>
            </a:prstGeom>
            <a:solidFill>
              <a:srgbClr val="39B093"/>
            </a:solidFill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9" name="Google Shape;159;p2"/>
            <p:cNvSpPr txBox="1"/>
            <p:nvPr/>
          </p:nvSpPr>
          <p:spPr>
            <a:xfrm>
              <a:off x="710875" y="3859788"/>
              <a:ext cx="4484429" cy="13677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0300" lIns="20300" spcFirstLastPara="1" rIns="20300" wrap="square" tIns="203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3200"/>
                <a:buFont typeface="Sorts Mill Goudy"/>
                <a:buNone/>
              </a:pPr>
              <a:r>
                <a:rPr b="0" i="0" lang="en-US" sz="3200" u="none" cap="none" strike="noStrike">
                  <a:solidFill>
                    <a:schemeClr val="lt1"/>
                  </a:solidFill>
                  <a:latin typeface="Sorts Mill Goudy"/>
                  <a:ea typeface="Sorts Mill Goudy"/>
                  <a:cs typeface="Sorts Mill Goudy"/>
                  <a:sym typeface="Sorts Mill Goudy"/>
                </a:rPr>
                <a:t>Mikä tekee sinun olisi turvalliseksi?</a:t>
              </a:r>
              <a:endParaRPr/>
            </a:p>
          </p:txBody>
        </p:sp>
      </p:grpSp>
      <p:pic>
        <p:nvPicPr>
          <p:cNvPr id="160" name="Google Shape;160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47459" y="1147763"/>
            <a:ext cx="4391025" cy="4391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166" name="Google Shape;166;p3"/>
          <p:cNvSpPr/>
          <p:nvPr/>
        </p:nvSpPr>
        <p:spPr>
          <a:xfrm>
            <a:off x="417646" y="413053"/>
            <a:ext cx="8212114" cy="6064596"/>
          </a:xfrm>
          <a:prstGeom prst="rect">
            <a:avLst/>
          </a:prstGeom>
          <a:solidFill>
            <a:srgbClr val="FFFFFF"/>
          </a:solidFill>
          <a:ln cap="sq" cmpd="sng" w="9525">
            <a:solidFill>
              <a:srgbClr val="40404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Silmät karkki" id="167" name="Google Shape;167;p3"/>
          <p:cNvPicPr preferRelativeResize="0"/>
          <p:nvPr/>
        </p:nvPicPr>
        <p:blipFill rotWithShape="1">
          <a:blip r:embed="rId3">
            <a:alphaModFix/>
          </a:blip>
          <a:srcRect b="0" l="8232" r="0" t="0"/>
          <a:stretch/>
        </p:blipFill>
        <p:spPr>
          <a:xfrm>
            <a:off x="582639" y="578707"/>
            <a:ext cx="7882128" cy="5733288"/>
          </a:xfrm>
          <a:prstGeom prst="rect">
            <a:avLst/>
          </a:prstGeom>
          <a:noFill/>
          <a:ln>
            <a:noFill/>
          </a:ln>
        </p:spPr>
      </p:pic>
      <p:sp>
        <p:nvSpPr>
          <p:cNvPr id="168" name="Google Shape;168;p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rgbClr val="D8D8D8">
              <a:alpha val="6000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p3"/>
          <p:cNvSpPr/>
          <p:nvPr/>
        </p:nvSpPr>
        <p:spPr>
          <a:xfrm>
            <a:off x="9184978" y="402336"/>
            <a:ext cx="2596896" cy="6053328"/>
          </a:xfrm>
          <a:prstGeom prst="rect">
            <a:avLst/>
          </a:prstGeom>
          <a:noFill/>
          <a:ln cap="flat" cmpd="sng" w="9525">
            <a:solidFill>
              <a:srgbClr val="3F3F3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170" name="Google Shape;170;p3"/>
          <p:cNvSpPr txBox="1"/>
          <p:nvPr>
            <p:ph type="title"/>
          </p:nvPr>
        </p:nvSpPr>
        <p:spPr>
          <a:xfrm>
            <a:off x="9327189" y="474843"/>
            <a:ext cx="2312400" cy="6123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000"/>
              <a:buFont typeface="Sorts Mill Goudy"/>
              <a:buNone/>
            </a:pPr>
            <a:r>
              <a:rPr lang="en-US" sz="1700"/>
              <a:t>UIMAPUKUSÄÄNTÖ</a:t>
            </a:r>
            <a:endParaRPr sz="4500"/>
          </a:p>
        </p:txBody>
      </p:sp>
      <p:sp>
        <p:nvSpPr>
          <p:cNvPr id="171" name="Google Shape;171;p3"/>
          <p:cNvSpPr txBox="1"/>
          <p:nvPr>
            <p:ph idx="1" type="body"/>
          </p:nvPr>
        </p:nvSpPr>
        <p:spPr>
          <a:xfrm>
            <a:off x="9321801" y="1462862"/>
            <a:ext cx="2312479" cy="47336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-187959" lvl="0" marL="18288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ct val="100000"/>
              <a:buChar char="◦"/>
            </a:pPr>
            <a:r>
              <a:rPr b="0" i="0" lang="en-US" sz="1600" u="sng">
                <a:solidFill>
                  <a:srgbClr val="000000"/>
                </a:solidFill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Pikku Kakkonen – uimapukusääntö</a:t>
            </a:r>
            <a:endParaRPr b="0" i="0" sz="1600">
              <a:solidFill>
                <a:srgbClr val="000000"/>
              </a:solidFill>
            </a:endParaRPr>
          </a:p>
          <a:p>
            <a:pPr indent="-187959" lvl="0" marL="182880" rtl="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SzPct val="100000"/>
              <a:buChar char="◦"/>
            </a:pPr>
            <a:r>
              <a:rPr lang="en-US" sz="1600">
                <a:solidFill>
                  <a:srgbClr val="000000"/>
                </a:solidFill>
              </a:rPr>
              <a:t>Kuinka moni aiemmin kuullut uimapukusäännöstä?</a:t>
            </a:r>
            <a:endParaRPr sz="1900"/>
          </a:p>
          <a:p>
            <a:pPr indent="-187959" lvl="0" marL="182880" rtl="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SzPct val="100000"/>
              <a:buChar char="◦"/>
            </a:pPr>
            <a:r>
              <a:rPr lang="en-US" sz="1600">
                <a:solidFill>
                  <a:srgbClr val="000000"/>
                </a:solidFill>
              </a:rPr>
              <a:t>On tärkeä muistaa, ettei kukaan saa katsoa, koskea tai kommentoida uikkarialuetta ilman lupaa</a:t>
            </a:r>
            <a:endParaRPr sz="1900"/>
          </a:p>
          <a:p>
            <a:pPr indent="-187959" lvl="0" marL="182880" rtl="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SzPct val="100000"/>
              <a:buChar char="◦"/>
            </a:pPr>
            <a:r>
              <a:rPr b="0" i="0" lang="en-US" sz="1600">
                <a:solidFill>
                  <a:srgbClr val="000000"/>
                </a:solidFill>
              </a:rPr>
              <a:t>Muista myös, että sinäkään et saa katsoa tai koskea muita ilman lupaa</a:t>
            </a:r>
            <a:endParaRPr sz="1900"/>
          </a:p>
          <a:p>
            <a:pPr indent="-187959" lvl="0" marL="182880" rtl="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SzPct val="100000"/>
              <a:buChar char="◦"/>
            </a:pPr>
            <a:r>
              <a:rPr lang="en-US" sz="1600">
                <a:solidFill>
                  <a:srgbClr val="000000"/>
                </a:solidFill>
              </a:rPr>
              <a:t>Kerrataan vielä mitä uikkarialueeseen kuuluikaan?</a:t>
            </a:r>
            <a:endParaRPr b="0" i="0" sz="1600">
              <a:solidFill>
                <a:srgbClr val="000000"/>
              </a:solidFill>
            </a:endParaRPr>
          </a:p>
          <a:p>
            <a:pPr indent="-93979" lvl="0" marL="182880" rtl="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SzPct val="100000"/>
              <a:buNone/>
            </a:pPr>
            <a:r>
              <a:t/>
            </a:r>
            <a:endParaRPr sz="1400">
              <a:solidFill>
                <a:srgbClr val="262626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4"/>
          <p:cNvSpPr/>
          <p:nvPr/>
        </p:nvSpPr>
        <p:spPr>
          <a:xfrm>
            <a:off x="-1" y="0"/>
            <a:ext cx="12192001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pic>
        <p:nvPicPr>
          <p:cNvPr descr="Kuva, joka sisältää kohteen teksti, jalkineet, vaate, henkilö&#10;&#10;Kuvaus luotu automaattisesti" id="177" name="Google Shape;177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04689" y="1629046"/>
            <a:ext cx="5853508" cy="3599907"/>
          </a:xfrm>
          <a:prstGeom prst="rect">
            <a:avLst/>
          </a:prstGeom>
          <a:noFill/>
          <a:ln>
            <a:noFill/>
          </a:ln>
        </p:spPr>
      </p:pic>
      <p:sp>
        <p:nvSpPr>
          <p:cNvPr id="178" name="Google Shape;178;p4"/>
          <p:cNvSpPr/>
          <p:nvPr/>
        </p:nvSpPr>
        <p:spPr>
          <a:xfrm>
            <a:off x="6621267" y="255102"/>
            <a:ext cx="5342133" cy="6361598"/>
          </a:xfrm>
          <a:prstGeom prst="rect">
            <a:avLst/>
          </a:prstGeom>
          <a:solidFill>
            <a:srgbClr val="D8D8D8">
              <a:alpha val="6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179" name="Google Shape;179;p4"/>
          <p:cNvSpPr/>
          <p:nvPr/>
        </p:nvSpPr>
        <p:spPr>
          <a:xfrm>
            <a:off x="6769100" y="393365"/>
            <a:ext cx="5018211" cy="6035547"/>
          </a:xfrm>
          <a:prstGeom prst="rect">
            <a:avLst/>
          </a:prstGeom>
          <a:noFill/>
          <a:ln cap="flat" cmpd="sng" w="9525">
            <a:solidFill>
              <a:srgbClr val="3F3F3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180" name="Google Shape;180;p4"/>
          <p:cNvSpPr txBox="1"/>
          <p:nvPr>
            <p:ph idx="1" type="body"/>
          </p:nvPr>
        </p:nvSpPr>
        <p:spPr>
          <a:xfrm>
            <a:off x="7020572" y="1390786"/>
            <a:ext cx="4635808" cy="407642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82880" lvl="0" marL="18288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700"/>
              <a:buChar char="◦"/>
            </a:pPr>
            <a:r>
              <a:rPr lang="en-US"/>
              <a:t>Mikä ihmeen kolmen kohdan sääntö?</a:t>
            </a:r>
            <a:endParaRPr/>
          </a:p>
          <a:p>
            <a:pPr indent="-182880" lvl="0" marL="182880" rtl="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SzPts val="1700"/>
              <a:buChar char="◦"/>
            </a:pPr>
            <a:r>
              <a:rPr lang="en-US"/>
              <a:t>Katsotaan yhdessä video, missä Pikku Kakkosen Senja kertoo kolmen kohdan säännöstä</a:t>
            </a:r>
            <a:endParaRPr/>
          </a:p>
          <a:p>
            <a:pPr indent="-182880" lvl="0" marL="182880" rtl="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SzPts val="1800"/>
              <a:buChar char="◦"/>
            </a:pPr>
            <a:r>
              <a:rPr b="0" i="0" lang="en-US" sz="1800" u="sng" strike="noStrike">
                <a:solidFill>
                  <a:srgbClr val="598C94"/>
                </a:solidFill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Kolmen kohdan sääntö</a:t>
            </a:r>
            <a:endParaRPr b="0" i="0" sz="1800" u="sng" strike="noStrike">
              <a:solidFill>
                <a:srgbClr val="598C94"/>
              </a:solidFill>
            </a:endParaRPr>
          </a:p>
          <a:p>
            <a:pPr indent="-182880" lvl="0" marL="182880" rtl="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SzPts val="1800"/>
              <a:buChar char="◦"/>
            </a:pPr>
            <a:r>
              <a:rPr b="0" i="0" lang="en-US" sz="1800">
                <a:solidFill>
                  <a:srgbClr val="000000"/>
                </a:solidFill>
              </a:rPr>
              <a:t>​Missä kaikissa tilanteissa sinä voisit käyttää kolmen kohdan sääntöä</a:t>
            </a:r>
            <a:r>
              <a:rPr lang="en-US" sz="1800">
                <a:solidFill>
                  <a:srgbClr val="000000"/>
                </a:solidFill>
              </a:rPr>
              <a:t>?</a:t>
            </a:r>
            <a:endParaRPr/>
          </a:p>
          <a:p>
            <a:pPr indent="-182880" lvl="0" marL="182880" rtl="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SzPts val="1800"/>
              <a:buChar char="◦"/>
            </a:pPr>
            <a:r>
              <a:rPr lang="en-US" sz="1800">
                <a:solidFill>
                  <a:srgbClr val="000000"/>
                </a:solidFill>
              </a:rPr>
              <a:t>Ketkä ovat sinulle sellaisia turvallisia aikuisia, joille voit mennä kertomaan ikävästä tapahtumasta tai tilanteesta?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EFEF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186" name="Google Shape;186;p5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50800" rotWithShape="0" algn="ctr">
              <a:srgbClr val="000000">
                <a:alpha val="65882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7" name="Google Shape;187;p5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cap="sq" cmpd="sng" w="9525">
            <a:solidFill>
              <a:srgbClr val="FEFEFE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8" name="Google Shape;188;p5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89" name="Google Shape;189;p5"/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90" name="Google Shape;190;p5"/>
            <p:cNvCxnSpPr/>
            <p:nvPr/>
          </p:nvCxnSpPr>
          <p:spPr>
            <a:xfrm>
              <a:off x="5250180" y="1267730"/>
              <a:ext cx="0" cy="612648"/>
            </a:xfrm>
            <a:prstGeom prst="straightConnector1">
              <a:avLst/>
            </a:prstGeom>
            <a:solidFill>
              <a:srgbClr val="FEFEFE"/>
            </a:solidFill>
            <a:ln cap="flat" cmpd="sng" w="9525">
              <a:solidFill>
                <a:srgbClr val="FFFFF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191" name="Google Shape;191;p5"/>
            <p:cNvCxnSpPr/>
            <p:nvPr/>
          </p:nvCxnSpPr>
          <p:spPr>
            <a:xfrm>
              <a:off x="6941820" y="1267730"/>
              <a:ext cx="0" cy="612648"/>
            </a:xfrm>
            <a:prstGeom prst="straightConnector1">
              <a:avLst/>
            </a:prstGeom>
            <a:solidFill>
              <a:srgbClr val="FEFEFE"/>
            </a:solidFill>
            <a:ln cap="flat" cmpd="sng" w="9525">
              <a:solidFill>
                <a:srgbClr val="FFFFF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192" name="Google Shape;192;p5"/>
            <p:cNvCxnSpPr/>
            <p:nvPr/>
          </p:nvCxnSpPr>
          <p:spPr>
            <a:xfrm>
              <a:off x="5250180" y="1883664"/>
              <a:ext cx="1691640" cy="0"/>
            </a:xfrm>
            <a:prstGeom prst="straightConnector1">
              <a:avLst/>
            </a:prstGeom>
            <a:solidFill>
              <a:srgbClr val="FEFEFE"/>
            </a:solidFill>
            <a:ln cap="flat" cmpd="sng" w="9525">
              <a:solidFill>
                <a:srgbClr val="FFFFF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193" name="Google Shape;193;p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EFEF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pic>
        <p:nvPicPr>
          <p:cNvPr descr="Silmät karkki" id="194" name="Google Shape;194;p5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15730" l="0" r="0" t="0"/>
          <a:stretch/>
        </p:blipFill>
        <p:spPr>
          <a:xfrm>
            <a:off x="-1" y="10"/>
            <a:ext cx="12192000" cy="6857988"/>
          </a:xfrm>
          <a:prstGeom prst="rect">
            <a:avLst/>
          </a:prstGeom>
          <a:noFill/>
          <a:ln>
            <a:noFill/>
          </a:ln>
        </p:spPr>
      </p:pic>
      <p:sp>
        <p:nvSpPr>
          <p:cNvPr id="195" name="Google Shape;195;p5"/>
          <p:cNvSpPr/>
          <p:nvPr/>
        </p:nvSpPr>
        <p:spPr>
          <a:xfrm rot="10800000">
            <a:off x="-3" y="4530071"/>
            <a:ext cx="12191999" cy="232792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24000">
                <a:srgbClr val="000000">
                  <a:alpha val="20000"/>
                </a:srgbClr>
              </a:gs>
              <a:gs pos="50000">
                <a:srgbClr val="000000">
                  <a:alpha val="29803"/>
                </a:srgbClr>
              </a:gs>
              <a:gs pos="78000">
                <a:srgbClr val="000000">
                  <a:alpha val="29803"/>
                </a:srgbClr>
              </a:gs>
              <a:gs pos="100000">
                <a:srgbClr val="000000">
                  <a:alpha val="40000"/>
                </a:srgbClr>
              </a:gs>
            </a:gsLst>
            <a:lin ang="162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196" name="Google Shape;196;p5"/>
          <p:cNvSpPr txBox="1"/>
          <p:nvPr>
            <p:ph type="title"/>
          </p:nvPr>
        </p:nvSpPr>
        <p:spPr>
          <a:xfrm>
            <a:off x="372723" y="4956811"/>
            <a:ext cx="11439414" cy="89743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Sorts Mill Goudy"/>
              <a:buNone/>
            </a:pPr>
            <a:r>
              <a:rPr lang="en-US" sz="4400" cap="none">
                <a:solidFill>
                  <a:schemeClr val="lt1"/>
                </a:solidFill>
              </a:rPr>
              <a:t>MITÄ OPIT TÄLLÄ TUNNILLA?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avonVTI">
  <a:themeElements>
    <a:clrScheme name="AnalogousFromRegularSeed_2SEEDS">
      <a:dk1>
        <a:srgbClr val="000000"/>
      </a:dk1>
      <a:lt1>
        <a:srgbClr val="FFFFFF"/>
      </a:lt1>
      <a:dk2>
        <a:srgbClr val="351E22"/>
      </a:dk2>
      <a:lt2>
        <a:srgbClr val="E8E2E3"/>
      </a:lt2>
      <a:accent1>
        <a:srgbClr val="3BB195"/>
      </a:accent1>
      <a:accent2>
        <a:srgbClr val="47B56D"/>
      </a:accent2>
      <a:accent3>
        <a:srgbClr val="4BACC0"/>
      </a:accent3>
      <a:accent4>
        <a:srgbClr val="B13B81"/>
      </a:accent4>
      <a:accent5>
        <a:srgbClr val="C34D61"/>
      </a:accent5>
      <a:accent6>
        <a:srgbClr val="B1583B"/>
      </a:accent6>
      <a:hlink>
        <a:srgbClr val="BF3F5E"/>
      </a:hlink>
      <a:folHlink>
        <a:srgbClr val="7F7F7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avonVTI">
  <a:themeElements>
    <a:clrScheme name="AnalogousFromRegularSeed_2SEEDS">
      <a:dk1>
        <a:srgbClr val="000000"/>
      </a:dk1>
      <a:lt1>
        <a:srgbClr val="FFFFFF"/>
      </a:lt1>
      <a:dk2>
        <a:srgbClr val="351E22"/>
      </a:dk2>
      <a:lt2>
        <a:srgbClr val="E8E2E3"/>
      </a:lt2>
      <a:accent1>
        <a:srgbClr val="3BB195"/>
      </a:accent1>
      <a:accent2>
        <a:srgbClr val="47B56D"/>
      </a:accent2>
      <a:accent3>
        <a:srgbClr val="4BACC0"/>
      </a:accent3>
      <a:accent4>
        <a:srgbClr val="B13B81"/>
      </a:accent4>
      <a:accent5>
        <a:srgbClr val="C34D61"/>
      </a:accent5>
      <a:accent6>
        <a:srgbClr val="B1583B"/>
      </a:accent6>
      <a:hlink>
        <a:srgbClr val="BF3F5E"/>
      </a:hlink>
      <a:folHlink>
        <a:srgbClr val="7F7F7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2023-06-07T09:53:41Z</dcterms:created>
  <dc:creator>Kauppinen, Annaleena</dc:creator>
</cp:coreProperties>
</file>