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  <p:sldId id="258" r:id="rId3"/>
    <p:sldId id="260" r:id="rId4"/>
    <p:sldId id="261" r:id="rId5"/>
    <p:sldId id="263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624C22-AA81-451A-9E69-BA4951B3B55C}" v="322" dt="2023-06-22T06:07:54.8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kkonen Heidi" userId="f0832700-5b9b-489e-996d-4097d312b5b7" providerId="ADAL" clId="{24624C22-AA81-451A-9E69-BA4951B3B55C}"/>
    <pc:docChg chg="undo custSel addSld delSld modSld">
      <pc:chgData name="Kokkonen Heidi" userId="f0832700-5b9b-489e-996d-4097d312b5b7" providerId="ADAL" clId="{24624C22-AA81-451A-9E69-BA4951B3B55C}" dt="2023-06-22T06:07:54.861" v="1112" actId="20577"/>
      <pc:docMkLst>
        <pc:docMk/>
      </pc:docMkLst>
      <pc:sldChg chg="modSp mod">
        <pc:chgData name="Kokkonen Heidi" userId="f0832700-5b9b-489e-996d-4097d312b5b7" providerId="ADAL" clId="{24624C22-AA81-451A-9E69-BA4951B3B55C}" dt="2023-06-22T04:53:48.121" v="32" actId="20577"/>
        <pc:sldMkLst>
          <pc:docMk/>
          <pc:sldMk cId="3790696459" sldId="256"/>
        </pc:sldMkLst>
        <pc:spChg chg="mod">
          <ac:chgData name="Kokkonen Heidi" userId="f0832700-5b9b-489e-996d-4097d312b5b7" providerId="ADAL" clId="{24624C22-AA81-451A-9E69-BA4951B3B55C}" dt="2023-06-22T04:53:48.121" v="32" actId="20577"/>
          <ac:spMkLst>
            <pc:docMk/>
            <pc:sldMk cId="3790696459" sldId="256"/>
            <ac:spMk id="2" creationId="{A4EBBB90-4CF0-2FBE-B74F-C27AB332340B}"/>
          </ac:spMkLst>
        </pc:spChg>
      </pc:sldChg>
      <pc:sldChg chg="del">
        <pc:chgData name="Kokkonen Heidi" userId="f0832700-5b9b-489e-996d-4097d312b5b7" providerId="ADAL" clId="{24624C22-AA81-451A-9E69-BA4951B3B55C}" dt="2023-06-22T05:13:36.276" v="618" actId="47"/>
        <pc:sldMkLst>
          <pc:docMk/>
          <pc:sldMk cId="3530587435" sldId="257"/>
        </pc:sldMkLst>
      </pc:sldChg>
      <pc:sldChg chg="addSp delSp modSp add mod">
        <pc:chgData name="Kokkonen Heidi" userId="f0832700-5b9b-489e-996d-4097d312b5b7" providerId="ADAL" clId="{24624C22-AA81-451A-9E69-BA4951B3B55C}" dt="2023-06-22T05:59:59.047" v="971" actId="20577"/>
        <pc:sldMkLst>
          <pc:docMk/>
          <pc:sldMk cId="1661982066" sldId="258"/>
        </pc:sldMkLst>
        <pc:spChg chg="mod">
          <ac:chgData name="Kokkonen Heidi" userId="f0832700-5b9b-489e-996d-4097d312b5b7" providerId="ADAL" clId="{24624C22-AA81-451A-9E69-BA4951B3B55C}" dt="2023-06-22T05:59:59.047" v="971" actId="20577"/>
          <ac:spMkLst>
            <pc:docMk/>
            <pc:sldMk cId="1661982066" sldId="258"/>
            <ac:spMk id="2" creationId="{A4EBBB90-4CF0-2FBE-B74F-C27AB332340B}"/>
          </ac:spMkLst>
        </pc:spChg>
        <pc:spChg chg="mod">
          <ac:chgData name="Kokkonen Heidi" userId="f0832700-5b9b-489e-996d-4097d312b5b7" providerId="ADAL" clId="{24624C22-AA81-451A-9E69-BA4951B3B55C}" dt="2023-06-22T04:54:48.658" v="76" actId="26606"/>
          <ac:spMkLst>
            <pc:docMk/>
            <pc:sldMk cId="1661982066" sldId="258"/>
            <ac:spMk id="3" creationId="{E02EAB22-7A8C-BE03-8E72-407F9C333E12}"/>
          </ac:spMkLst>
        </pc:spChg>
        <pc:spChg chg="del">
          <ac:chgData name="Kokkonen Heidi" userId="f0832700-5b9b-489e-996d-4097d312b5b7" providerId="ADAL" clId="{24624C22-AA81-451A-9E69-BA4951B3B55C}" dt="2023-06-22T04:54:48.658" v="76" actId="26606"/>
          <ac:spMkLst>
            <pc:docMk/>
            <pc:sldMk cId="1661982066" sldId="258"/>
            <ac:spMk id="26" creationId="{2644B391-9BFE-445C-A9EC-F544BB85FBC7}"/>
          </ac:spMkLst>
        </pc:spChg>
        <pc:spChg chg="del">
          <ac:chgData name="Kokkonen Heidi" userId="f0832700-5b9b-489e-996d-4097d312b5b7" providerId="ADAL" clId="{24624C22-AA81-451A-9E69-BA4951B3B55C}" dt="2023-06-22T04:54:48.658" v="76" actId="26606"/>
          <ac:spMkLst>
            <pc:docMk/>
            <pc:sldMk cId="1661982066" sldId="258"/>
            <ac:spMk id="28" creationId="{0B121716-8B64-478F-ABDB-17030AD1B711}"/>
          </ac:spMkLst>
        </pc:spChg>
        <pc:spChg chg="del">
          <ac:chgData name="Kokkonen Heidi" userId="f0832700-5b9b-489e-996d-4097d312b5b7" providerId="ADAL" clId="{24624C22-AA81-451A-9E69-BA4951B3B55C}" dt="2023-06-22T04:54:48.658" v="76" actId="26606"/>
          <ac:spMkLst>
            <pc:docMk/>
            <pc:sldMk cId="1661982066" sldId="258"/>
            <ac:spMk id="30" creationId="{80F26E69-87D9-4655-AE7B-280A87AA3CAD}"/>
          </ac:spMkLst>
        </pc:spChg>
        <pc:spChg chg="add">
          <ac:chgData name="Kokkonen Heidi" userId="f0832700-5b9b-489e-996d-4097d312b5b7" providerId="ADAL" clId="{24624C22-AA81-451A-9E69-BA4951B3B55C}" dt="2023-06-22T04:54:48.658" v="76" actId="26606"/>
          <ac:spMkLst>
            <pc:docMk/>
            <pc:sldMk cId="1661982066" sldId="258"/>
            <ac:spMk id="35" creationId="{87FD26E4-041F-4EF2-B92D-6034C0F85CCF}"/>
          </ac:spMkLst>
        </pc:spChg>
        <pc:picChg chg="mod">
          <ac:chgData name="Kokkonen Heidi" userId="f0832700-5b9b-489e-996d-4097d312b5b7" providerId="ADAL" clId="{24624C22-AA81-451A-9E69-BA4951B3B55C}" dt="2023-06-22T04:55:16.223" v="80" actId="1076"/>
          <ac:picMkLst>
            <pc:docMk/>
            <pc:sldMk cId="1661982066" sldId="258"/>
            <ac:picMk id="4" creationId="{40E4B75C-287D-7AE4-BE0B-B2E485210EA0}"/>
          </ac:picMkLst>
        </pc:picChg>
      </pc:sldChg>
      <pc:sldChg chg="add del">
        <pc:chgData name="Kokkonen Heidi" userId="f0832700-5b9b-489e-996d-4097d312b5b7" providerId="ADAL" clId="{24624C22-AA81-451A-9E69-BA4951B3B55C}" dt="2023-06-22T05:13:33.856" v="617" actId="47"/>
        <pc:sldMkLst>
          <pc:docMk/>
          <pc:sldMk cId="2042787258" sldId="259"/>
        </pc:sldMkLst>
      </pc:sldChg>
      <pc:sldChg chg="addSp delSp modSp add mod setClrOvrMap">
        <pc:chgData name="Kokkonen Heidi" userId="f0832700-5b9b-489e-996d-4097d312b5b7" providerId="ADAL" clId="{24624C22-AA81-451A-9E69-BA4951B3B55C}" dt="2023-06-22T05:08:45.675" v="369" actId="20577"/>
        <pc:sldMkLst>
          <pc:docMk/>
          <pc:sldMk cId="3002134504" sldId="260"/>
        </pc:sldMkLst>
        <pc:spChg chg="mod">
          <ac:chgData name="Kokkonen Heidi" userId="f0832700-5b9b-489e-996d-4097d312b5b7" providerId="ADAL" clId="{24624C22-AA81-451A-9E69-BA4951B3B55C}" dt="2023-06-22T05:06:22.339" v="364" actId="26606"/>
          <ac:spMkLst>
            <pc:docMk/>
            <pc:sldMk cId="3002134504" sldId="260"/>
            <ac:spMk id="2" creationId="{A4EBBB90-4CF0-2FBE-B74F-C27AB332340B}"/>
          </ac:spMkLst>
        </pc:spChg>
        <pc:spChg chg="mod">
          <ac:chgData name="Kokkonen Heidi" userId="f0832700-5b9b-489e-996d-4097d312b5b7" providerId="ADAL" clId="{24624C22-AA81-451A-9E69-BA4951B3B55C}" dt="2023-06-22T05:08:45.675" v="369" actId="20577"/>
          <ac:spMkLst>
            <pc:docMk/>
            <pc:sldMk cId="3002134504" sldId="260"/>
            <ac:spMk id="3" creationId="{E02EAB22-7A8C-BE03-8E72-407F9C333E12}"/>
          </ac:spMkLst>
        </pc:spChg>
        <pc:spChg chg="del">
          <ac:chgData name="Kokkonen Heidi" userId="f0832700-5b9b-489e-996d-4097d312b5b7" providerId="ADAL" clId="{24624C22-AA81-451A-9E69-BA4951B3B55C}" dt="2023-06-22T05:04:06.587" v="221" actId="26606"/>
          <ac:spMkLst>
            <pc:docMk/>
            <pc:sldMk cId="3002134504" sldId="260"/>
            <ac:spMk id="35" creationId="{87FD26E4-041F-4EF2-B92D-6034C0F85CCF}"/>
          </ac:spMkLst>
        </pc:spChg>
        <pc:spChg chg="add del">
          <ac:chgData name="Kokkonen Heidi" userId="f0832700-5b9b-489e-996d-4097d312b5b7" providerId="ADAL" clId="{24624C22-AA81-451A-9E69-BA4951B3B55C}" dt="2023-06-22T05:06:22.339" v="364" actId="26606"/>
          <ac:spMkLst>
            <pc:docMk/>
            <pc:sldMk cId="3002134504" sldId="260"/>
            <ac:spMk id="40" creationId="{2644B391-9BFE-445C-A9EC-F544BB85FBC7}"/>
          </ac:spMkLst>
        </pc:spChg>
        <pc:spChg chg="add del">
          <ac:chgData name="Kokkonen Heidi" userId="f0832700-5b9b-489e-996d-4097d312b5b7" providerId="ADAL" clId="{24624C22-AA81-451A-9E69-BA4951B3B55C}" dt="2023-06-22T05:06:22.339" v="364" actId="26606"/>
          <ac:spMkLst>
            <pc:docMk/>
            <pc:sldMk cId="3002134504" sldId="260"/>
            <ac:spMk id="42" creationId="{80F26E69-87D9-4655-AE7B-280A87AA3CAD}"/>
          </ac:spMkLst>
        </pc:spChg>
        <pc:spChg chg="add">
          <ac:chgData name="Kokkonen Heidi" userId="f0832700-5b9b-489e-996d-4097d312b5b7" providerId="ADAL" clId="{24624C22-AA81-451A-9E69-BA4951B3B55C}" dt="2023-06-22T05:06:22.339" v="364" actId="26606"/>
          <ac:spMkLst>
            <pc:docMk/>
            <pc:sldMk cId="3002134504" sldId="260"/>
            <ac:spMk id="47" creationId="{1E94681D-2A4C-4A8D-B9B5-31D440D0328D}"/>
          </ac:spMkLst>
        </pc:spChg>
        <pc:spChg chg="add">
          <ac:chgData name="Kokkonen Heidi" userId="f0832700-5b9b-489e-996d-4097d312b5b7" providerId="ADAL" clId="{24624C22-AA81-451A-9E69-BA4951B3B55C}" dt="2023-06-22T05:06:22.339" v="364" actId="26606"/>
          <ac:spMkLst>
            <pc:docMk/>
            <pc:sldMk cId="3002134504" sldId="260"/>
            <ac:spMk id="49" creationId="{FB65ABA3-820C-4D75-9437-9EFA1ADFE134}"/>
          </ac:spMkLst>
        </pc:spChg>
        <pc:spChg chg="add">
          <ac:chgData name="Kokkonen Heidi" userId="f0832700-5b9b-489e-996d-4097d312b5b7" providerId="ADAL" clId="{24624C22-AA81-451A-9E69-BA4951B3B55C}" dt="2023-06-22T05:06:22.339" v="364" actId="26606"/>
          <ac:spMkLst>
            <pc:docMk/>
            <pc:sldMk cId="3002134504" sldId="260"/>
            <ac:spMk id="51" creationId="{036BF2FB-90D8-48DB-BD34-D040CDCFF208}"/>
          </ac:spMkLst>
        </pc:spChg>
        <pc:spChg chg="add">
          <ac:chgData name="Kokkonen Heidi" userId="f0832700-5b9b-489e-996d-4097d312b5b7" providerId="ADAL" clId="{24624C22-AA81-451A-9E69-BA4951B3B55C}" dt="2023-06-22T05:06:22.339" v="364" actId="26606"/>
          <ac:spMkLst>
            <pc:docMk/>
            <pc:sldMk cId="3002134504" sldId="260"/>
            <ac:spMk id="53" creationId="{11657BF2-BFFB-4FF0-9FE2-4D7F7A7C9D50}"/>
          </ac:spMkLst>
        </pc:spChg>
        <pc:spChg chg="add">
          <ac:chgData name="Kokkonen Heidi" userId="f0832700-5b9b-489e-996d-4097d312b5b7" providerId="ADAL" clId="{24624C22-AA81-451A-9E69-BA4951B3B55C}" dt="2023-06-22T05:06:22.339" v="364" actId="26606"/>
          <ac:spMkLst>
            <pc:docMk/>
            <pc:sldMk cId="3002134504" sldId="260"/>
            <ac:spMk id="55" creationId="{25397171-E233-4F26-9A8C-29C436537DC4}"/>
          </ac:spMkLst>
        </pc:spChg>
        <pc:spChg chg="add">
          <ac:chgData name="Kokkonen Heidi" userId="f0832700-5b9b-489e-996d-4097d312b5b7" providerId="ADAL" clId="{24624C22-AA81-451A-9E69-BA4951B3B55C}" dt="2023-06-22T05:06:22.339" v="364" actId="26606"/>
          <ac:spMkLst>
            <pc:docMk/>
            <pc:sldMk cId="3002134504" sldId="260"/>
            <ac:spMk id="57" creationId="{EA830B9C-C9EB-4D80-9552-AE9DE30758C9}"/>
          </ac:spMkLst>
        </pc:spChg>
        <pc:picChg chg="mod ord">
          <ac:chgData name="Kokkonen Heidi" userId="f0832700-5b9b-489e-996d-4097d312b5b7" providerId="ADAL" clId="{24624C22-AA81-451A-9E69-BA4951B3B55C}" dt="2023-06-22T05:07:09.158" v="367" actId="1076"/>
          <ac:picMkLst>
            <pc:docMk/>
            <pc:sldMk cId="3002134504" sldId="260"/>
            <ac:picMk id="4" creationId="{40E4B75C-287D-7AE4-BE0B-B2E485210EA0}"/>
          </ac:picMkLst>
        </pc:picChg>
      </pc:sldChg>
      <pc:sldChg chg="addSp delSp modSp add mod setClrOvrMap">
        <pc:chgData name="Kokkonen Heidi" userId="f0832700-5b9b-489e-996d-4097d312b5b7" providerId="ADAL" clId="{24624C22-AA81-451A-9E69-BA4951B3B55C}" dt="2023-06-22T05:16:22.777" v="661" actId="20577"/>
        <pc:sldMkLst>
          <pc:docMk/>
          <pc:sldMk cId="322401575" sldId="261"/>
        </pc:sldMkLst>
        <pc:spChg chg="mod">
          <ac:chgData name="Kokkonen Heidi" userId="f0832700-5b9b-489e-996d-4097d312b5b7" providerId="ADAL" clId="{24624C22-AA81-451A-9E69-BA4951B3B55C}" dt="2023-06-22T05:15:06.264" v="622" actId="255"/>
          <ac:spMkLst>
            <pc:docMk/>
            <pc:sldMk cId="322401575" sldId="261"/>
            <ac:spMk id="2" creationId="{A4EBBB90-4CF0-2FBE-B74F-C27AB332340B}"/>
          </ac:spMkLst>
        </pc:spChg>
        <pc:spChg chg="mod">
          <ac:chgData name="Kokkonen Heidi" userId="f0832700-5b9b-489e-996d-4097d312b5b7" providerId="ADAL" clId="{24624C22-AA81-451A-9E69-BA4951B3B55C}" dt="2023-06-22T05:16:22.777" v="661" actId="20577"/>
          <ac:spMkLst>
            <pc:docMk/>
            <pc:sldMk cId="322401575" sldId="261"/>
            <ac:spMk id="3" creationId="{E02EAB22-7A8C-BE03-8E72-407F9C333E12}"/>
          </ac:spMkLst>
        </pc:spChg>
        <pc:spChg chg="add del">
          <ac:chgData name="Kokkonen Heidi" userId="f0832700-5b9b-489e-996d-4097d312b5b7" providerId="ADAL" clId="{24624C22-AA81-451A-9E69-BA4951B3B55C}" dt="2023-06-22T05:11:12.486" v="491" actId="26606"/>
          <ac:spMkLst>
            <pc:docMk/>
            <pc:sldMk cId="322401575" sldId="261"/>
            <ac:spMk id="47" creationId="{1E94681D-2A4C-4A8D-B9B5-31D440D0328D}"/>
          </ac:spMkLst>
        </pc:spChg>
        <pc:spChg chg="add del">
          <ac:chgData name="Kokkonen Heidi" userId="f0832700-5b9b-489e-996d-4097d312b5b7" providerId="ADAL" clId="{24624C22-AA81-451A-9E69-BA4951B3B55C}" dt="2023-06-22T05:11:12.486" v="491" actId="26606"/>
          <ac:spMkLst>
            <pc:docMk/>
            <pc:sldMk cId="322401575" sldId="261"/>
            <ac:spMk id="49" creationId="{FB65ABA3-820C-4D75-9437-9EFA1ADFE134}"/>
          </ac:spMkLst>
        </pc:spChg>
        <pc:spChg chg="add del">
          <ac:chgData name="Kokkonen Heidi" userId="f0832700-5b9b-489e-996d-4097d312b5b7" providerId="ADAL" clId="{24624C22-AA81-451A-9E69-BA4951B3B55C}" dt="2023-06-22T05:11:12.486" v="491" actId="26606"/>
          <ac:spMkLst>
            <pc:docMk/>
            <pc:sldMk cId="322401575" sldId="261"/>
            <ac:spMk id="51" creationId="{036BF2FB-90D8-48DB-BD34-D040CDCFF208}"/>
          </ac:spMkLst>
        </pc:spChg>
        <pc:spChg chg="add del">
          <ac:chgData name="Kokkonen Heidi" userId="f0832700-5b9b-489e-996d-4097d312b5b7" providerId="ADAL" clId="{24624C22-AA81-451A-9E69-BA4951B3B55C}" dt="2023-06-22T05:11:12.486" v="491" actId="26606"/>
          <ac:spMkLst>
            <pc:docMk/>
            <pc:sldMk cId="322401575" sldId="261"/>
            <ac:spMk id="53" creationId="{11657BF2-BFFB-4FF0-9FE2-4D7F7A7C9D50}"/>
          </ac:spMkLst>
        </pc:spChg>
        <pc:spChg chg="add del">
          <ac:chgData name="Kokkonen Heidi" userId="f0832700-5b9b-489e-996d-4097d312b5b7" providerId="ADAL" clId="{24624C22-AA81-451A-9E69-BA4951B3B55C}" dt="2023-06-22T05:11:12.486" v="491" actId="26606"/>
          <ac:spMkLst>
            <pc:docMk/>
            <pc:sldMk cId="322401575" sldId="261"/>
            <ac:spMk id="55" creationId="{25397171-E233-4F26-9A8C-29C436537DC4}"/>
          </ac:spMkLst>
        </pc:spChg>
        <pc:spChg chg="add del">
          <ac:chgData name="Kokkonen Heidi" userId="f0832700-5b9b-489e-996d-4097d312b5b7" providerId="ADAL" clId="{24624C22-AA81-451A-9E69-BA4951B3B55C}" dt="2023-06-22T05:11:12.486" v="491" actId="26606"/>
          <ac:spMkLst>
            <pc:docMk/>
            <pc:sldMk cId="322401575" sldId="261"/>
            <ac:spMk id="57" creationId="{EA830B9C-C9EB-4D80-9552-AE9DE30758C9}"/>
          </ac:spMkLst>
        </pc:spChg>
        <pc:spChg chg="add del">
          <ac:chgData name="Kokkonen Heidi" userId="f0832700-5b9b-489e-996d-4097d312b5b7" providerId="ADAL" clId="{24624C22-AA81-451A-9E69-BA4951B3B55C}" dt="2023-06-22T05:11:12.475" v="490" actId="26606"/>
          <ac:spMkLst>
            <pc:docMk/>
            <pc:sldMk cId="322401575" sldId="261"/>
            <ac:spMk id="62" creationId="{D5B012D8-7F27-4758-9AC6-C889B154BD73}"/>
          </ac:spMkLst>
        </pc:spChg>
        <pc:spChg chg="add del">
          <ac:chgData name="Kokkonen Heidi" userId="f0832700-5b9b-489e-996d-4097d312b5b7" providerId="ADAL" clId="{24624C22-AA81-451A-9E69-BA4951B3B55C}" dt="2023-06-22T05:11:12.475" v="490" actId="26606"/>
          <ac:spMkLst>
            <pc:docMk/>
            <pc:sldMk cId="322401575" sldId="261"/>
            <ac:spMk id="64" creationId="{4063B759-00FC-46D1-9898-8E8625268FAF}"/>
          </ac:spMkLst>
        </pc:spChg>
        <pc:spChg chg="add del">
          <ac:chgData name="Kokkonen Heidi" userId="f0832700-5b9b-489e-996d-4097d312b5b7" providerId="ADAL" clId="{24624C22-AA81-451A-9E69-BA4951B3B55C}" dt="2023-06-22T05:12:08.880" v="496" actId="26606"/>
          <ac:spMkLst>
            <pc:docMk/>
            <pc:sldMk cId="322401575" sldId="261"/>
            <ac:spMk id="66" creationId="{2A637C44-0146-4C54-A1A1-57BC8E6C3C2B}"/>
          </ac:spMkLst>
        </pc:spChg>
        <pc:spChg chg="add del">
          <ac:chgData name="Kokkonen Heidi" userId="f0832700-5b9b-489e-996d-4097d312b5b7" providerId="ADAL" clId="{24624C22-AA81-451A-9E69-BA4951B3B55C}" dt="2023-06-22T05:12:08.880" v="496" actId="26606"/>
          <ac:spMkLst>
            <pc:docMk/>
            <pc:sldMk cId="322401575" sldId="261"/>
            <ac:spMk id="67" creationId="{56F7F177-4AE8-4934-A7F6-B3910259F21E}"/>
          </ac:spMkLst>
        </pc:spChg>
        <pc:spChg chg="add del">
          <ac:chgData name="Kokkonen Heidi" userId="f0832700-5b9b-489e-996d-4097d312b5b7" providerId="ADAL" clId="{24624C22-AA81-451A-9E69-BA4951B3B55C}" dt="2023-06-22T05:12:08.880" v="496" actId="26606"/>
          <ac:spMkLst>
            <pc:docMk/>
            <pc:sldMk cId="322401575" sldId="261"/>
            <ac:spMk id="68" creationId="{6AB310E7-DE5C-4964-8CBB-E87A22B5BD59}"/>
          </ac:spMkLst>
        </pc:spChg>
        <pc:spChg chg="add del">
          <ac:chgData name="Kokkonen Heidi" userId="f0832700-5b9b-489e-996d-4097d312b5b7" providerId="ADAL" clId="{24624C22-AA81-451A-9E69-BA4951B3B55C}" dt="2023-06-22T05:12:08.880" v="496" actId="26606"/>
          <ac:spMkLst>
            <pc:docMk/>
            <pc:sldMk cId="322401575" sldId="261"/>
            <ac:spMk id="69" creationId="{1DAC2350-FA6C-4B24-9A17-926C160E8CD9}"/>
          </ac:spMkLst>
        </pc:spChg>
        <pc:spChg chg="add del">
          <ac:chgData name="Kokkonen Heidi" userId="f0832700-5b9b-489e-996d-4097d312b5b7" providerId="ADAL" clId="{24624C22-AA81-451A-9E69-BA4951B3B55C}" dt="2023-06-22T05:12:08.880" v="495" actId="26606"/>
          <ac:spMkLst>
            <pc:docMk/>
            <pc:sldMk cId="322401575" sldId="261"/>
            <ac:spMk id="79" creationId="{87FD26E4-041F-4EF2-B92D-6034C0F85CCF}"/>
          </ac:spMkLst>
        </pc:spChg>
        <pc:spChg chg="add del">
          <ac:chgData name="Kokkonen Heidi" userId="f0832700-5b9b-489e-996d-4097d312b5b7" providerId="ADAL" clId="{24624C22-AA81-451A-9E69-BA4951B3B55C}" dt="2023-06-22T05:14:57.500" v="621" actId="26606"/>
          <ac:spMkLst>
            <pc:docMk/>
            <pc:sldMk cId="322401575" sldId="261"/>
            <ac:spMk id="81" creationId="{80F26E69-87D9-4655-AE7B-280A87AA3CAD}"/>
          </ac:spMkLst>
        </pc:spChg>
        <pc:spChg chg="add del">
          <ac:chgData name="Kokkonen Heidi" userId="f0832700-5b9b-489e-996d-4097d312b5b7" providerId="ADAL" clId="{24624C22-AA81-451A-9E69-BA4951B3B55C}" dt="2023-06-22T05:14:57.500" v="621" actId="26606"/>
          <ac:spMkLst>
            <pc:docMk/>
            <pc:sldMk cId="322401575" sldId="261"/>
            <ac:spMk id="82" creationId="{2644B391-9BFE-445C-A9EC-F544BB85FBC7}"/>
          </ac:spMkLst>
        </pc:spChg>
        <pc:spChg chg="add">
          <ac:chgData name="Kokkonen Heidi" userId="f0832700-5b9b-489e-996d-4097d312b5b7" providerId="ADAL" clId="{24624C22-AA81-451A-9E69-BA4951B3B55C}" dt="2023-06-22T05:14:57.500" v="621" actId="26606"/>
          <ac:spMkLst>
            <pc:docMk/>
            <pc:sldMk cId="322401575" sldId="261"/>
            <ac:spMk id="87" creationId="{1E94681D-2A4C-4A8D-B9B5-31D440D0328D}"/>
          </ac:spMkLst>
        </pc:spChg>
        <pc:spChg chg="add">
          <ac:chgData name="Kokkonen Heidi" userId="f0832700-5b9b-489e-996d-4097d312b5b7" providerId="ADAL" clId="{24624C22-AA81-451A-9E69-BA4951B3B55C}" dt="2023-06-22T05:14:57.500" v="621" actId="26606"/>
          <ac:spMkLst>
            <pc:docMk/>
            <pc:sldMk cId="322401575" sldId="261"/>
            <ac:spMk id="89" creationId="{FB65ABA3-820C-4D75-9437-9EFA1ADFE134}"/>
          </ac:spMkLst>
        </pc:spChg>
        <pc:spChg chg="add">
          <ac:chgData name="Kokkonen Heidi" userId="f0832700-5b9b-489e-996d-4097d312b5b7" providerId="ADAL" clId="{24624C22-AA81-451A-9E69-BA4951B3B55C}" dt="2023-06-22T05:14:57.500" v="621" actId="26606"/>
          <ac:spMkLst>
            <pc:docMk/>
            <pc:sldMk cId="322401575" sldId="261"/>
            <ac:spMk id="91" creationId="{036BF2FB-90D8-48DB-BD34-D040CDCFF208}"/>
          </ac:spMkLst>
        </pc:spChg>
        <pc:spChg chg="add">
          <ac:chgData name="Kokkonen Heidi" userId="f0832700-5b9b-489e-996d-4097d312b5b7" providerId="ADAL" clId="{24624C22-AA81-451A-9E69-BA4951B3B55C}" dt="2023-06-22T05:14:57.500" v="621" actId="26606"/>
          <ac:spMkLst>
            <pc:docMk/>
            <pc:sldMk cId="322401575" sldId="261"/>
            <ac:spMk id="93" creationId="{CD64F326-929E-45E2-B54D-DC7E17207734}"/>
          </ac:spMkLst>
        </pc:spChg>
        <pc:spChg chg="add">
          <ac:chgData name="Kokkonen Heidi" userId="f0832700-5b9b-489e-996d-4097d312b5b7" providerId="ADAL" clId="{24624C22-AA81-451A-9E69-BA4951B3B55C}" dt="2023-06-22T05:14:57.500" v="621" actId="26606"/>
          <ac:spMkLst>
            <pc:docMk/>
            <pc:sldMk cId="322401575" sldId="261"/>
            <ac:spMk id="95" creationId="{7BFCDFD7-7B3B-4ED9-B533-34D0B37244F1}"/>
          </ac:spMkLst>
        </pc:spChg>
        <pc:picChg chg="mod ord">
          <ac:chgData name="Kokkonen Heidi" userId="f0832700-5b9b-489e-996d-4097d312b5b7" providerId="ADAL" clId="{24624C22-AA81-451A-9E69-BA4951B3B55C}" dt="2023-06-22T05:14:57.500" v="621" actId="26606"/>
          <ac:picMkLst>
            <pc:docMk/>
            <pc:sldMk cId="322401575" sldId="261"/>
            <ac:picMk id="4" creationId="{40E4B75C-287D-7AE4-BE0B-B2E485210EA0}"/>
          </ac:picMkLst>
        </pc:picChg>
        <pc:cxnChg chg="add del">
          <ac:chgData name="Kokkonen Heidi" userId="f0832700-5b9b-489e-996d-4097d312b5b7" providerId="ADAL" clId="{24624C22-AA81-451A-9E69-BA4951B3B55C}" dt="2023-06-22T05:12:08.880" v="496" actId="26606"/>
          <ac:cxnSpMkLst>
            <pc:docMk/>
            <pc:sldMk cId="322401575" sldId="261"/>
            <ac:cxnSpMk id="70" creationId="{BC6D0BA2-2FCA-496D-A55A-C56A7B3E09D8}"/>
          </ac:cxnSpMkLst>
        </pc:cxnChg>
        <pc:cxnChg chg="add del">
          <ac:chgData name="Kokkonen Heidi" userId="f0832700-5b9b-489e-996d-4097d312b5b7" providerId="ADAL" clId="{24624C22-AA81-451A-9E69-BA4951B3B55C}" dt="2023-06-22T05:12:08.880" v="496" actId="26606"/>
          <ac:cxnSpMkLst>
            <pc:docMk/>
            <pc:sldMk cId="322401575" sldId="261"/>
            <ac:cxnSpMk id="72" creationId="{EA158404-99A1-4EB0-B63C-8744C273AC0A}"/>
          </ac:cxnSpMkLst>
        </pc:cxnChg>
        <pc:cxnChg chg="add del">
          <ac:chgData name="Kokkonen Heidi" userId="f0832700-5b9b-489e-996d-4097d312b5b7" providerId="ADAL" clId="{24624C22-AA81-451A-9E69-BA4951B3B55C}" dt="2023-06-22T05:12:08.880" v="496" actId="26606"/>
          <ac:cxnSpMkLst>
            <pc:docMk/>
            <pc:sldMk cId="322401575" sldId="261"/>
            <ac:cxnSpMk id="74" creationId="{B1848EA8-FE52-4762-AE9B-5D1DD4C33621}"/>
          </ac:cxnSpMkLst>
        </pc:cxnChg>
      </pc:sldChg>
      <pc:sldChg chg="new del">
        <pc:chgData name="Kokkonen Heidi" userId="f0832700-5b9b-489e-996d-4097d312b5b7" providerId="ADAL" clId="{24624C22-AA81-451A-9E69-BA4951B3B55C}" dt="2023-06-22T05:46:21.227" v="664" actId="47"/>
        <pc:sldMkLst>
          <pc:docMk/>
          <pc:sldMk cId="1943158725" sldId="262"/>
        </pc:sldMkLst>
      </pc:sldChg>
      <pc:sldChg chg="addSp delSp modSp add mod addAnim modAnim">
        <pc:chgData name="Kokkonen Heidi" userId="f0832700-5b9b-489e-996d-4097d312b5b7" providerId="ADAL" clId="{24624C22-AA81-451A-9E69-BA4951B3B55C}" dt="2023-06-22T06:07:54.861" v="1112" actId="20577"/>
        <pc:sldMkLst>
          <pc:docMk/>
          <pc:sldMk cId="3910933178" sldId="263"/>
        </pc:sldMkLst>
        <pc:spChg chg="mod">
          <ac:chgData name="Kokkonen Heidi" userId="f0832700-5b9b-489e-996d-4097d312b5b7" providerId="ADAL" clId="{24624C22-AA81-451A-9E69-BA4951B3B55C}" dt="2023-06-22T06:07:54.861" v="1112" actId="20577"/>
          <ac:spMkLst>
            <pc:docMk/>
            <pc:sldMk cId="3910933178" sldId="263"/>
            <ac:spMk id="2" creationId="{A4EBBB90-4CF0-2FBE-B74F-C27AB332340B}"/>
          </ac:spMkLst>
        </pc:spChg>
        <pc:spChg chg="mod">
          <ac:chgData name="Kokkonen Heidi" userId="f0832700-5b9b-489e-996d-4097d312b5b7" providerId="ADAL" clId="{24624C22-AA81-451A-9E69-BA4951B3B55C}" dt="2023-06-22T05:46:44.461" v="667" actId="26606"/>
          <ac:spMkLst>
            <pc:docMk/>
            <pc:sldMk cId="3910933178" sldId="263"/>
            <ac:spMk id="3" creationId="{E02EAB22-7A8C-BE03-8E72-407F9C333E12}"/>
          </ac:spMkLst>
        </pc:spChg>
        <pc:spChg chg="del">
          <ac:chgData name="Kokkonen Heidi" userId="f0832700-5b9b-489e-996d-4097d312b5b7" providerId="ADAL" clId="{24624C22-AA81-451A-9E69-BA4951B3B55C}" dt="2023-06-22T05:46:44.461" v="667" actId="26606"/>
          <ac:spMkLst>
            <pc:docMk/>
            <pc:sldMk cId="3910933178" sldId="263"/>
            <ac:spMk id="87" creationId="{1E94681D-2A4C-4A8D-B9B5-31D440D0328D}"/>
          </ac:spMkLst>
        </pc:spChg>
        <pc:spChg chg="del">
          <ac:chgData name="Kokkonen Heidi" userId="f0832700-5b9b-489e-996d-4097d312b5b7" providerId="ADAL" clId="{24624C22-AA81-451A-9E69-BA4951B3B55C}" dt="2023-06-22T05:46:44.461" v="667" actId="26606"/>
          <ac:spMkLst>
            <pc:docMk/>
            <pc:sldMk cId="3910933178" sldId="263"/>
            <ac:spMk id="89" creationId="{FB65ABA3-820C-4D75-9437-9EFA1ADFE134}"/>
          </ac:spMkLst>
        </pc:spChg>
        <pc:spChg chg="del">
          <ac:chgData name="Kokkonen Heidi" userId="f0832700-5b9b-489e-996d-4097d312b5b7" providerId="ADAL" clId="{24624C22-AA81-451A-9E69-BA4951B3B55C}" dt="2023-06-22T05:46:44.461" v="667" actId="26606"/>
          <ac:spMkLst>
            <pc:docMk/>
            <pc:sldMk cId="3910933178" sldId="263"/>
            <ac:spMk id="91" creationId="{036BF2FB-90D8-48DB-BD34-D040CDCFF208}"/>
          </ac:spMkLst>
        </pc:spChg>
        <pc:spChg chg="del">
          <ac:chgData name="Kokkonen Heidi" userId="f0832700-5b9b-489e-996d-4097d312b5b7" providerId="ADAL" clId="{24624C22-AA81-451A-9E69-BA4951B3B55C}" dt="2023-06-22T05:46:44.461" v="667" actId="26606"/>
          <ac:spMkLst>
            <pc:docMk/>
            <pc:sldMk cId="3910933178" sldId="263"/>
            <ac:spMk id="93" creationId="{CD64F326-929E-45E2-B54D-DC7E17207734}"/>
          </ac:spMkLst>
        </pc:spChg>
        <pc:spChg chg="del">
          <ac:chgData name="Kokkonen Heidi" userId="f0832700-5b9b-489e-996d-4097d312b5b7" providerId="ADAL" clId="{24624C22-AA81-451A-9E69-BA4951B3B55C}" dt="2023-06-22T05:46:44.461" v="667" actId="26606"/>
          <ac:spMkLst>
            <pc:docMk/>
            <pc:sldMk cId="3910933178" sldId="263"/>
            <ac:spMk id="95" creationId="{7BFCDFD7-7B3B-4ED9-B533-34D0B37244F1}"/>
          </ac:spMkLst>
        </pc:spChg>
        <pc:spChg chg="add del">
          <ac:chgData name="Kokkonen Heidi" userId="f0832700-5b9b-489e-996d-4097d312b5b7" providerId="ADAL" clId="{24624C22-AA81-451A-9E69-BA4951B3B55C}" dt="2023-06-22T05:51:04.321" v="785" actId="26606"/>
          <ac:spMkLst>
            <pc:docMk/>
            <pc:sldMk cId="3910933178" sldId="263"/>
            <ac:spMk id="100" creationId="{6F40FBDA-CEB1-40F0-9AB9-BD9C402D70FE}"/>
          </ac:spMkLst>
        </pc:spChg>
        <pc:spChg chg="add del">
          <ac:chgData name="Kokkonen Heidi" userId="f0832700-5b9b-489e-996d-4097d312b5b7" providerId="ADAL" clId="{24624C22-AA81-451A-9E69-BA4951B3B55C}" dt="2023-06-22T05:51:04.321" v="785" actId="26606"/>
          <ac:spMkLst>
            <pc:docMk/>
            <pc:sldMk cId="3910933178" sldId="263"/>
            <ac:spMk id="102" creationId="{BCFF10A9-48A8-49DE-BCC0-36CD4D617C72}"/>
          </ac:spMkLst>
        </pc:spChg>
        <pc:spChg chg="add del">
          <ac:chgData name="Kokkonen Heidi" userId="f0832700-5b9b-489e-996d-4097d312b5b7" providerId="ADAL" clId="{24624C22-AA81-451A-9E69-BA4951B3B55C}" dt="2023-06-22T05:51:04.321" v="785" actId="26606"/>
          <ac:spMkLst>
            <pc:docMk/>
            <pc:sldMk cId="3910933178" sldId="263"/>
            <ac:spMk id="104" creationId="{29E6EC7A-73F0-4AA6-8CCE-7492D8F6545C}"/>
          </ac:spMkLst>
        </pc:spChg>
        <pc:spChg chg="add del">
          <ac:chgData name="Kokkonen Heidi" userId="f0832700-5b9b-489e-996d-4097d312b5b7" providerId="ADAL" clId="{24624C22-AA81-451A-9E69-BA4951B3B55C}" dt="2023-06-22T05:51:04.321" v="785" actId="26606"/>
          <ac:spMkLst>
            <pc:docMk/>
            <pc:sldMk cId="3910933178" sldId="263"/>
            <ac:spMk id="106" creationId="{0344D4FE-ABEF-4230-9E4E-AD5782FC78AC}"/>
          </ac:spMkLst>
        </pc:spChg>
        <pc:spChg chg="add del">
          <ac:chgData name="Kokkonen Heidi" userId="f0832700-5b9b-489e-996d-4097d312b5b7" providerId="ADAL" clId="{24624C22-AA81-451A-9E69-BA4951B3B55C}" dt="2023-06-22T05:51:04.321" v="785" actId="26606"/>
          <ac:spMkLst>
            <pc:docMk/>
            <pc:sldMk cId="3910933178" sldId="263"/>
            <ac:spMk id="108" creationId="{9325F979-D3F9-4926-81B7-7ACCB31A501B}"/>
          </ac:spMkLst>
        </pc:spChg>
        <pc:spChg chg="add">
          <ac:chgData name="Kokkonen Heidi" userId="f0832700-5b9b-489e-996d-4097d312b5b7" providerId="ADAL" clId="{24624C22-AA81-451A-9E69-BA4951B3B55C}" dt="2023-06-22T05:51:04.321" v="785" actId="26606"/>
          <ac:spMkLst>
            <pc:docMk/>
            <pc:sldMk cId="3910933178" sldId="263"/>
            <ac:spMk id="113" creationId="{6F40FBDA-CEB1-40F0-9AB9-BD9C402D70FE}"/>
          </ac:spMkLst>
        </pc:spChg>
        <pc:spChg chg="add">
          <ac:chgData name="Kokkonen Heidi" userId="f0832700-5b9b-489e-996d-4097d312b5b7" providerId="ADAL" clId="{24624C22-AA81-451A-9E69-BA4951B3B55C}" dt="2023-06-22T05:51:04.321" v="785" actId="26606"/>
          <ac:spMkLst>
            <pc:docMk/>
            <pc:sldMk cId="3910933178" sldId="263"/>
            <ac:spMk id="115" creationId="{0344D4FE-ABEF-4230-9E4E-AD5782FC78AC}"/>
          </ac:spMkLst>
        </pc:spChg>
        <pc:spChg chg="add">
          <ac:chgData name="Kokkonen Heidi" userId="f0832700-5b9b-489e-996d-4097d312b5b7" providerId="ADAL" clId="{24624C22-AA81-451A-9E69-BA4951B3B55C}" dt="2023-06-22T05:51:04.321" v="785" actId="26606"/>
          <ac:spMkLst>
            <pc:docMk/>
            <pc:sldMk cId="3910933178" sldId="263"/>
            <ac:spMk id="117" creationId="{9325F979-D3F9-4926-81B7-7ACCB31A501B}"/>
          </ac:spMkLst>
        </pc:spChg>
        <pc:picChg chg="mod">
          <ac:chgData name="Kokkonen Heidi" userId="f0832700-5b9b-489e-996d-4097d312b5b7" providerId="ADAL" clId="{24624C22-AA81-451A-9E69-BA4951B3B55C}" dt="2023-06-22T05:51:04.321" v="785" actId="26606"/>
          <ac:picMkLst>
            <pc:docMk/>
            <pc:sldMk cId="3910933178" sldId="263"/>
            <ac:picMk id="4" creationId="{40E4B75C-287D-7AE4-BE0B-B2E485210EA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6/22/2023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15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6/22/2023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28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6/22/2023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726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6/22/2023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457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6/22/2023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303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6/22/2023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85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6/22/2023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76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6/22/2023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734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6/22/2023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58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6/22/2023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04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6/22/2023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004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6/22/2023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40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694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i="1" kern="1200" cap="none" spc="-7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1" y="10"/>
            <a:ext cx="12192000" cy="6857988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30074"/>
            <a:ext cx="12192000" cy="2327925"/>
          </a:xfrm>
          <a:prstGeom prst="rect">
            <a:avLst/>
          </a:prstGeom>
          <a:solidFill>
            <a:schemeClr val="bg1">
              <a:alpha val="30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B121716-8B64-478F-ABDB-17030AD1B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6116" y="4692768"/>
            <a:ext cx="11859768" cy="200253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723" y="4956811"/>
            <a:ext cx="11439414" cy="897439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tx1"/>
                </a:solidFill>
              </a:rPr>
              <a:t>Kaveritaidot 2.lk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275" y="5783001"/>
            <a:ext cx="10656310" cy="425961"/>
          </a:xfrm>
        </p:spPr>
        <p:txBody>
          <a:bodyPr>
            <a:normAutofit/>
          </a:bodyPr>
          <a:lstStyle/>
          <a:p>
            <a:endParaRPr lang="fi-F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6964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b="15730"/>
          <a:stretch/>
        </p:blipFill>
        <p:spPr>
          <a:xfrm>
            <a:off x="-1" y="0"/>
            <a:ext cx="12192000" cy="6857988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87FD26E4-041F-4EF2-B92D-6034C0F8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37549"/>
            <a:ext cx="12191999" cy="5058137"/>
          </a:xfrm>
          <a:prstGeom prst="rect">
            <a:avLst/>
          </a:prstGeom>
          <a:gradFill flip="none" rotWithShape="1">
            <a:gsLst>
              <a:gs pos="50000">
                <a:schemeClr val="bg1">
                  <a:alpha val="30000"/>
                </a:schemeClr>
              </a:gs>
              <a:gs pos="80000">
                <a:schemeClr val="bg1">
                  <a:alpha val="15000"/>
                </a:schemeClr>
              </a:gs>
              <a:gs pos="0">
                <a:schemeClr val="bg1">
                  <a:alpha val="0"/>
                </a:schemeClr>
              </a:gs>
              <a:gs pos="20000">
                <a:schemeClr val="bg1">
                  <a:alpha val="15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2960914"/>
            <a:ext cx="9443357" cy="2753880"/>
          </a:xfrm>
        </p:spPr>
        <p:txBody>
          <a:bodyPr anchor="b">
            <a:normAutofit/>
          </a:bodyPr>
          <a:lstStyle/>
          <a:p>
            <a:r>
              <a:rPr lang="fi-FI" dirty="0"/>
              <a:t>Pallo lentää -leikki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32761"/>
            <a:ext cx="9144000" cy="943222"/>
          </a:xfrm>
        </p:spPr>
        <p:txBody>
          <a:bodyPr>
            <a:normAutofit/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19820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1E94681D-2A4C-4A8D-B9B5-31D440D03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B65ABA3-820C-4D75-9437-9EFA1ADFE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36BF2FB-90D8-48DB-BD34-D040CDCFF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11657BF2-BFFB-4FF0-9FE2-4D7F7A7C9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5397171-E233-4F26-9A8C-29C436537D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4393" y="237744"/>
            <a:ext cx="7652977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A830B9C-C9EB-4D80-9552-AE9DE3075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55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8680" y="642593"/>
            <a:ext cx="6281928" cy="174418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800" spc="0" dirty="0"/>
              <a:t>Tarina </a:t>
            </a:r>
            <a:br>
              <a:rPr lang="en-US" sz="4800" spc="0" dirty="0"/>
            </a:br>
            <a:r>
              <a:rPr lang="en-US" sz="4800" spc="0" dirty="0"/>
              <a:t>”</a:t>
            </a:r>
            <a:r>
              <a:rPr lang="en-US" sz="4800" spc="0" dirty="0" err="1"/>
              <a:t>Yksin</a:t>
            </a:r>
            <a:r>
              <a:rPr lang="en-US" sz="4800" spc="0" dirty="0"/>
              <a:t> </a:t>
            </a:r>
            <a:r>
              <a:rPr lang="en-US" sz="4800" spc="0" dirty="0" err="1"/>
              <a:t>keinussa</a:t>
            </a:r>
            <a:r>
              <a:rPr lang="en-US" sz="4800" spc="0" dirty="0"/>
              <a:t>”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8680" y="2386584"/>
            <a:ext cx="6281928" cy="3648456"/>
          </a:xfrm>
        </p:spPr>
        <p:txBody>
          <a:bodyPr vert="horz" lIns="91440" tIns="45720" rIns="91440" bIns="45720" rtlCol="0">
            <a:normAutofit/>
          </a:bodyPr>
          <a:lstStyle/>
          <a:p>
            <a:pPr algn="l">
              <a:lnSpc>
                <a:spcPct val="100000"/>
              </a:lnSpc>
              <a:spcAft>
                <a:spcPts val="600"/>
              </a:spcAft>
            </a:pPr>
            <a:r>
              <a:rPr lang="en-US" dirty="0" err="1">
                <a:solidFill>
                  <a:schemeClr val="tx1"/>
                </a:solidFill>
              </a:rPr>
              <a:t>Opettaja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lukee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tarinan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Pohtikaa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seuraavia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kysymyksiä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285750" indent="-182880" algn="l">
              <a:lnSpc>
                <a:spcPct val="100000"/>
              </a:lnSpc>
              <a:spcAft>
                <a:spcPts val="600"/>
              </a:spcAft>
              <a:buFont typeface="Garamond" pitchFamily="18" charset="0"/>
              <a:buChar char="◦"/>
            </a:pPr>
            <a:r>
              <a:rPr lang="en-US" dirty="0" err="1">
                <a:solidFill>
                  <a:schemeClr val="tx1"/>
                </a:solidFill>
              </a:rPr>
              <a:t>Miltä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Lindasta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mahtaa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tuntua</a:t>
            </a:r>
            <a:r>
              <a:rPr lang="en-US" dirty="0">
                <a:solidFill>
                  <a:schemeClr val="tx1"/>
                </a:solidFill>
              </a:rPr>
              <a:t>?</a:t>
            </a:r>
          </a:p>
          <a:p>
            <a:pPr marL="285750" indent="-182880" algn="l">
              <a:lnSpc>
                <a:spcPct val="100000"/>
              </a:lnSpc>
              <a:spcAft>
                <a:spcPts val="600"/>
              </a:spcAft>
              <a:buFont typeface="Garamond" pitchFamily="18" charset="0"/>
              <a:buChar char="◦"/>
            </a:pPr>
            <a:r>
              <a:rPr lang="en-US" dirty="0" err="1">
                <a:solidFill>
                  <a:schemeClr val="tx1"/>
                </a:solidFill>
              </a:rPr>
              <a:t>Miten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Sinin</a:t>
            </a:r>
            <a:r>
              <a:rPr lang="en-US" dirty="0">
                <a:solidFill>
                  <a:schemeClr val="tx1"/>
                </a:solidFill>
              </a:rPr>
              <a:t> ja Annan </a:t>
            </a:r>
            <a:r>
              <a:rPr lang="en-US" dirty="0" err="1">
                <a:solidFill>
                  <a:schemeClr val="tx1"/>
                </a:solidFill>
              </a:rPr>
              <a:t>olisi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kannattanut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tilanteessa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toimia</a:t>
            </a:r>
            <a:r>
              <a:rPr lang="en-US" dirty="0">
                <a:solidFill>
                  <a:schemeClr val="tx1"/>
                </a:solidFill>
              </a:rPr>
              <a:t>?</a:t>
            </a:r>
          </a:p>
          <a:p>
            <a:pPr marL="285750" indent="-182880" algn="l">
              <a:lnSpc>
                <a:spcPct val="100000"/>
              </a:lnSpc>
              <a:spcAft>
                <a:spcPts val="600"/>
              </a:spcAft>
              <a:buFont typeface="Garamond" pitchFamily="18" charset="0"/>
              <a:buChar char="◦"/>
            </a:pPr>
            <a:r>
              <a:rPr lang="en-US" dirty="0" err="1">
                <a:solidFill>
                  <a:schemeClr val="tx1"/>
                </a:solidFill>
              </a:rPr>
              <a:t>Mitä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voin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tehdä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jos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minua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kiusataan</a:t>
            </a:r>
            <a:r>
              <a:rPr lang="en-US" dirty="0">
                <a:solidFill>
                  <a:schemeClr val="tx1"/>
                </a:solidFill>
              </a:rPr>
              <a:t>?</a:t>
            </a:r>
          </a:p>
          <a:p>
            <a:pPr marL="285750" indent="-182880" algn="l">
              <a:lnSpc>
                <a:spcPct val="100000"/>
              </a:lnSpc>
              <a:spcAft>
                <a:spcPts val="600"/>
              </a:spcAft>
              <a:buFont typeface="Garamond" pitchFamily="18" charset="0"/>
              <a:buChar char="◦"/>
            </a:pPr>
            <a:r>
              <a:rPr lang="en-US" dirty="0" err="1">
                <a:solidFill>
                  <a:schemeClr val="tx1"/>
                </a:solidFill>
              </a:rPr>
              <a:t>Miten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riidat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voi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selvittää</a:t>
            </a:r>
            <a:r>
              <a:rPr lang="en-US" dirty="0">
                <a:solidFill>
                  <a:schemeClr val="tx1"/>
                </a:solidFill>
              </a:rPr>
              <a:t>?</a:t>
            </a:r>
          </a:p>
        </p:txBody>
      </p:sp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716" r="23151" b="2"/>
          <a:stretch/>
        </p:blipFill>
        <p:spPr>
          <a:xfrm>
            <a:off x="7835129" y="237744"/>
            <a:ext cx="4124416" cy="6382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134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7" name="Rectangle 86">
            <a:extLst>
              <a:ext uri="{FF2B5EF4-FFF2-40B4-BE49-F238E27FC236}">
                <a16:creationId xmlns:a16="http://schemas.microsoft.com/office/drawing/2014/main" id="{1E94681D-2A4C-4A8D-B9B5-31D440D03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FB65ABA3-820C-4D75-9437-9EFA1ADFE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036BF2FB-90D8-48DB-BD34-D040CDCFF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1" b="15708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93" name="Rectangle 92">
            <a:extLst>
              <a:ext uri="{FF2B5EF4-FFF2-40B4-BE49-F238E27FC236}">
                <a16:creationId xmlns:a16="http://schemas.microsoft.com/office/drawing/2014/main" id="{CD64F326-929E-45E2-B54D-DC7E17207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941695"/>
            <a:ext cx="5452527" cy="497461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7BFCDFD7-7B3B-4ED9-B533-34D0B37244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106424"/>
            <a:ext cx="5120640" cy="464515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7951" y="1352277"/>
            <a:ext cx="4633416" cy="13716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800" spc="0" dirty="0" err="1"/>
              <a:t>Hyvä</a:t>
            </a:r>
            <a:r>
              <a:rPr lang="en-US" sz="4800" spc="0" dirty="0"/>
              <a:t> </a:t>
            </a:r>
            <a:r>
              <a:rPr lang="en-US" sz="4800" spc="0" dirty="0" err="1"/>
              <a:t>kuuntelija</a:t>
            </a:r>
            <a:endParaRPr lang="en-US" sz="4800" spc="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7950" y="2852792"/>
            <a:ext cx="4633415" cy="2572193"/>
          </a:xfrm>
        </p:spPr>
        <p:txBody>
          <a:bodyPr vert="horz" lIns="91440" tIns="45720" rIns="91440" bIns="45720" rtlCol="0">
            <a:normAutofit/>
          </a:bodyPr>
          <a:lstStyle/>
          <a:p>
            <a:pPr algn="l">
              <a:lnSpc>
                <a:spcPct val="100000"/>
              </a:lnSpc>
              <a:spcAft>
                <a:spcPts val="600"/>
              </a:spcAft>
            </a:pPr>
            <a:r>
              <a:rPr lang="en-US" dirty="0" err="1">
                <a:solidFill>
                  <a:schemeClr val="tx1"/>
                </a:solidFill>
              </a:rPr>
              <a:t>Pohtikaa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indent="-182880" algn="l">
              <a:lnSpc>
                <a:spcPct val="100000"/>
              </a:lnSpc>
              <a:spcAft>
                <a:spcPts val="600"/>
              </a:spcAft>
              <a:buFont typeface="Garamond" pitchFamily="18" charset="0"/>
              <a:buChar char="◦"/>
            </a:pPr>
            <a:r>
              <a:rPr lang="en-US" dirty="0" err="1">
                <a:solidFill>
                  <a:schemeClr val="tx1"/>
                </a:solidFill>
              </a:rPr>
              <a:t>Millainen</a:t>
            </a:r>
            <a:r>
              <a:rPr lang="en-US" dirty="0">
                <a:solidFill>
                  <a:schemeClr val="tx1"/>
                </a:solidFill>
              </a:rPr>
              <a:t> on </a:t>
            </a:r>
            <a:r>
              <a:rPr lang="en-US" dirty="0" err="1">
                <a:solidFill>
                  <a:schemeClr val="tx1"/>
                </a:solidFill>
              </a:rPr>
              <a:t>hyvä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kuuntelija</a:t>
            </a:r>
            <a:r>
              <a:rPr lang="en-US" dirty="0">
                <a:solidFill>
                  <a:schemeClr val="tx1"/>
                </a:solidFill>
              </a:rPr>
              <a:t>? </a:t>
            </a:r>
          </a:p>
          <a:p>
            <a:pPr indent="-182880" algn="l">
              <a:lnSpc>
                <a:spcPct val="100000"/>
              </a:lnSpc>
              <a:spcAft>
                <a:spcPts val="600"/>
              </a:spcAft>
              <a:buFont typeface="Garamond" pitchFamily="18" charset="0"/>
              <a:buChar char="◦"/>
            </a:pPr>
            <a:r>
              <a:rPr lang="en-US" dirty="0" err="1">
                <a:solidFill>
                  <a:schemeClr val="tx1"/>
                </a:solidFill>
              </a:rPr>
              <a:t>Millaisia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ominaisuuksia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hyvällä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kuuntelijalla</a:t>
            </a:r>
            <a:r>
              <a:rPr lang="en-US" dirty="0">
                <a:solidFill>
                  <a:schemeClr val="tx1"/>
                </a:solidFill>
              </a:rPr>
              <a:t> on? </a:t>
            </a:r>
            <a:r>
              <a:rPr lang="en-US" dirty="0" err="1">
                <a:solidFill>
                  <a:schemeClr val="tx1"/>
                </a:solidFill>
              </a:rPr>
              <a:t>Mitä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hyvä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kuuntelija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ei</a:t>
            </a:r>
            <a:r>
              <a:rPr lang="en-US" dirty="0">
                <a:solidFill>
                  <a:schemeClr val="tx1"/>
                </a:solidFill>
              </a:rPr>
              <a:t> tee?</a:t>
            </a:r>
          </a:p>
          <a:p>
            <a:pPr indent="-182880" algn="l">
              <a:lnSpc>
                <a:spcPct val="100000"/>
              </a:lnSpc>
              <a:spcAft>
                <a:spcPts val="600"/>
              </a:spcAft>
              <a:buFont typeface="Garamond" pitchFamily="18" charset="0"/>
              <a:buChar char="◦"/>
            </a:pPr>
            <a:endParaRPr lang="en-US" dirty="0">
              <a:solidFill>
                <a:schemeClr val="tx1"/>
              </a:solidFill>
            </a:endParaRPr>
          </a:p>
          <a:p>
            <a:pPr algn="l">
              <a:lnSpc>
                <a:spcPct val="100000"/>
              </a:lnSpc>
              <a:spcAft>
                <a:spcPts val="600"/>
              </a:spcAft>
            </a:pPr>
            <a:r>
              <a:rPr lang="en-US" dirty="0" err="1">
                <a:solidFill>
                  <a:schemeClr val="tx1"/>
                </a:solidFill>
              </a:rPr>
              <a:t>Tehkää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Hyvä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kuuntelija</a:t>
            </a:r>
            <a:r>
              <a:rPr lang="en-US" dirty="0">
                <a:solidFill>
                  <a:schemeClr val="tx1"/>
                </a:solidFill>
              </a:rPr>
              <a:t>- </a:t>
            </a:r>
            <a:r>
              <a:rPr lang="en-US" dirty="0" err="1">
                <a:solidFill>
                  <a:schemeClr val="tx1"/>
                </a:solidFill>
              </a:rPr>
              <a:t>harjoitus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015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3" name="Rectangle 112">
            <a:extLst>
              <a:ext uri="{FF2B5EF4-FFF2-40B4-BE49-F238E27FC236}">
                <a16:creationId xmlns:a16="http://schemas.microsoft.com/office/drawing/2014/main" id="{6F40FBDA-CEB1-40F0-9AB9-BD9C402D7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5000"/>
          </a:blip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5" name="Rectangle 114">
            <a:extLst>
              <a:ext uri="{FF2B5EF4-FFF2-40B4-BE49-F238E27FC236}">
                <a16:creationId xmlns:a16="http://schemas.microsoft.com/office/drawing/2014/main" id="{0344D4FE-ABEF-4230-9E4E-AD5782FC7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noFill/>
          <a:ln w="9525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9532" y="2091263"/>
            <a:ext cx="8652938" cy="246150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800" spc="0" dirty="0" err="1"/>
              <a:t>Miten</a:t>
            </a:r>
            <a:r>
              <a:rPr lang="en-US" sz="4800" spc="0" dirty="0"/>
              <a:t> </a:t>
            </a:r>
            <a:r>
              <a:rPr lang="en-US" sz="4800" spc="0" dirty="0" err="1"/>
              <a:t>itse</a:t>
            </a:r>
            <a:r>
              <a:rPr lang="en-US" sz="4800" spc="0" dirty="0"/>
              <a:t> </a:t>
            </a:r>
            <a:r>
              <a:rPr lang="en-US" sz="4800" spc="0" dirty="0" err="1"/>
              <a:t>voisit</a:t>
            </a:r>
            <a:r>
              <a:rPr lang="en-US" sz="4800" spc="0" dirty="0"/>
              <a:t> </a:t>
            </a:r>
            <a:r>
              <a:rPr lang="en-US" sz="4800" spc="0" dirty="0" err="1"/>
              <a:t>jatkossa</a:t>
            </a:r>
            <a:r>
              <a:rPr lang="en-US" sz="4800" spc="0" dirty="0"/>
              <a:t> </a:t>
            </a:r>
            <a:br>
              <a:rPr lang="en-US" sz="4800" spc="0" dirty="0"/>
            </a:br>
            <a:r>
              <a:rPr lang="en-US" sz="4800" spc="0" dirty="0" err="1"/>
              <a:t>huomioida</a:t>
            </a:r>
            <a:r>
              <a:rPr lang="en-US" sz="4800" spc="0" dirty="0"/>
              <a:t> </a:t>
            </a:r>
            <a:r>
              <a:rPr lang="en-US" sz="4800" spc="0" dirty="0" err="1"/>
              <a:t>muita</a:t>
            </a:r>
            <a:r>
              <a:rPr lang="en-US" sz="4800" spc="0" dirty="0"/>
              <a:t> ja olla kiva </a:t>
            </a:r>
            <a:r>
              <a:rPr lang="en-US" sz="4800" spc="0" dirty="0" err="1"/>
              <a:t>kaveri</a:t>
            </a:r>
            <a:r>
              <a:rPr lang="en-US" sz="4800" spc="0" dirty="0"/>
              <a:t>?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9532" y="4623127"/>
            <a:ext cx="8655200" cy="45720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9325F979-D3F9-4926-81B7-7ACCB31A5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9525" cap="sq" cmpd="sng" algn="ctr">
            <a:solidFill>
              <a:schemeClr val="tx1">
                <a:lumMod val="75000"/>
                <a:lumOff val="25000"/>
                <a:alpha val="80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3910933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RegularSeed_2SEEDS">
      <a:dk1>
        <a:srgbClr val="000000"/>
      </a:dk1>
      <a:lt1>
        <a:srgbClr val="FFFFFF"/>
      </a:lt1>
      <a:dk2>
        <a:srgbClr val="351E22"/>
      </a:dk2>
      <a:lt2>
        <a:srgbClr val="E8E2E3"/>
      </a:lt2>
      <a:accent1>
        <a:srgbClr val="3BB195"/>
      </a:accent1>
      <a:accent2>
        <a:srgbClr val="47B56D"/>
      </a:accent2>
      <a:accent3>
        <a:srgbClr val="4BACC0"/>
      </a:accent3>
      <a:accent4>
        <a:srgbClr val="B13B81"/>
      </a:accent4>
      <a:accent5>
        <a:srgbClr val="C34D61"/>
      </a:accent5>
      <a:accent6>
        <a:srgbClr val="B1583B"/>
      </a:accent6>
      <a:hlink>
        <a:srgbClr val="BF3F5E"/>
      </a:hlink>
      <a:folHlink>
        <a:srgbClr val="7F7F7F"/>
      </a:folHlink>
    </a:clrScheme>
    <a:fontScheme name="Savon">
      <a:majorFont>
        <a:latin typeface="Goudy Old Style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oudy Old Style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85</Words>
  <Application>Microsoft Office PowerPoint</Application>
  <PresentationFormat>Laajakuva</PresentationFormat>
  <Paragraphs>15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Garamond</vt:lpstr>
      <vt:lpstr>Goudy Old Style</vt:lpstr>
      <vt:lpstr>SavonVTI</vt:lpstr>
      <vt:lpstr>Kaveritaidot 2.lk</vt:lpstr>
      <vt:lpstr>Pallo lentää -leikki</vt:lpstr>
      <vt:lpstr>Tarina  ”Yksin keinussa”</vt:lpstr>
      <vt:lpstr>Hyvä kuuntelija</vt:lpstr>
      <vt:lpstr>Miten itse voisit jatkossa  huomioida muita ja olla kiva kaveri?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Kauppinen, Annaleena</dc:creator>
  <cp:lastModifiedBy>Kokkonen Heidi</cp:lastModifiedBy>
  <cp:revision>2</cp:revision>
  <dcterms:created xsi:type="dcterms:W3CDTF">2023-06-07T09:53:41Z</dcterms:created>
  <dcterms:modified xsi:type="dcterms:W3CDTF">2023-06-22T06:08:48Z</dcterms:modified>
</cp:coreProperties>
</file>