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60" r:id="rId2"/>
    <p:sldId id="261" r:id="rId3"/>
    <p:sldId id="263" r:id="rId4"/>
    <p:sldId id="264" r:id="rId5"/>
    <p:sldId id="265" r:id="rId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DDDBE4-1C40-42A9-8034-8E382AE1C61E}" type="datetimeFigureOut">
              <a:rPr lang="fi-FI" smtClean="0"/>
              <a:t>23.8.2026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66AB96-2F60-42F3-841B-41B4E1E15F2A}" type="slidenum">
              <a:rPr lang="fi-FI" smtClean="0"/>
              <a:t>‹#›</a:t>
            </a:fld>
            <a:endParaRPr lang="fi-FI"/>
          </a:p>
        </p:txBody>
      </p:sp>
    </p:spTree>
    <p:extLst>
      <p:ext uri="{BB962C8B-B14F-4D97-AF65-F5344CB8AC3E}">
        <p14:creationId xmlns:p14="http://schemas.microsoft.com/office/powerpoint/2010/main" val="3352526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6"/>
        <p:cNvGrpSpPr/>
        <p:nvPr/>
      </p:nvGrpSpPr>
      <p:grpSpPr>
        <a:xfrm>
          <a:off x="0" y="0"/>
          <a:ext cx="0" cy="0"/>
          <a:chOff x="0" y="0"/>
          <a:chExt cx="0" cy="0"/>
        </a:xfrm>
      </p:grpSpPr>
      <p:pic>
        <p:nvPicPr>
          <p:cNvPr id="7" name="Google Shape;7;p38"/>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8" name="Google Shape;8;p38"/>
          <p:cNvPicPr preferRelativeResize="0"/>
          <p:nvPr/>
        </p:nvPicPr>
        <p:blipFill rotWithShape="1">
          <a:blip r:embed="rId4">
            <a:alphaModFix/>
          </a:blip>
          <a:srcRect/>
          <a:stretch/>
        </p:blipFill>
        <p:spPr>
          <a:xfrm>
            <a:off x="669978" y="5762500"/>
            <a:ext cx="2116375" cy="943950"/>
          </a:xfrm>
          <a:prstGeom prst="rect">
            <a:avLst/>
          </a:prstGeom>
          <a:noFill/>
          <a:ln>
            <a:noFill/>
          </a:ln>
        </p:spPr>
      </p:pic>
      <p:pic>
        <p:nvPicPr>
          <p:cNvPr id="9" name="Google Shape;9;p38"/>
          <p:cNvPicPr preferRelativeResize="0"/>
          <p:nvPr/>
        </p:nvPicPr>
        <p:blipFill rotWithShape="1">
          <a:blip r:embed="rId5">
            <a:alphaModFix/>
          </a:blip>
          <a:srcRect b="15930"/>
          <a:stretch/>
        </p:blipFill>
        <p:spPr>
          <a:xfrm>
            <a:off x="-3684" y="4707"/>
            <a:ext cx="12207471" cy="5772779"/>
          </a:xfrm>
          <a:prstGeom prst="rect">
            <a:avLst/>
          </a:prstGeom>
          <a:noFill/>
          <a:ln>
            <a:noFill/>
          </a:ln>
        </p:spPr>
      </p:pic>
      <p:pic>
        <p:nvPicPr>
          <p:cNvPr id="10" name="Google Shape;10;p38"/>
          <p:cNvPicPr preferRelativeResize="0"/>
          <p:nvPr/>
        </p:nvPicPr>
        <p:blipFill rotWithShape="1">
          <a:blip r:embed="rId6">
            <a:alphaModFix/>
          </a:blip>
          <a:srcRect b="15905"/>
          <a:stretch/>
        </p:blipFill>
        <p:spPr>
          <a:xfrm>
            <a:off x="1" y="4707"/>
            <a:ext cx="12203787" cy="5772779"/>
          </a:xfrm>
          <a:prstGeom prst="rect">
            <a:avLst/>
          </a:prstGeom>
          <a:noFill/>
          <a:ln>
            <a:noFill/>
          </a:ln>
        </p:spPr>
      </p:pic>
      <p:sp>
        <p:nvSpPr>
          <p:cNvPr id="11" name="Google Shape;11;p38"/>
          <p:cNvSpPr txBox="1">
            <a:spLocks noGrp="1"/>
          </p:cNvSpPr>
          <p:nvPr>
            <p:ph type="ctrTitle"/>
          </p:nvPr>
        </p:nvSpPr>
        <p:spPr>
          <a:xfrm>
            <a:off x="838201" y="1989138"/>
            <a:ext cx="6373091"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12" name="Google Shape;12;p38"/>
          <p:cNvSpPr txBox="1">
            <a:spLocks noGrp="1"/>
          </p:cNvSpPr>
          <p:nvPr>
            <p:ph type="subTitle" idx="1"/>
          </p:nvPr>
        </p:nvSpPr>
        <p:spPr>
          <a:xfrm>
            <a:off x="881353" y="3953556"/>
            <a:ext cx="6373091" cy="16557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
        <p:nvSpPr>
          <p:cNvPr id="13" name="Google Shape;13;p38"/>
          <p:cNvSpPr txBox="1">
            <a:spLocks noGrp="1"/>
          </p:cNvSpPr>
          <p:nvPr>
            <p:ph type="body" idx="2"/>
          </p:nvPr>
        </p:nvSpPr>
        <p:spPr>
          <a:xfrm>
            <a:off x="802411" y="431186"/>
            <a:ext cx="6530975" cy="374361"/>
          </a:xfrm>
          <a:prstGeom prst="rect">
            <a:avLst/>
          </a:prstGeom>
          <a:noFill/>
          <a:ln>
            <a:noFill/>
          </a:ln>
        </p:spPr>
        <p:txBody>
          <a:bodyPr spcFirstLastPara="1" wrap="square" lIns="91425" tIns="45700" rIns="91425" bIns="45700" anchor="t" anchorCtr="0">
            <a:noAutofit/>
          </a:bodyPr>
          <a:lstStyle>
            <a:lvl1pPr marL="457189" marR="0" lvl="0"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1pPr>
            <a:lvl2pPr marL="914377" marR="0" lvl="1"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2pPr>
            <a:lvl3pPr marL="1371566" marR="0" lvl="2"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3pPr>
            <a:lvl4pPr marL="1828754" marR="0" lvl="3"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4pPr>
            <a:lvl5pPr marL="2285943" marR="0" lvl="4"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5pPr>
            <a:lvl6pPr marL="2743131" marR="0" lvl="5"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320" marR="0" lvl="6"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509" marR="0" lvl="7"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697" marR="0" lvl="8"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lvl="0"/>
            <a:r>
              <a:rPr lang="fi-FI"/>
              <a:t>Muokkaa tekstin perustyylejä napsauttamalla</a:t>
            </a:r>
          </a:p>
        </p:txBody>
      </p:sp>
    </p:spTree>
    <p:extLst>
      <p:ext uri="{BB962C8B-B14F-4D97-AF65-F5344CB8AC3E}">
        <p14:creationId xmlns:p14="http://schemas.microsoft.com/office/powerpoint/2010/main" val="3454849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10_Title Slide">
    <p:bg>
      <p:bgPr>
        <a:solidFill>
          <a:schemeClr val="accent1"/>
        </a:solidFill>
        <a:effectLst/>
      </p:bgPr>
    </p:bg>
    <p:spTree>
      <p:nvGrpSpPr>
        <p:cNvPr id="1" name="Shape 79"/>
        <p:cNvGrpSpPr/>
        <p:nvPr/>
      </p:nvGrpSpPr>
      <p:grpSpPr>
        <a:xfrm>
          <a:off x="0" y="0"/>
          <a:ext cx="0" cy="0"/>
          <a:chOff x="0" y="0"/>
          <a:chExt cx="0" cy="0"/>
        </a:xfrm>
      </p:grpSpPr>
      <p:pic>
        <p:nvPicPr>
          <p:cNvPr id="80" name="Google Shape;80;p26"/>
          <p:cNvPicPr preferRelativeResize="0"/>
          <p:nvPr/>
        </p:nvPicPr>
        <p:blipFill rotWithShape="1">
          <a:blip r:embed="rId2">
            <a:alphaModFix/>
          </a:blip>
          <a:srcRect b="16079"/>
          <a:stretch/>
        </p:blipFill>
        <p:spPr>
          <a:xfrm rot="10800000">
            <a:off x="-8764" y="1098576"/>
            <a:ext cx="12200763" cy="5759425"/>
          </a:xfrm>
          <a:prstGeom prst="rect">
            <a:avLst/>
          </a:prstGeom>
          <a:noFill/>
          <a:ln>
            <a:noFill/>
          </a:ln>
        </p:spPr>
      </p:pic>
      <p:pic>
        <p:nvPicPr>
          <p:cNvPr id="81" name="Google Shape;81;p26"/>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82" name="Google Shape;82;p26"/>
          <p:cNvPicPr preferRelativeResize="0"/>
          <p:nvPr/>
        </p:nvPicPr>
        <p:blipFill rotWithShape="1">
          <a:blip r:embed="rId4">
            <a:alphaModFix/>
          </a:blip>
          <a:srcRect/>
          <a:stretch/>
        </p:blipFill>
        <p:spPr>
          <a:xfrm>
            <a:off x="669978" y="5762500"/>
            <a:ext cx="2116375" cy="943950"/>
          </a:xfrm>
          <a:prstGeom prst="rect">
            <a:avLst/>
          </a:prstGeom>
          <a:noFill/>
          <a:ln>
            <a:noFill/>
          </a:ln>
        </p:spPr>
      </p:pic>
      <p:sp>
        <p:nvSpPr>
          <p:cNvPr id="83" name="Google Shape;83;p26"/>
          <p:cNvSpPr txBox="1">
            <a:spLocks noGrp="1"/>
          </p:cNvSpPr>
          <p:nvPr>
            <p:ph type="ctrTitle"/>
          </p:nvPr>
        </p:nvSpPr>
        <p:spPr>
          <a:xfrm>
            <a:off x="838201" y="3080493"/>
            <a:ext cx="10514015"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84" name="Google Shape;84;p26"/>
          <p:cNvSpPr txBox="1">
            <a:spLocks noGrp="1"/>
          </p:cNvSpPr>
          <p:nvPr>
            <p:ph type="subTitle" idx="1"/>
          </p:nvPr>
        </p:nvSpPr>
        <p:spPr>
          <a:xfrm>
            <a:off x="881354" y="5044915"/>
            <a:ext cx="10514012" cy="5560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Tree>
    <p:extLst>
      <p:ext uri="{BB962C8B-B14F-4D97-AF65-F5344CB8AC3E}">
        <p14:creationId xmlns:p14="http://schemas.microsoft.com/office/powerpoint/2010/main" val="1378114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2">
  <p:cSld name="Title and Content-2">
    <p:spTree>
      <p:nvGrpSpPr>
        <p:cNvPr id="1" name="Shape 90"/>
        <p:cNvGrpSpPr/>
        <p:nvPr/>
      </p:nvGrpSpPr>
      <p:grpSpPr>
        <a:xfrm>
          <a:off x="0" y="0"/>
          <a:ext cx="0" cy="0"/>
          <a:chOff x="0" y="0"/>
          <a:chExt cx="0" cy="0"/>
        </a:xfrm>
      </p:grpSpPr>
      <p:sp>
        <p:nvSpPr>
          <p:cNvPr id="91" name="Google Shape;91;p47"/>
          <p:cNvSpPr txBox="1">
            <a:spLocks noGrp="1"/>
          </p:cNvSpPr>
          <p:nvPr>
            <p:ph type="title"/>
          </p:nvPr>
        </p:nvSpPr>
        <p:spPr>
          <a:xfrm>
            <a:off x="838200" y="365129"/>
            <a:ext cx="10515600"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92" name="Google Shape;92;p47"/>
          <p:cNvSpPr txBox="1">
            <a:spLocks noGrp="1"/>
          </p:cNvSpPr>
          <p:nvPr>
            <p:ph type="body" idx="1"/>
          </p:nvPr>
        </p:nvSpPr>
        <p:spPr>
          <a:xfrm>
            <a:off x="838200" y="2018805"/>
            <a:ext cx="10515600" cy="3734392"/>
          </a:xfrm>
          <a:prstGeom prst="rect">
            <a:avLst/>
          </a:prstGeom>
          <a:noFill/>
          <a:ln>
            <a:noFill/>
          </a:ln>
        </p:spPr>
        <p:txBody>
          <a:bodyPr spcFirstLastPara="1" wrap="square" lIns="91425" tIns="45700" rIns="91425" bIns="45700" anchor="t" anchorCtr="0">
            <a:noAutofit/>
          </a:bodyPr>
          <a:lstStyle>
            <a:lvl1pPr marL="457189" marR="0" lvl="0" indent="-380990" algn="l" rtl="0">
              <a:lnSpc>
                <a:spcPct val="90000"/>
              </a:lnSpc>
              <a:spcBef>
                <a:spcPts val="100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1pPr>
            <a:lvl2pPr marL="914377" marR="0" lvl="1" indent="-355591" algn="l" rtl="0">
              <a:lnSpc>
                <a:spcPct val="90000"/>
              </a:lnSpc>
              <a:spcBef>
                <a:spcPts val="500"/>
              </a:spcBef>
              <a:spcAft>
                <a:spcPts val="0"/>
              </a:spcAft>
              <a:buClr>
                <a:schemeClr val="dk1"/>
              </a:buClr>
              <a:buSzPts val="2000"/>
              <a:buFont typeface="Verdana"/>
              <a:buChar char="-"/>
              <a:defRPr sz="2000" b="0" i="0" u="none" strike="noStrike" cap="none">
                <a:solidFill>
                  <a:schemeClr val="dk1"/>
                </a:solidFill>
                <a:latin typeface="Verdana"/>
                <a:ea typeface="Verdana"/>
                <a:cs typeface="Verdana"/>
                <a:sym typeface="Verdana"/>
              </a:defRPr>
            </a:lvl2pPr>
            <a:lvl3pPr marL="1371566" marR="0" lvl="2"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3pPr>
            <a:lvl4pPr marL="1828754" marR="0" lvl="3"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4pPr>
            <a:lvl5pPr marL="2285943" marR="0" lvl="4"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cxnSp>
        <p:nvCxnSpPr>
          <p:cNvPr id="93" name="Google Shape;93;p47"/>
          <p:cNvCxnSpPr/>
          <p:nvPr/>
        </p:nvCxnSpPr>
        <p:spPr>
          <a:xfrm>
            <a:off x="838203" y="1854753"/>
            <a:ext cx="10515599" cy="0"/>
          </a:xfrm>
          <a:prstGeom prst="straightConnector1">
            <a:avLst/>
          </a:prstGeom>
          <a:noFill/>
          <a:ln w="9525" cap="flat" cmpd="sng">
            <a:solidFill>
              <a:schemeClr val="dk2"/>
            </a:solidFill>
            <a:prstDash val="solid"/>
            <a:miter lim="800000"/>
            <a:headEnd type="none" w="sm" len="sm"/>
            <a:tailEnd type="none" w="sm" len="sm"/>
          </a:ln>
        </p:spPr>
      </p:cxnSp>
      <p:pic>
        <p:nvPicPr>
          <p:cNvPr id="94" name="Google Shape;94;p47"/>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extLst>
      <p:ext uri="{BB962C8B-B14F-4D97-AF65-F5344CB8AC3E}">
        <p14:creationId xmlns:p14="http://schemas.microsoft.com/office/powerpoint/2010/main" val="380745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ntent">
  <p:cSld name="Title and Two Content">
    <p:spTree>
      <p:nvGrpSpPr>
        <p:cNvPr id="1" name="Shape 95"/>
        <p:cNvGrpSpPr/>
        <p:nvPr/>
      </p:nvGrpSpPr>
      <p:grpSpPr>
        <a:xfrm>
          <a:off x="0" y="0"/>
          <a:ext cx="0" cy="0"/>
          <a:chOff x="0" y="0"/>
          <a:chExt cx="0" cy="0"/>
        </a:xfrm>
      </p:grpSpPr>
      <p:sp>
        <p:nvSpPr>
          <p:cNvPr id="96" name="Google Shape;96;p51"/>
          <p:cNvSpPr txBox="1">
            <a:spLocks noGrp="1"/>
          </p:cNvSpPr>
          <p:nvPr>
            <p:ph type="title"/>
          </p:nvPr>
        </p:nvSpPr>
        <p:spPr>
          <a:xfrm>
            <a:off x="838200" y="365129"/>
            <a:ext cx="10515600"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97" name="Google Shape;97;p51"/>
          <p:cNvSpPr txBox="1">
            <a:spLocks noGrp="1"/>
          </p:cNvSpPr>
          <p:nvPr>
            <p:ph type="body" idx="1"/>
          </p:nvPr>
        </p:nvSpPr>
        <p:spPr>
          <a:xfrm>
            <a:off x="838199" y="2018805"/>
            <a:ext cx="5123100" cy="3734400"/>
          </a:xfrm>
          <a:prstGeom prst="rect">
            <a:avLst/>
          </a:prstGeom>
          <a:noFill/>
          <a:ln>
            <a:noFill/>
          </a:ln>
        </p:spPr>
        <p:txBody>
          <a:bodyPr spcFirstLastPara="1" wrap="square" lIns="91425" tIns="45700" rIns="91425" bIns="45700" anchor="t" anchorCtr="0">
            <a:noAutofit/>
          </a:bodyPr>
          <a:lstStyle>
            <a:lvl1pPr marL="457189" marR="0" lvl="0" indent="-380990" algn="l" rtl="0">
              <a:lnSpc>
                <a:spcPct val="90000"/>
              </a:lnSpc>
              <a:spcBef>
                <a:spcPts val="100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1pPr>
            <a:lvl2pPr marL="914377" marR="0" lvl="1" indent="-355591" algn="l" rtl="0">
              <a:lnSpc>
                <a:spcPct val="90000"/>
              </a:lnSpc>
              <a:spcBef>
                <a:spcPts val="500"/>
              </a:spcBef>
              <a:spcAft>
                <a:spcPts val="0"/>
              </a:spcAft>
              <a:buClr>
                <a:schemeClr val="dk1"/>
              </a:buClr>
              <a:buSzPts val="2000"/>
              <a:buFont typeface="Verdana"/>
              <a:buChar char="-"/>
              <a:defRPr sz="2000" b="0" i="0" u="none" strike="noStrike" cap="none">
                <a:solidFill>
                  <a:schemeClr val="dk1"/>
                </a:solidFill>
                <a:latin typeface="Verdana"/>
                <a:ea typeface="Verdana"/>
                <a:cs typeface="Verdana"/>
                <a:sym typeface="Verdana"/>
              </a:defRPr>
            </a:lvl2pPr>
            <a:lvl3pPr marL="1371566" marR="0" lvl="2"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3pPr>
            <a:lvl4pPr marL="1828754" marR="0" lvl="3"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4pPr>
            <a:lvl5pPr marL="2285943" marR="0" lvl="4"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cxnSp>
        <p:nvCxnSpPr>
          <p:cNvPr id="98" name="Google Shape;98;p51"/>
          <p:cNvCxnSpPr/>
          <p:nvPr/>
        </p:nvCxnSpPr>
        <p:spPr>
          <a:xfrm>
            <a:off x="838203" y="1854753"/>
            <a:ext cx="10515599" cy="0"/>
          </a:xfrm>
          <a:prstGeom prst="straightConnector1">
            <a:avLst/>
          </a:prstGeom>
          <a:noFill/>
          <a:ln w="9525" cap="flat" cmpd="sng">
            <a:solidFill>
              <a:schemeClr val="dk2"/>
            </a:solidFill>
            <a:prstDash val="solid"/>
            <a:miter lim="800000"/>
            <a:headEnd type="none" w="sm" len="sm"/>
            <a:tailEnd type="none" w="sm" len="sm"/>
          </a:ln>
        </p:spPr>
      </p:cxnSp>
      <p:sp>
        <p:nvSpPr>
          <p:cNvPr id="99" name="Google Shape;99;p51"/>
          <p:cNvSpPr txBox="1">
            <a:spLocks noGrp="1"/>
          </p:cNvSpPr>
          <p:nvPr>
            <p:ph type="body" idx="2"/>
          </p:nvPr>
        </p:nvSpPr>
        <p:spPr>
          <a:xfrm>
            <a:off x="6229000" y="2018805"/>
            <a:ext cx="5123213" cy="3734392"/>
          </a:xfrm>
          <a:prstGeom prst="rect">
            <a:avLst/>
          </a:prstGeom>
          <a:noFill/>
          <a:ln>
            <a:noFill/>
          </a:ln>
        </p:spPr>
        <p:txBody>
          <a:bodyPr spcFirstLastPara="1" wrap="square" lIns="91425" tIns="45700" rIns="91425" bIns="45700" anchor="t" anchorCtr="0">
            <a:noAutofit/>
          </a:bodyPr>
          <a:lstStyle>
            <a:lvl1pPr marL="457189" marR="0" lvl="0" indent="-380990" algn="l" rtl="0">
              <a:lnSpc>
                <a:spcPct val="90000"/>
              </a:lnSpc>
              <a:spcBef>
                <a:spcPts val="100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1pPr>
            <a:lvl2pPr marL="914377" marR="0" lvl="1" indent="-355591" algn="l" rtl="0">
              <a:lnSpc>
                <a:spcPct val="90000"/>
              </a:lnSpc>
              <a:spcBef>
                <a:spcPts val="500"/>
              </a:spcBef>
              <a:spcAft>
                <a:spcPts val="0"/>
              </a:spcAft>
              <a:buClr>
                <a:schemeClr val="dk1"/>
              </a:buClr>
              <a:buSzPts val="2000"/>
              <a:buFont typeface="Verdana"/>
              <a:buChar char="-"/>
              <a:defRPr sz="2000" b="0" i="0" u="none" strike="noStrike" cap="none">
                <a:solidFill>
                  <a:schemeClr val="dk1"/>
                </a:solidFill>
                <a:latin typeface="Verdana"/>
                <a:ea typeface="Verdana"/>
                <a:cs typeface="Verdana"/>
                <a:sym typeface="Verdana"/>
              </a:defRPr>
            </a:lvl2pPr>
            <a:lvl3pPr marL="1371566" marR="0" lvl="2"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3pPr>
            <a:lvl4pPr marL="1828754" marR="0" lvl="3"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4pPr>
            <a:lvl5pPr marL="2285943" marR="0" lvl="4"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pic>
        <p:nvPicPr>
          <p:cNvPr id="100" name="Google Shape;100;p51"/>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extLst>
      <p:ext uri="{BB962C8B-B14F-4D97-AF65-F5344CB8AC3E}">
        <p14:creationId xmlns:p14="http://schemas.microsoft.com/office/powerpoint/2010/main" val="688946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 Title and Content Image">
  <p:cSld name=" Title and Content Image">
    <p:spTree>
      <p:nvGrpSpPr>
        <p:cNvPr id="1" name="Shape 101"/>
        <p:cNvGrpSpPr/>
        <p:nvPr/>
      </p:nvGrpSpPr>
      <p:grpSpPr>
        <a:xfrm>
          <a:off x="0" y="0"/>
          <a:ext cx="0" cy="0"/>
          <a:chOff x="0" y="0"/>
          <a:chExt cx="0" cy="0"/>
        </a:xfrm>
      </p:grpSpPr>
      <p:sp>
        <p:nvSpPr>
          <p:cNvPr id="102" name="Google Shape;102;p49"/>
          <p:cNvSpPr txBox="1">
            <a:spLocks noGrp="1"/>
          </p:cNvSpPr>
          <p:nvPr>
            <p:ph type="title"/>
          </p:nvPr>
        </p:nvSpPr>
        <p:spPr>
          <a:xfrm>
            <a:off x="838201" y="365129"/>
            <a:ext cx="5990112"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103" name="Google Shape;103;p49"/>
          <p:cNvSpPr txBox="1">
            <a:spLocks noGrp="1"/>
          </p:cNvSpPr>
          <p:nvPr>
            <p:ph type="body" idx="1"/>
          </p:nvPr>
        </p:nvSpPr>
        <p:spPr>
          <a:xfrm>
            <a:off x="838201" y="2018805"/>
            <a:ext cx="5990112" cy="3734392"/>
          </a:xfrm>
          <a:prstGeom prst="rect">
            <a:avLst/>
          </a:prstGeom>
          <a:noFill/>
          <a:ln>
            <a:noFill/>
          </a:ln>
        </p:spPr>
        <p:txBody>
          <a:bodyPr spcFirstLastPara="1" wrap="square" lIns="91425" tIns="45700" rIns="91425" bIns="45700" anchor="t" anchorCtr="0">
            <a:noAutofit/>
          </a:bodyPr>
          <a:lstStyle>
            <a:lvl1pPr marL="457189" marR="0" lvl="0" indent="-380990" algn="l" rtl="0">
              <a:lnSpc>
                <a:spcPct val="90000"/>
              </a:lnSpc>
              <a:spcBef>
                <a:spcPts val="100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1pPr>
            <a:lvl2pPr marL="914377" marR="0" lvl="1" indent="-355591" algn="l" rtl="0">
              <a:lnSpc>
                <a:spcPct val="90000"/>
              </a:lnSpc>
              <a:spcBef>
                <a:spcPts val="500"/>
              </a:spcBef>
              <a:spcAft>
                <a:spcPts val="0"/>
              </a:spcAft>
              <a:buClr>
                <a:schemeClr val="dk1"/>
              </a:buClr>
              <a:buSzPts val="2000"/>
              <a:buFont typeface="Verdana"/>
              <a:buChar char="-"/>
              <a:defRPr sz="2000" b="0" i="0" u="none" strike="noStrike" cap="none">
                <a:solidFill>
                  <a:schemeClr val="dk1"/>
                </a:solidFill>
                <a:latin typeface="Verdana"/>
                <a:ea typeface="Verdana"/>
                <a:cs typeface="Verdana"/>
                <a:sym typeface="Verdana"/>
              </a:defRPr>
            </a:lvl2pPr>
            <a:lvl3pPr marL="1371566" marR="0" lvl="2"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3pPr>
            <a:lvl4pPr marL="1828754" marR="0" lvl="3"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4pPr>
            <a:lvl5pPr marL="2285943" marR="0" lvl="4"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04" name="Google Shape;104;p49"/>
          <p:cNvSpPr txBox="1">
            <a:spLocks noGrp="1"/>
          </p:cNvSpPr>
          <p:nvPr>
            <p:ph type="dt" idx="10"/>
          </p:nvPr>
        </p:nvSpPr>
        <p:spPr>
          <a:xfrm>
            <a:off x="7878871" y="6200779"/>
            <a:ext cx="2491636"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5" name="Google Shape;105;p49"/>
          <p:cNvSpPr txBox="1">
            <a:spLocks noGrp="1"/>
          </p:cNvSpPr>
          <p:nvPr>
            <p:ph type="sldNum" idx="12"/>
          </p:nvPr>
        </p:nvSpPr>
        <p:spPr>
          <a:xfrm>
            <a:off x="10622073" y="6200779"/>
            <a:ext cx="73172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FI" smtClean="0"/>
              <a:pPr/>
              <a:t>‹#›</a:t>
            </a:fld>
            <a:endParaRPr lang="en-FI"/>
          </a:p>
        </p:txBody>
      </p:sp>
      <p:cxnSp>
        <p:nvCxnSpPr>
          <p:cNvPr id="106" name="Google Shape;106;p49"/>
          <p:cNvCxnSpPr/>
          <p:nvPr/>
        </p:nvCxnSpPr>
        <p:spPr>
          <a:xfrm>
            <a:off x="838203" y="1854753"/>
            <a:ext cx="5990111" cy="0"/>
          </a:xfrm>
          <a:prstGeom prst="straightConnector1">
            <a:avLst/>
          </a:prstGeom>
          <a:noFill/>
          <a:ln w="9525" cap="flat" cmpd="sng">
            <a:solidFill>
              <a:schemeClr val="dk2"/>
            </a:solidFill>
            <a:prstDash val="solid"/>
            <a:miter lim="800000"/>
            <a:headEnd type="none" w="sm" len="sm"/>
            <a:tailEnd type="none" w="sm" len="sm"/>
          </a:ln>
        </p:spPr>
      </p:cxnSp>
      <p:sp>
        <p:nvSpPr>
          <p:cNvPr id="107" name="Google Shape;107;p49"/>
          <p:cNvSpPr>
            <a:spLocks noGrp="1"/>
          </p:cNvSpPr>
          <p:nvPr>
            <p:ph type="pic" idx="2"/>
          </p:nvPr>
        </p:nvSpPr>
        <p:spPr>
          <a:xfrm>
            <a:off x="7458076" y="0"/>
            <a:ext cx="4733925" cy="6858000"/>
          </a:xfrm>
          <a:prstGeom prst="rect">
            <a:avLst/>
          </a:prstGeom>
          <a:solidFill>
            <a:schemeClr val="lt2"/>
          </a:solidFill>
          <a:ln>
            <a:noFill/>
          </a:ln>
        </p:spPr>
      </p:sp>
      <p:pic>
        <p:nvPicPr>
          <p:cNvPr id="108" name="Google Shape;108;p49"/>
          <p:cNvPicPr preferRelativeResize="0"/>
          <p:nvPr/>
        </p:nvPicPr>
        <p:blipFill rotWithShape="1">
          <a:blip r:embed="rId2">
            <a:alphaModFix/>
          </a:blip>
          <a:srcRect/>
          <a:stretch/>
        </p:blipFill>
        <p:spPr>
          <a:xfrm>
            <a:off x="9555727" y="5762500"/>
            <a:ext cx="1966300" cy="983150"/>
          </a:xfrm>
          <a:prstGeom prst="rect">
            <a:avLst/>
          </a:prstGeom>
          <a:noFill/>
          <a:ln>
            <a:noFill/>
          </a:ln>
        </p:spPr>
      </p:pic>
    </p:spTree>
    <p:extLst>
      <p:ext uri="{BB962C8B-B14F-4D97-AF65-F5344CB8AC3E}">
        <p14:creationId xmlns:p14="http://schemas.microsoft.com/office/powerpoint/2010/main" val="160535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Image left">
  <p:cSld name="Title and Content Image left">
    <p:spTree>
      <p:nvGrpSpPr>
        <p:cNvPr id="1" name="Shape 109"/>
        <p:cNvGrpSpPr/>
        <p:nvPr/>
      </p:nvGrpSpPr>
      <p:grpSpPr>
        <a:xfrm>
          <a:off x="0" y="0"/>
          <a:ext cx="0" cy="0"/>
          <a:chOff x="0" y="0"/>
          <a:chExt cx="0" cy="0"/>
        </a:xfrm>
      </p:grpSpPr>
      <p:sp>
        <p:nvSpPr>
          <p:cNvPr id="110" name="Google Shape;110;p50"/>
          <p:cNvSpPr>
            <a:spLocks noGrp="1"/>
          </p:cNvSpPr>
          <p:nvPr>
            <p:ph type="pic" idx="2"/>
          </p:nvPr>
        </p:nvSpPr>
        <p:spPr>
          <a:xfrm>
            <a:off x="0" y="0"/>
            <a:ext cx="4733925" cy="6858000"/>
          </a:xfrm>
          <a:prstGeom prst="rect">
            <a:avLst/>
          </a:prstGeom>
          <a:solidFill>
            <a:schemeClr val="lt2"/>
          </a:solidFill>
          <a:ln>
            <a:noFill/>
          </a:ln>
        </p:spPr>
      </p:sp>
      <p:sp>
        <p:nvSpPr>
          <p:cNvPr id="111" name="Google Shape;111;p50"/>
          <p:cNvSpPr txBox="1">
            <a:spLocks noGrp="1"/>
          </p:cNvSpPr>
          <p:nvPr>
            <p:ph type="title"/>
          </p:nvPr>
        </p:nvSpPr>
        <p:spPr>
          <a:xfrm>
            <a:off x="5363689" y="365129"/>
            <a:ext cx="5990112"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112" name="Google Shape;112;p50"/>
          <p:cNvSpPr txBox="1">
            <a:spLocks noGrp="1"/>
          </p:cNvSpPr>
          <p:nvPr>
            <p:ph type="body" idx="1"/>
          </p:nvPr>
        </p:nvSpPr>
        <p:spPr>
          <a:xfrm>
            <a:off x="5363689" y="2018805"/>
            <a:ext cx="5990112" cy="3734392"/>
          </a:xfrm>
          <a:prstGeom prst="rect">
            <a:avLst/>
          </a:prstGeom>
          <a:noFill/>
          <a:ln>
            <a:noFill/>
          </a:ln>
        </p:spPr>
        <p:txBody>
          <a:bodyPr spcFirstLastPara="1" wrap="square" lIns="91425" tIns="45700" rIns="91425" bIns="45700" anchor="t" anchorCtr="0">
            <a:noAutofit/>
          </a:bodyPr>
          <a:lstStyle>
            <a:lvl1pPr marL="457189" marR="0" lvl="0" indent="-380990" algn="l" rtl="0">
              <a:lnSpc>
                <a:spcPct val="90000"/>
              </a:lnSpc>
              <a:spcBef>
                <a:spcPts val="100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1pPr>
            <a:lvl2pPr marL="914377" marR="0" lvl="1" indent="-355591" algn="l" rtl="0">
              <a:lnSpc>
                <a:spcPct val="90000"/>
              </a:lnSpc>
              <a:spcBef>
                <a:spcPts val="500"/>
              </a:spcBef>
              <a:spcAft>
                <a:spcPts val="0"/>
              </a:spcAft>
              <a:buClr>
                <a:schemeClr val="dk1"/>
              </a:buClr>
              <a:buSzPts val="2000"/>
              <a:buFont typeface="Verdana"/>
              <a:buChar char="-"/>
              <a:defRPr sz="2000" b="0" i="0" u="none" strike="noStrike" cap="none">
                <a:solidFill>
                  <a:schemeClr val="dk1"/>
                </a:solidFill>
                <a:latin typeface="Verdana"/>
                <a:ea typeface="Verdana"/>
                <a:cs typeface="Verdana"/>
                <a:sym typeface="Verdana"/>
              </a:defRPr>
            </a:lvl2pPr>
            <a:lvl3pPr marL="1371566" marR="0" lvl="2"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3pPr>
            <a:lvl4pPr marL="1828754" marR="0" lvl="3"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4pPr>
            <a:lvl5pPr marL="2285943" marR="0" lvl="4"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cxnSp>
        <p:nvCxnSpPr>
          <p:cNvPr id="113" name="Google Shape;113;p50"/>
          <p:cNvCxnSpPr/>
          <p:nvPr/>
        </p:nvCxnSpPr>
        <p:spPr>
          <a:xfrm>
            <a:off x="5363691" y="1854753"/>
            <a:ext cx="5990111" cy="0"/>
          </a:xfrm>
          <a:prstGeom prst="straightConnector1">
            <a:avLst/>
          </a:prstGeom>
          <a:noFill/>
          <a:ln w="9525" cap="flat" cmpd="sng">
            <a:solidFill>
              <a:schemeClr val="dk2"/>
            </a:solidFill>
            <a:prstDash val="solid"/>
            <a:miter lim="800000"/>
            <a:headEnd type="none" w="sm" len="sm"/>
            <a:tailEnd type="none" w="sm" len="sm"/>
          </a:ln>
        </p:spPr>
      </p:cxnSp>
      <p:pic>
        <p:nvPicPr>
          <p:cNvPr id="114" name="Google Shape;114;p50"/>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extLst>
      <p:ext uri="{BB962C8B-B14F-4D97-AF65-F5344CB8AC3E}">
        <p14:creationId xmlns:p14="http://schemas.microsoft.com/office/powerpoint/2010/main" val="26545171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2 boxes">
  <p:cSld name="Title and 2 boxes">
    <p:spTree>
      <p:nvGrpSpPr>
        <p:cNvPr id="1" name="Shape 115"/>
        <p:cNvGrpSpPr/>
        <p:nvPr/>
      </p:nvGrpSpPr>
      <p:grpSpPr>
        <a:xfrm>
          <a:off x="0" y="0"/>
          <a:ext cx="0" cy="0"/>
          <a:chOff x="0" y="0"/>
          <a:chExt cx="0" cy="0"/>
        </a:xfrm>
      </p:grpSpPr>
      <p:sp>
        <p:nvSpPr>
          <p:cNvPr id="116" name="Google Shape;116;p57"/>
          <p:cNvSpPr txBox="1">
            <a:spLocks noGrp="1"/>
          </p:cNvSpPr>
          <p:nvPr>
            <p:ph type="title"/>
          </p:nvPr>
        </p:nvSpPr>
        <p:spPr>
          <a:xfrm>
            <a:off x="838200" y="365129"/>
            <a:ext cx="10515600"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117" name="Google Shape;117;p57"/>
          <p:cNvSpPr txBox="1">
            <a:spLocks noGrp="1"/>
          </p:cNvSpPr>
          <p:nvPr>
            <p:ph type="body" idx="1"/>
          </p:nvPr>
        </p:nvSpPr>
        <p:spPr>
          <a:xfrm>
            <a:off x="838202" y="2018808"/>
            <a:ext cx="5130575"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cxnSp>
        <p:nvCxnSpPr>
          <p:cNvPr id="118" name="Google Shape;118;p57"/>
          <p:cNvCxnSpPr/>
          <p:nvPr/>
        </p:nvCxnSpPr>
        <p:spPr>
          <a:xfrm>
            <a:off x="838203" y="1854753"/>
            <a:ext cx="10515599" cy="0"/>
          </a:xfrm>
          <a:prstGeom prst="straightConnector1">
            <a:avLst/>
          </a:prstGeom>
          <a:noFill/>
          <a:ln w="9525" cap="flat" cmpd="sng">
            <a:solidFill>
              <a:schemeClr val="dk2"/>
            </a:solidFill>
            <a:prstDash val="solid"/>
            <a:miter lim="800000"/>
            <a:headEnd type="none" w="sm" len="sm"/>
            <a:tailEnd type="none" w="sm" len="sm"/>
          </a:ln>
        </p:spPr>
      </p:cxnSp>
      <p:sp>
        <p:nvSpPr>
          <p:cNvPr id="119" name="Google Shape;119;p57"/>
          <p:cNvSpPr txBox="1">
            <a:spLocks noGrp="1"/>
          </p:cNvSpPr>
          <p:nvPr>
            <p:ph type="body" idx="2"/>
          </p:nvPr>
        </p:nvSpPr>
        <p:spPr>
          <a:xfrm>
            <a:off x="838201" y="2813667"/>
            <a:ext cx="5130563"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20" name="Google Shape;120;p57"/>
          <p:cNvSpPr txBox="1">
            <a:spLocks noGrp="1"/>
          </p:cNvSpPr>
          <p:nvPr>
            <p:ph type="body" idx="3"/>
          </p:nvPr>
        </p:nvSpPr>
        <p:spPr>
          <a:xfrm>
            <a:off x="6234002" y="1989142"/>
            <a:ext cx="5130575"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sp>
        <p:nvSpPr>
          <p:cNvPr id="121" name="Google Shape;121;p57"/>
          <p:cNvSpPr txBox="1">
            <a:spLocks noGrp="1"/>
          </p:cNvSpPr>
          <p:nvPr>
            <p:ph type="body" idx="4"/>
          </p:nvPr>
        </p:nvSpPr>
        <p:spPr>
          <a:xfrm>
            <a:off x="6235597" y="2784001"/>
            <a:ext cx="5130563"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pic>
        <p:nvPicPr>
          <p:cNvPr id="122" name="Google Shape;122;p57"/>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extLst>
      <p:ext uri="{BB962C8B-B14F-4D97-AF65-F5344CB8AC3E}">
        <p14:creationId xmlns:p14="http://schemas.microsoft.com/office/powerpoint/2010/main" val="1323907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3 boxes">
  <p:cSld name="Title and 3 boxes">
    <p:spTree>
      <p:nvGrpSpPr>
        <p:cNvPr id="1" name="Shape 123"/>
        <p:cNvGrpSpPr/>
        <p:nvPr/>
      </p:nvGrpSpPr>
      <p:grpSpPr>
        <a:xfrm>
          <a:off x="0" y="0"/>
          <a:ext cx="0" cy="0"/>
          <a:chOff x="0" y="0"/>
          <a:chExt cx="0" cy="0"/>
        </a:xfrm>
      </p:grpSpPr>
      <p:sp>
        <p:nvSpPr>
          <p:cNvPr id="124" name="Google Shape;124;p58"/>
          <p:cNvSpPr txBox="1">
            <a:spLocks noGrp="1"/>
          </p:cNvSpPr>
          <p:nvPr>
            <p:ph type="title"/>
          </p:nvPr>
        </p:nvSpPr>
        <p:spPr>
          <a:xfrm>
            <a:off x="838200" y="365129"/>
            <a:ext cx="10515600"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125" name="Google Shape;125;p58"/>
          <p:cNvSpPr txBox="1">
            <a:spLocks noGrp="1"/>
          </p:cNvSpPr>
          <p:nvPr>
            <p:ph type="body" idx="1"/>
          </p:nvPr>
        </p:nvSpPr>
        <p:spPr>
          <a:xfrm>
            <a:off x="838201" y="2018808"/>
            <a:ext cx="3371075"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cxnSp>
        <p:nvCxnSpPr>
          <p:cNvPr id="126" name="Google Shape;126;p58"/>
          <p:cNvCxnSpPr/>
          <p:nvPr/>
        </p:nvCxnSpPr>
        <p:spPr>
          <a:xfrm>
            <a:off x="838203" y="1854753"/>
            <a:ext cx="10515599" cy="0"/>
          </a:xfrm>
          <a:prstGeom prst="straightConnector1">
            <a:avLst/>
          </a:prstGeom>
          <a:noFill/>
          <a:ln w="9525" cap="flat" cmpd="sng">
            <a:solidFill>
              <a:schemeClr val="dk2"/>
            </a:solidFill>
            <a:prstDash val="solid"/>
            <a:miter lim="800000"/>
            <a:headEnd type="none" w="sm" len="sm"/>
            <a:tailEnd type="none" w="sm" len="sm"/>
          </a:ln>
        </p:spPr>
      </p:cxnSp>
      <p:sp>
        <p:nvSpPr>
          <p:cNvPr id="127" name="Google Shape;127;p58"/>
          <p:cNvSpPr txBox="1">
            <a:spLocks noGrp="1"/>
          </p:cNvSpPr>
          <p:nvPr>
            <p:ph type="body" idx="2"/>
          </p:nvPr>
        </p:nvSpPr>
        <p:spPr>
          <a:xfrm>
            <a:off x="838204" y="2813667"/>
            <a:ext cx="3371065"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28" name="Google Shape;128;p58"/>
          <p:cNvSpPr txBox="1">
            <a:spLocks noGrp="1"/>
          </p:cNvSpPr>
          <p:nvPr>
            <p:ph type="body" idx="3"/>
          </p:nvPr>
        </p:nvSpPr>
        <p:spPr>
          <a:xfrm>
            <a:off x="4410465" y="2018808"/>
            <a:ext cx="3371075"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sp>
        <p:nvSpPr>
          <p:cNvPr id="129" name="Google Shape;129;p58"/>
          <p:cNvSpPr txBox="1">
            <a:spLocks noGrp="1"/>
          </p:cNvSpPr>
          <p:nvPr>
            <p:ph type="body" idx="4"/>
          </p:nvPr>
        </p:nvSpPr>
        <p:spPr>
          <a:xfrm>
            <a:off x="4410470" y="2813667"/>
            <a:ext cx="3371065"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30" name="Google Shape;130;p58"/>
          <p:cNvSpPr txBox="1">
            <a:spLocks noGrp="1"/>
          </p:cNvSpPr>
          <p:nvPr>
            <p:ph type="body" idx="5"/>
          </p:nvPr>
        </p:nvSpPr>
        <p:spPr>
          <a:xfrm>
            <a:off x="7982729" y="2018808"/>
            <a:ext cx="3371075"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sp>
        <p:nvSpPr>
          <p:cNvPr id="131" name="Google Shape;131;p58"/>
          <p:cNvSpPr txBox="1">
            <a:spLocks noGrp="1"/>
          </p:cNvSpPr>
          <p:nvPr>
            <p:ph type="body" idx="6"/>
          </p:nvPr>
        </p:nvSpPr>
        <p:spPr>
          <a:xfrm>
            <a:off x="7982732" y="2813667"/>
            <a:ext cx="3371065"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32" name="Google Shape;132;p58"/>
          <p:cNvSpPr txBox="1">
            <a:spLocks noGrp="1"/>
          </p:cNvSpPr>
          <p:nvPr>
            <p:ph type="sldNum" idx="12"/>
          </p:nvPr>
        </p:nvSpPr>
        <p:spPr>
          <a:xfrm>
            <a:off x="10620527" y="5975433"/>
            <a:ext cx="731700" cy="6111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a:ea typeface="Montserrat"/>
                <a:cs typeface="Montserrat"/>
                <a:sym typeface="Montserrat"/>
              </a:defRPr>
            </a:lvl9pPr>
          </a:lstStyle>
          <a:p>
            <a:fld id="{00000000-1234-1234-1234-123412341234}" type="slidenum">
              <a:rPr lang="en-FI" smtClean="0"/>
              <a:pPr/>
              <a:t>‹#›</a:t>
            </a:fld>
            <a:endParaRPr lang="en-FI"/>
          </a:p>
        </p:txBody>
      </p:sp>
      <p:pic>
        <p:nvPicPr>
          <p:cNvPr id="133" name="Google Shape;133;p58"/>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extLst>
      <p:ext uri="{BB962C8B-B14F-4D97-AF65-F5344CB8AC3E}">
        <p14:creationId xmlns:p14="http://schemas.microsoft.com/office/powerpoint/2010/main" val="1570366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4 boxes">
  <p:cSld name="Title and 4 boxes">
    <p:spTree>
      <p:nvGrpSpPr>
        <p:cNvPr id="1" name="Shape 134"/>
        <p:cNvGrpSpPr/>
        <p:nvPr/>
      </p:nvGrpSpPr>
      <p:grpSpPr>
        <a:xfrm>
          <a:off x="0" y="0"/>
          <a:ext cx="0" cy="0"/>
          <a:chOff x="0" y="0"/>
          <a:chExt cx="0" cy="0"/>
        </a:xfrm>
      </p:grpSpPr>
      <p:sp>
        <p:nvSpPr>
          <p:cNvPr id="135" name="Google Shape;135;p59"/>
          <p:cNvSpPr txBox="1">
            <a:spLocks noGrp="1"/>
          </p:cNvSpPr>
          <p:nvPr>
            <p:ph type="title"/>
          </p:nvPr>
        </p:nvSpPr>
        <p:spPr>
          <a:xfrm>
            <a:off x="838200" y="365129"/>
            <a:ext cx="10515600" cy="1325563"/>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accent1"/>
              </a:buClr>
              <a:buSzPts val="4400"/>
              <a:buFont typeface="Verdana"/>
              <a:buNone/>
              <a:defRPr sz="4400" b="1" i="0" u="none" strike="noStrike" cap="none">
                <a:solidFill>
                  <a:schemeClr val="accen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4400"/>
              <a:buFont typeface="Verdana"/>
              <a:buNone/>
              <a:defRPr sz="44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136" name="Google Shape;136;p59"/>
          <p:cNvSpPr txBox="1">
            <a:spLocks noGrp="1"/>
          </p:cNvSpPr>
          <p:nvPr>
            <p:ph type="body" idx="1"/>
          </p:nvPr>
        </p:nvSpPr>
        <p:spPr>
          <a:xfrm>
            <a:off x="838202" y="2018808"/>
            <a:ext cx="2491644"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cxnSp>
        <p:nvCxnSpPr>
          <p:cNvPr id="137" name="Google Shape;137;p59"/>
          <p:cNvCxnSpPr/>
          <p:nvPr/>
        </p:nvCxnSpPr>
        <p:spPr>
          <a:xfrm>
            <a:off x="838203" y="1854753"/>
            <a:ext cx="10515599" cy="0"/>
          </a:xfrm>
          <a:prstGeom prst="straightConnector1">
            <a:avLst/>
          </a:prstGeom>
          <a:noFill/>
          <a:ln w="9525" cap="flat" cmpd="sng">
            <a:solidFill>
              <a:schemeClr val="dk2"/>
            </a:solidFill>
            <a:prstDash val="solid"/>
            <a:miter lim="800000"/>
            <a:headEnd type="none" w="sm" len="sm"/>
            <a:tailEnd type="none" w="sm" len="sm"/>
          </a:ln>
        </p:spPr>
      </p:cxnSp>
      <p:sp>
        <p:nvSpPr>
          <p:cNvPr id="138" name="Google Shape;138;p59"/>
          <p:cNvSpPr txBox="1">
            <a:spLocks noGrp="1"/>
          </p:cNvSpPr>
          <p:nvPr>
            <p:ph type="body" idx="2"/>
          </p:nvPr>
        </p:nvSpPr>
        <p:spPr>
          <a:xfrm>
            <a:off x="838203" y="2813667"/>
            <a:ext cx="2491637"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39" name="Google Shape;139;p59"/>
          <p:cNvSpPr txBox="1">
            <a:spLocks noGrp="1"/>
          </p:cNvSpPr>
          <p:nvPr>
            <p:ph type="body" idx="3"/>
          </p:nvPr>
        </p:nvSpPr>
        <p:spPr>
          <a:xfrm>
            <a:off x="3530495" y="2018808"/>
            <a:ext cx="2491644"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sp>
        <p:nvSpPr>
          <p:cNvPr id="140" name="Google Shape;140;p59"/>
          <p:cNvSpPr txBox="1">
            <a:spLocks noGrp="1"/>
          </p:cNvSpPr>
          <p:nvPr>
            <p:ph type="body" idx="4"/>
          </p:nvPr>
        </p:nvSpPr>
        <p:spPr>
          <a:xfrm>
            <a:off x="3530496" y="2813667"/>
            <a:ext cx="2491637"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41" name="Google Shape;141;p59"/>
          <p:cNvSpPr txBox="1">
            <a:spLocks noGrp="1"/>
          </p:cNvSpPr>
          <p:nvPr>
            <p:ph type="body" idx="5"/>
          </p:nvPr>
        </p:nvSpPr>
        <p:spPr>
          <a:xfrm>
            <a:off x="6196331" y="2018808"/>
            <a:ext cx="2491644"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Montserrat ExtraBold"/>
              <a:buNone/>
              <a:defRPr sz="1800" b="0" i="0" u="none" strike="noStrike" cap="none">
                <a:solidFill>
                  <a:schemeClr val="lt1"/>
                </a:solidFill>
                <a:latin typeface="Montserrat ExtraBold"/>
                <a:ea typeface="Montserrat ExtraBold"/>
                <a:cs typeface="Montserrat ExtraBold"/>
                <a:sym typeface="Montserrat ExtraBold"/>
              </a:defRPr>
            </a:lvl1pPr>
            <a:lvl2pPr marL="914377" marR="0" lvl="1" indent="-228594" algn="l" rtl="0">
              <a:lnSpc>
                <a:spcPct val="90000"/>
              </a:lnSpc>
              <a:spcBef>
                <a:spcPts val="500"/>
              </a:spcBef>
              <a:spcAft>
                <a:spcPts val="0"/>
              </a:spcAft>
              <a:buClr>
                <a:schemeClr val="lt1"/>
              </a:buClr>
              <a:buSzPts val="1600"/>
              <a:buFont typeface="Montserrat ExtraBold"/>
              <a:buNone/>
              <a:defRPr sz="1600" b="0" i="0" u="none" strike="noStrike" cap="none">
                <a:solidFill>
                  <a:schemeClr val="lt1"/>
                </a:solidFill>
                <a:latin typeface="Montserrat ExtraBold"/>
                <a:ea typeface="Montserrat ExtraBold"/>
                <a:cs typeface="Montserrat ExtraBold"/>
                <a:sym typeface="Montserrat ExtraBold"/>
              </a:defRPr>
            </a:lvl2pPr>
            <a:lvl3pPr marL="1371566" marR="0" lvl="2" indent="-228594" algn="l" rtl="0">
              <a:lnSpc>
                <a:spcPct val="90000"/>
              </a:lnSpc>
              <a:spcBef>
                <a:spcPts val="500"/>
              </a:spcBef>
              <a:spcAft>
                <a:spcPts val="0"/>
              </a:spcAft>
              <a:buClr>
                <a:schemeClr val="lt1"/>
              </a:buClr>
              <a:buSzPts val="1400"/>
              <a:buFont typeface="Montserrat ExtraBold"/>
              <a:buNone/>
              <a:defRPr sz="1400" b="0" i="0" u="none" strike="noStrike" cap="none">
                <a:solidFill>
                  <a:schemeClr val="lt1"/>
                </a:solidFill>
                <a:latin typeface="Montserrat ExtraBold"/>
                <a:ea typeface="Montserrat ExtraBold"/>
                <a:cs typeface="Montserrat ExtraBold"/>
                <a:sym typeface="Montserrat ExtraBold"/>
              </a:defRPr>
            </a:lvl3pPr>
            <a:lvl4pPr marL="1828754" marR="0" lvl="3" indent="-228594" algn="l" rtl="0">
              <a:lnSpc>
                <a:spcPct val="90000"/>
              </a:lnSpc>
              <a:spcBef>
                <a:spcPts val="500"/>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4pPr>
            <a:lvl5pPr marL="2285943" marR="0" lvl="4" indent="-228594" algn="l" rtl="0">
              <a:lnSpc>
                <a:spcPct val="90000"/>
              </a:lnSpc>
              <a:spcBef>
                <a:spcPts val="500"/>
              </a:spcBef>
              <a:spcAft>
                <a:spcPts val="0"/>
              </a:spcAft>
              <a:buClr>
                <a:schemeClr val="lt1"/>
              </a:buClr>
              <a:buSzPts val="1200"/>
              <a:buFont typeface="Montserrat ExtraBold"/>
              <a:buNone/>
              <a:defRPr sz="1200" b="0" i="0" u="none" strike="noStrike" cap="none">
                <a:solidFill>
                  <a:schemeClr val="lt1"/>
                </a:solidFill>
                <a:latin typeface="Montserrat ExtraBold"/>
                <a:ea typeface="Montserrat ExtraBold"/>
                <a:cs typeface="Montserrat ExtraBold"/>
                <a:sym typeface="Montserrat ExtraBold"/>
              </a:defRPr>
            </a:lvl5pPr>
            <a:lvl6pPr marL="2743131" marR="0" lvl="5" indent="-342891" algn="l" rtl="0">
              <a:lnSpc>
                <a:spcPct val="90000"/>
              </a:lnSpc>
              <a:spcBef>
                <a:spcPts val="500"/>
              </a:spcBef>
              <a:spcAft>
                <a:spcPts val="0"/>
              </a:spcAft>
              <a:buClr>
                <a:schemeClr val="lt1"/>
              </a:buClr>
              <a:buSzPts val="1800"/>
              <a:buFont typeface="Montserrat ExtraBold"/>
              <a:buChar char="•"/>
              <a:defRPr sz="1800" b="0" i="0" u="none" strike="noStrike" cap="none">
                <a:solidFill>
                  <a:schemeClr val="lt1"/>
                </a:solidFill>
                <a:latin typeface="Montserrat ExtraBold"/>
                <a:ea typeface="Montserrat ExtraBold"/>
                <a:cs typeface="Montserrat ExtraBold"/>
                <a:sym typeface="Montserrat ExtraBold"/>
              </a:defRPr>
            </a:lvl6pPr>
            <a:lvl7pPr marL="3200320" marR="0" lvl="6" indent="-342891" algn="l" rtl="0">
              <a:lnSpc>
                <a:spcPct val="90000"/>
              </a:lnSpc>
              <a:spcBef>
                <a:spcPts val="500"/>
              </a:spcBef>
              <a:spcAft>
                <a:spcPts val="0"/>
              </a:spcAft>
              <a:buClr>
                <a:schemeClr val="lt1"/>
              </a:buClr>
              <a:buSzPts val="1800"/>
              <a:buFont typeface="Montserrat ExtraBold"/>
              <a:buChar char="•"/>
              <a:defRPr sz="1800" b="0" i="0" u="none" strike="noStrike" cap="none">
                <a:solidFill>
                  <a:schemeClr val="lt1"/>
                </a:solidFill>
                <a:latin typeface="Montserrat ExtraBold"/>
                <a:ea typeface="Montserrat ExtraBold"/>
                <a:cs typeface="Montserrat ExtraBold"/>
                <a:sym typeface="Montserrat ExtraBold"/>
              </a:defRPr>
            </a:lvl7pPr>
            <a:lvl8pPr marL="3657509" marR="0" lvl="7" indent="-342891" algn="l" rtl="0">
              <a:lnSpc>
                <a:spcPct val="90000"/>
              </a:lnSpc>
              <a:spcBef>
                <a:spcPts val="500"/>
              </a:spcBef>
              <a:spcAft>
                <a:spcPts val="0"/>
              </a:spcAft>
              <a:buClr>
                <a:schemeClr val="lt1"/>
              </a:buClr>
              <a:buSzPts val="1800"/>
              <a:buFont typeface="Montserrat ExtraBold"/>
              <a:buChar char="•"/>
              <a:defRPr sz="1800" b="0" i="0" u="none" strike="noStrike" cap="none">
                <a:solidFill>
                  <a:schemeClr val="lt1"/>
                </a:solidFill>
                <a:latin typeface="Montserrat ExtraBold"/>
                <a:ea typeface="Montserrat ExtraBold"/>
                <a:cs typeface="Montserrat ExtraBold"/>
                <a:sym typeface="Montserrat ExtraBold"/>
              </a:defRPr>
            </a:lvl8pPr>
            <a:lvl9pPr marL="4114697" marR="0" lvl="8" indent="-342891" algn="l" rtl="0">
              <a:lnSpc>
                <a:spcPct val="90000"/>
              </a:lnSpc>
              <a:spcBef>
                <a:spcPts val="500"/>
              </a:spcBef>
              <a:spcAft>
                <a:spcPts val="0"/>
              </a:spcAft>
              <a:buClr>
                <a:schemeClr val="lt1"/>
              </a:buClr>
              <a:buSzPts val="1800"/>
              <a:buFont typeface="Montserrat ExtraBold"/>
              <a:buChar char="•"/>
              <a:defRPr sz="1800" b="0" i="0" u="none" strike="noStrike" cap="none">
                <a:solidFill>
                  <a:schemeClr val="lt1"/>
                </a:solidFill>
                <a:latin typeface="Montserrat ExtraBold"/>
                <a:ea typeface="Montserrat ExtraBold"/>
                <a:cs typeface="Montserrat ExtraBold"/>
                <a:sym typeface="Montserrat ExtraBold"/>
              </a:defRPr>
            </a:lvl9pPr>
          </a:lstStyle>
          <a:p>
            <a:pPr lvl="0"/>
            <a:r>
              <a:rPr lang="fi-FI"/>
              <a:t>Muokkaa tekstin perustyylejä napsauttamalla</a:t>
            </a:r>
          </a:p>
        </p:txBody>
      </p:sp>
      <p:sp>
        <p:nvSpPr>
          <p:cNvPr id="142" name="Google Shape;142;p59"/>
          <p:cNvSpPr txBox="1">
            <a:spLocks noGrp="1"/>
          </p:cNvSpPr>
          <p:nvPr>
            <p:ph type="body" idx="6"/>
          </p:nvPr>
        </p:nvSpPr>
        <p:spPr>
          <a:xfrm>
            <a:off x="6196332" y="2813667"/>
            <a:ext cx="2491637"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43" name="Google Shape;143;p59"/>
          <p:cNvSpPr txBox="1">
            <a:spLocks noGrp="1"/>
          </p:cNvSpPr>
          <p:nvPr>
            <p:ph type="body" idx="7"/>
          </p:nvPr>
        </p:nvSpPr>
        <p:spPr>
          <a:xfrm>
            <a:off x="8862159" y="1989142"/>
            <a:ext cx="2491644" cy="794863"/>
          </a:xfrm>
          <a:prstGeom prst="rect">
            <a:avLst/>
          </a:prstGeom>
          <a:solidFill>
            <a:schemeClr val="dk2"/>
          </a:solidFill>
          <a:ln w="9525" cap="flat" cmpd="sng">
            <a:solidFill>
              <a:schemeClr val="accent1"/>
            </a:solidFill>
            <a:prstDash val="solid"/>
            <a:round/>
            <a:headEnd type="none" w="sm" len="sm"/>
            <a:tailEnd type="none" w="sm" len="sm"/>
          </a:ln>
        </p:spPr>
        <p:txBody>
          <a:bodyPr spcFirstLastPara="1" wrap="square" lIns="144000" tIns="144000" rIns="144000" bIns="144000" anchor="ctr" anchorCtr="0">
            <a:noAutofit/>
          </a:bodyPr>
          <a:lstStyle>
            <a:lvl1pPr marL="457189" marR="0" lvl="0" indent="-228594" algn="l" rtl="0">
              <a:lnSpc>
                <a:spcPct val="90000"/>
              </a:lnSpc>
              <a:spcBef>
                <a:spcPts val="1000"/>
              </a:spcBef>
              <a:spcAft>
                <a:spcPts val="0"/>
              </a:spcAft>
              <a:buClr>
                <a:schemeClr val="lt1"/>
              </a:buClr>
              <a:buSzPts val="1800"/>
              <a:buFont typeface="Verdana"/>
              <a:buNone/>
              <a:defRPr sz="1800" b="1" i="0" u="none" strike="noStrike" cap="none">
                <a:solidFill>
                  <a:schemeClr val="lt1"/>
                </a:solidFill>
                <a:latin typeface="Verdana"/>
                <a:ea typeface="Verdana"/>
                <a:cs typeface="Verdana"/>
                <a:sym typeface="Verdana"/>
              </a:defRPr>
            </a:lvl1pPr>
            <a:lvl2pPr marL="914377" marR="0" lvl="1" indent="-228594" algn="l" rtl="0">
              <a:lnSpc>
                <a:spcPct val="90000"/>
              </a:lnSpc>
              <a:spcBef>
                <a:spcPts val="500"/>
              </a:spcBef>
              <a:spcAft>
                <a:spcPts val="0"/>
              </a:spcAft>
              <a:buClr>
                <a:schemeClr val="lt1"/>
              </a:buClr>
              <a:buSzPts val="1600"/>
              <a:buFont typeface="Verdana"/>
              <a:buNone/>
              <a:defRPr sz="1600" b="1" i="0" u="none" strike="noStrike" cap="none">
                <a:solidFill>
                  <a:schemeClr val="lt1"/>
                </a:solidFill>
                <a:latin typeface="Verdana"/>
                <a:ea typeface="Verdana"/>
                <a:cs typeface="Verdana"/>
                <a:sym typeface="Verdana"/>
              </a:defRPr>
            </a:lvl2pPr>
            <a:lvl3pPr marL="1371566" marR="0" lvl="2" indent="-228594" algn="l" rtl="0">
              <a:lnSpc>
                <a:spcPct val="90000"/>
              </a:lnSpc>
              <a:spcBef>
                <a:spcPts val="500"/>
              </a:spcBef>
              <a:spcAft>
                <a:spcPts val="0"/>
              </a:spcAft>
              <a:buClr>
                <a:schemeClr val="lt1"/>
              </a:buClr>
              <a:buSzPts val="1400"/>
              <a:buFont typeface="Verdana"/>
              <a:buNone/>
              <a:defRPr sz="1400" b="1" i="0" u="none" strike="noStrike" cap="none">
                <a:solidFill>
                  <a:schemeClr val="lt1"/>
                </a:solidFill>
                <a:latin typeface="Verdana"/>
                <a:ea typeface="Verdana"/>
                <a:cs typeface="Verdana"/>
                <a:sym typeface="Verdana"/>
              </a:defRPr>
            </a:lvl3pPr>
            <a:lvl4pPr marL="1828754" marR="0" lvl="3"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4pPr>
            <a:lvl5pPr marL="2285943" marR="0" lvl="4" indent="-228594" algn="l" rtl="0">
              <a:lnSpc>
                <a:spcPct val="90000"/>
              </a:lnSpc>
              <a:spcBef>
                <a:spcPts val="500"/>
              </a:spcBef>
              <a:spcAft>
                <a:spcPts val="0"/>
              </a:spcAft>
              <a:buClr>
                <a:schemeClr val="lt1"/>
              </a:buClr>
              <a:buSzPts val="1200"/>
              <a:buFont typeface="Verdana"/>
              <a:buNone/>
              <a:defRPr sz="1200" b="1" i="0" u="none" strike="noStrike" cap="none">
                <a:solidFill>
                  <a:schemeClr val="lt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lt1"/>
              </a:buClr>
              <a:buSzPts val="1800"/>
              <a:buFont typeface="Verdana"/>
              <a:buChar char="•"/>
              <a:defRPr sz="1800" b="1" i="0" u="none" strike="noStrike" cap="none">
                <a:solidFill>
                  <a:schemeClr val="lt1"/>
                </a:solidFill>
                <a:latin typeface="Verdana"/>
                <a:ea typeface="Verdana"/>
                <a:cs typeface="Verdana"/>
                <a:sym typeface="Verdana"/>
              </a:defRPr>
            </a:lvl9pPr>
          </a:lstStyle>
          <a:p>
            <a:pPr lvl="0"/>
            <a:r>
              <a:rPr lang="fi-FI"/>
              <a:t>Muokkaa tekstin perustyylejä napsauttamalla</a:t>
            </a:r>
          </a:p>
        </p:txBody>
      </p:sp>
      <p:sp>
        <p:nvSpPr>
          <p:cNvPr id="144" name="Google Shape;144;p59"/>
          <p:cNvSpPr txBox="1">
            <a:spLocks noGrp="1"/>
          </p:cNvSpPr>
          <p:nvPr>
            <p:ph type="body" idx="8"/>
          </p:nvPr>
        </p:nvSpPr>
        <p:spPr>
          <a:xfrm>
            <a:off x="8862160" y="2784001"/>
            <a:ext cx="2491637" cy="2810846"/>
          </a:xfrm>
          <a:prstGeom prst="rect">
            <a:avLst/>
          </a:prstGeom>
          <a:solidFill>
            <a:srgbClr val="E7F5F6"/>
          </a:solidFill>
          <a:ln>
            <a:noFill/>
          </a:ln>
        </p:spPr>
        <p:txBody>
          <a:bodyPr spcFirstLastPara="1" wrap="square" lIns="91425" tIns="45700" rIns="91425" bIns="45700" anchor="t" anchorCtr="0">
            <a:noAutofit/>
          </a:bodyPr>
          <a:lstStyle>
            <a:lvl1pPr marL="457189" marR="0" lvl="0" indent="-342891" algn="l" rtl="0">
              <a:lnSpc>
                <a:spcPct val="90000"/>
              </a:lnSpc>
              <a:spcBef>
                <a:spcPts val="10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1pPr>
            <a:lvl2pPr marL="914377" marR="0" lvl="1" indent="-330192" algn="l" rtl="0">
              <a:lnSpc>
                <a:spcPct val="90000"/>
              </a:lnSpc>
              <a:spcBef>
                <a:spcPts val="500"/>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2pPr>
            <a:lvl3pPr marL="1371566" marR="0" lvl="2" indent="-317492" algn="l" rtl="0">
              <a:lnSpc>
                <a:spcPct val="90000"/>
              </a:lnSpc>
              <a:spcBef>
                <a:spcPts val="500"/>
              </a:spcBef>
              <a:spcAft>
                <a:spcPts val="0"/>
              </a:spcAft>
              <a:buClr>
                <a:schemeClr val="dk1"/>
              </a:buClr>
              <a:buSzPts val="1400"/>
              <a:buFont typeface="Verdana"/>
              <a:buChar char="-"/>
              <a:defRPr sz="1400" b="0" i="0" u="none" strike="noStrike" cap="none">
                <a:solidFill>
                  <a:schemeClr val="dk1"/>
                </a:solidFill>
                <a:latin typeface="Verdana"/>
                <a:ea typeface="Verdana"/>
                <a:cs typeface="Verdana"/>
                <a:sym typeface="Verdana"/>
              </a:defRPr>
            </a:lvl3pPr>
            <a:lvl4pPr marL="1828754" marR="0" lvl="3"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4pPr>
            <a:lvl5pPr marL="2285943" marR="0" lvl="4" indent="-304792" algn="l" rtl="0">
              <a:lnSpc>
                <a:spcPct val="90000"/>
              </a:lnSpc>
              <a:spcBef>
                <a:spcPts val="500"/>
              </a:spcBef>
              <a:spcAft>
                <a:spcPts val="0"/>
              </a:spcAft>
              <a:buClr>
                <a:schemeClr val="dk1"/>
              </a:buClr>
              <a:buSzPts val="1200"/>
              <a:buFont typeface="Verdana"/>
              <a:buChar char="-"/>
              <a:defRPr sz="1200" b="0" i="0" u="none" strike="noStrike" cap="none">
                <a:solidFill>
                  <a:schemeClr val="dk1"/>
                </a:solidFill>
                <a:latin typeface="Verdana"/>
                <a:ea typeface="Verdana"/>
                <a:cs typeface="Verdana"/>
                <a:sym typeface="Verdana"/>
              </a:defRPr>
            </a:lvl5pPr>
            <a:lvl6pPr marL="2743131" marR="0" lvl="5"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6pPr>
            <a:lvl7pPr marL="3200320" marR="0" lvl="6"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7pPr>
            <a:lvl8pPr marL="3657509" marR="0" lvl="7"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8pPr>
            <a:lvl9pPr marL="4114697" marR="0" lvl="8" indent="-342891" algn="l" rtl="0">
              <a:lnSpc>
                <a:spcPct val="90000"/>
              </a:lnSpc>
              <a:spcBef>
                <a:spcPts val="500"/>
              </a:spcBef>
              <a:spcAft>
                <a:spcPts val="0"/>
              </a:spcAft>
              <a:buClr>
                <a:schemeClr val="dk1"/>
              </a:buClr>
              <a:buSzPts val="1800"/>
              <a:buFont typeface="Verdana"/>
              <a:buChar char="•"/>
              <a:defRPr sz="1800" b="0" i="0" u="none" strike="noStrike" cap="none">
                <a:solidFill>
                  <a:schemeClr val="dk1"/>
                </a:solidFill>
                <a:latin typeface="Verdana"/>
                <a:ea typeface="Verdana"/>
                <a:cs typeface="Verdana"/>
                <a:sym typeface="Verdana"/>
              </a:defRPr>
            </a:lvl9pPr>
          </a:lstStyle>
          <a:p>
            <a:pPr lvl="0"/>
            <a:r>
              <a:rPr lang="fi-FI"/>
              <a:t>Muokkaa tekstin perustyylejä napsauttamalla</a:t>
            </a:r>
          </a:p>
        </p:txBody>
      </p:sp>
      <p:sp>
        <p:nvSpPr>
          <p:cNvPr id="145" name="Google Shape;145;p59"/>
          <p:cNvSpPr txBox="1">
            <a:spLocks noGrp="1"/>
          </p:cNvSpPr>
          <p:nvPr>
            <p:ph type="sldNum" idx="12"/>
          </p:nvPr>
        </p:nvSpPr>
        <p:spPr>
          <a:xfrm>
            <a:off x="10620527" y="5975433"/>
            <a:ext cx="731700" cy="6111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ExtraBold"/>
                <a:ea typeface="Montserrat ExtraBold"/>
                <a:cs typeface="Montserrat ExtraBold"/>
                <a:sym typeface="Montserrat ExtraBold"/>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ExtraBold"/>
                <a:ea typeface="Montserrat ExtraBold"/>
                <a:cs typeface="Montserrat ExtraBold"/>
                <a:sym typeface="Montserrat ExtraBold"/>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ExtraBold"/>
                <a:ea typeface="Montserrat ExtraBold"/>
                <a:cs typeface="Montserrat ExtraBold"/>
                <a:sym typeface="Montserrat ExtraBold"/>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ExtraBold"/>
                <a:ea typeface="Montserrat ExtraBold"/>
                <a:cs typeface="Montserrat ExtraBold"/>
                <a:sym typeface="Montserrat ExtraBold"/>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ExtraBold"/>
                <a:ea typeface="Montserrat ExtraBold"/>
                <a:cs typeface="Montserrat ExtraBold"/>
                <a:sym typeface="Montserrat ExtraBold"/>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ExtraBold"/>
                <a:ea typeface="Montserrat ExtraBold"/>
                <a:cs typeface="Montserrat ExtraBold"/>
                <a:sym typeface="Montserrat ExtraBold"/>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ExtraBold"/>
                <a:ea typeface="Montserrat ExtraBold"/>
                <a:cs typeface="Montserrat ExtraBold"/>
                <a:sym typeface="Montserrat ExtraBold"/>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ExtraBold"/>
                <a:ea typeface="Montserrat ExtraBold"/>
                <a:cs typeface="Montserrat ExtraBold"/>
                <a:sym typeface="Montserrat ExtraBold"/>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lt1"/>
                </a:solidFill>
                <a:latin typeface="Montserrat ExtraBold"/>
                <a:ea typeface="Montserrat ExtraBold"/>
                <a:cs typeface="Montserrat ExtraBold"/>
                <a:sym typeface="Montserrat ExtraBold"/>
              </a:defRPr>
            </a:lvl9pPr>
          </a:lstStyle>
          <a:p>
            <a:fld id="{00000000-1234-1234-1234-123412341234}" type="slidenum">
              <a:rPr lang="en-FI" smtClean="0"/>
              <a:pPr/>
              <a:t>‹#›</a:t>
            </a:fld>
            <a:endParaRPr lang="en-FI"/>
          </a:p>
        </p:txBody>
      </p:sp>
      <p:pic>
        <p:nvPicPr>
          <p:cNvPr id="146" name="Google Shape;146;p59"/>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extLst>
      <p:ext uri="{BB962C8B-B14F-4D97-AF65-F5344CB8AC3E}">
        <p14:creationId xmlns:p14="http://schemas.microsoft.com/office/powerpoint/2010/main" val="2494806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7"/>
        <p:cNvGrpSpPr/>
        <p:nvPr/>
      </p:nvGrpSpPr>
      <p:grpSpPr>
        <a:xfrm>
          <a:off x="0" y="0"/>
          <a:ext cx="0" cy="0"/>
          <a:chOff x="0" y="0"/>
          <a:chExt cx="0" cy="0"/>
        </a:xfrm>
      </p:grpSpPr>
      <p:pic>
        <p:nvPicPr>
          <p:cNvPr id="148" name="Google Shape;148;p52"/>
          <p:cNvPicPr preferRelativeResize="0"/>
          <p:nvPr/>
        </p:nvPicPr>
        <p:blipFill rotWithShape="1">
          <a:blip r:embed="rId2">
            <a:alphaModFix/>
          </a:blip>
          <a:srcRect/>
          <a:stretch/>
        </p:blipFill>
        <p:spPr>
          <a:xfrm>
            <a:off x="9550203" y="5757742"/>
            <a:ext cx="1985375" cy="992675"/>
          </a:xfrm>
          <a:prstGeom prst="rect">
            <a:avLst/>
          </a:prstGeom>
          <a:noFill/>
          <a:ln>
            <a:noFill/>
          </a:ln>
        </p:spPr>
      </p:pic>
    </p:spTree>
    <p:extLst>
      <p:ext uri="{BB962C8B-B14F-4D97-AF65-F5344CB8AC3E}">
        <p14:creationId xmlns:p14="http://schemas.microsoft.com/office/powerpoint/2010/main" val="32205738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p:cSld name="11_Title Slide">
    <p:bg>
      <p:bgPr>
        <a:solidFill>
          <a:schemeClr val="accent2"/>
        </a:solidFill>
        <a:effectLst/>
      </p:bgPr>
    </p:bg>
    <p:spTree>
      <p:nvGrpSpPr>
        <p:cNvPr id="1" name="Shape 149"/>
        <p:cNvGrpSpPr/>
        <p:nvPr/>
      </p:nvGrpSpPr>
      <p:grpSpPr>
        <a:xfrm>
          <a:off x="0" y="0"/>
          <a:ext cx="0" cy="0"/>
          <a:chOff x="0" y="0"/>
          <a:chExt cx="0" cy="0"/>
        </a:xfrm>
      </p:grpSpPr>
      <p:sp>
        <p:nvSpPr>
          <p:cNvPr id="150" name="Google Shape;150;p27"/>
          <p:cNvSpPr>
            <a:spLocks noGrp="1"/>
          </p:cNvSpPr>
          <p:nvPr>
            <p:ph type="pic" idx="2"/>
          </p:nvPr>
        </p:nvSpPr>
        <p:spPr>
          <a:xfrm>
            <a:off x="3803073" y="0"/>
            <a:ext cx="8388928" cy="6858000"/>
          </a:xfrm>
          <a:prstGeom prst="rect">
            <a:avLst/>
          </a:prstGeom>
          <a:solidFill>
            <a:schemeClr val="lt2"/>
          </a:solidFill>
          <a:ln>
            <a:noFill/>
          </a:ln>
        </p:spPr>
      </p:sp>
      <p:pic>
        <p:nvPicPr>
          <p:cNvPr id="151" name="Google Shape;151;p27"/>
          <p:cNvPicPr preferRelativeResize="0"/>
          <p:nvPr/>
        </p:nvPicPr>
        <p:blipFill rotWithShape="1">
          <a:blip r:embed="rId2">
            <a:alphaModFix/>
          </a:blip>
          <a:srcRect r="37102"/>
          <a:stretch/>
        </p:blipFill>
        <p:spPr>
          <a:xfrm>
            <a:off x="-31172" y="0"/>
            <a:ext cx="7720447" cy="6904464"/>
          </a:xfrm>
          <a:prstGeom prst="rect">
            <a:avLst/>
          </a:prstGeom>
          <a:noFill/>
          <a:ln>
            <a:noFill/>
          </a:ln>
        </p:spPr>
      </p:pic>
      <p:pic>
        <p:nvPicPr>
          <p:cNvPr id="152" name="Google Shape;152;p27"/>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153" name="Google Shape;153;p27"/>
          <p:cNvPicPr preferRelativeResize="0"/>
          <p:nvPr/>
        </p:nvPicPr>
        <p:blipFill rotWithShape="1">
          <a:blip r:embed="rId4">
            <a:alphaModFix/>
          </a:blip>
          <a:srcRect/>
          <a:stretch/>
        </p:blipFill>
        <p:spPr>
          <a:xfrm>
            <a:off x="669978" y="5762500"/>
            <a:ext cx="2116375" cy="943950"/>
          </a:xfrm>
          <a:prstGeom prst="rect">
            <a:avLst/>
          </a:prstGeom>
          <a:noFill/>
          <a:ln>
            <a:noFill/>
          </a:ln>
        </p:spPr>
      </p:pic>
      <p:sp>
        <p:nvSpPr>
          <p:cNvPr id="154" name="Google Shape;154;p27"/>
          <p:cNvSpPr txBox="1">
            <a:spLocks noGrp="1"/>
          </p:cNvSpPr>
          <p:nvPr>
            <p:ph type="ctrTitle"/>
          </p:nvPr>
        </p:nvSpPr>
        <p:spPr>
          <a:xfrm>
            <a:off x="839790" y="1989140"/>
            <a:ext cx="5256212" cy="3635375"/>
          </a:xfrm>
          <a:prstGeom prst="rect">
            <a:avLst/>
          </a:prstGeom>
          <a:noFill/>
          <a:ln>
            <a:noFill/>
          </a:ln>
        </p:spPr>
        <p:txBody>
          <a:bodyPr spcFirstLastPara="1" wrap="square" lIns="72000" tIns="72000" rIns="0" bIns="72000" anchor="ctr" anchorCtr="0">
            <a:noAutofit/>
          </a:bodyPr>
          <a:lstStyle>
            <a:lvl1pPr marR="0" lvl="0" algn="l" rtl="0">
              <a:lnSpc>
                <a:spcPct val="90000"/>
              </a:lnSpc>
              <a:spcBef>
                <a:spcPts val="0"/>
              </a:spcBef>
              <a:spcAft>
                <a:spcPts val="0"/>
              </a:spcAft>
              <a:buClr>
                <a:schemeClr val="lt1"/>
              </a:buClr>
              <a:buSzPts val="6000"/>
              <a:buFont typeface="Verdana"/>
              <a:buNone/>
              <a:defRPr sz="4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Tree>
    <p:extLst>
      <p:ext uri="{BB962C8B-B14F-4D97-AF65-F5344CB8AC3E}">
        <p14:creationId xmlns:p14="http://schemas.microsoft.com/office/powerpoint/2010/main" val="824355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2_Title Slide">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p64"/>
          <p:cNvSpPr/>
          <p:nvPr/>
        </p:nvSpPr>
        <p:spPr>
          <a:xfrm rot="5400000">
            <a:off x="5062084" y="-230980"/>
            <a:ext cx="2067832" cy="12192000"/>
          </a:xfrm>
          <a:prstGeom prst="rect">
            <a:avLst/>
          </a:prstGeom>
          <a:gradFill>
            <a:gsLst>
              <a:gs pos="0">
                <a:srgbClr val="002060">
                  <a:alpha val="50980"/>
                </a:srgbClr>
              </a:gs>
              <a:gs pos="100000">
                <a:srgbClr val="FFFFFF">
                  <a:alpha val="0"/>
                </a:srgbClr>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5" name="Google Shape;25;p64"/>
          <p:cNvPicPr preferRelativeResize="0"/>
          <p:nvPr/>
        </p:nvPicPr>
        <p:blipFill rotWithShape="1">
          <a:blip r:embed="rId3">
            <a:alphaModFix/>
          </a:blip>
          <a:srcRect/>
          <a:stretch/>
        </p:blipFill>
        <p:spPr>
          <a:xfrm>
            <a:off x="0" y="-105311"/>
            <a:ext cx="12192000" cy="6858000"/>
          </a:xfrm>
          <a:prstGeom prst="rect">
            <a:avLst/>
          </a:prstGeom>
          <a:noFill/>
          <a:ln>
            <a:noFill/>
          </a:ln>
        </p:spPr>
      </p:pic>
      <p:pic>
        <p:nvPicPr>
          <p:cNvPr id="26" name="Google Shape;26;p64"/>
          <p:cNvPicPr preferRelativeResize="0"/>
          <p:nvPr/>
        </p:nvPicPr>
        <p:blipFill rotWithShape="1">
          <a:blip r:embed="rId4">
            <a:alphaModFix/>
          </a:blip>
          <a:srcRect/>
          <a:stretch/>
        </p:blipFill>
        <p:spPr>
          <a:xfrm>
            <a:off x="0" y="-151550"/>
            <a:ext cx="12192000" cy="6858000"/>
          </a:xfrm>
          <a:prstGeom prst="rect">
            <a:avLst/>
          </a:prstGeom>
          <a:noFill/>
          <a:ln>
            <a:noFill/>
          </a:ln>
        </p:spPr>
      </p:pic>
      <p:pic>
        <p:nvPicPr>
          <p:cNvPr id="27" name="Google Shape;27;p64"/>
          <p:cNvPicPr preferRelativeResize="0"/>
          <p:nvPr/>
        </p:nvPicPr>
        <p:blipFill rotWithShape="1">
          <a:blip r:embed="rId5">
            <a:alphaModFix/>
          </a:blip>
          <a:srcRect/>
          <a:stretch/>
        </p:blipFill>
        <p:spPr>
          <a:xfrm>
            <a:off x="9555727" y="5762500"/>
            <a:ext cx="1966300" cy="983150"/>
          </a:xfrm>
          <a:prstGeom prst="rect">
            <a:avLst/>
          </a:prstGeom>
          <a:noFill/>
          <a:ln>
            <a:noFill/>
          </a:ln>
        </p:spPr>
      </p:pic>
      <p:pic>
        <p:nvPicPr>
          <p:cNvPr id="28" name="Google Shape;28;p64"/>
          <p:cNvPicPr preferRelativeResize="0"/>
          <p:nvPr/>
        </p:nvPicPr>
        <p:blipFill rotWithShape="1">
          <a:blip r:embed="rId6">
            <a:alphaModFix/>
          </a:blip>
          <a:srcRect/>
          <a:stretch/>
        </p:blipFill>
        <p:spPr>
          <a:xfrm>
            <a:off x="669978" y="5762500"/>
            <a:ext cx="2116375" cy="943950"/>
          </a:xfrm>
          <a:prstGeom prst="rect">
            <a:avLst/>
          </a:prstGeom>
          <a:noFill/>
          <a:ln>
            <a:noFill/>
          </a:ln>
        </p:spPr>
      </p:pic>
      <p:sp>
        <p:nvSpPr>
          <p:cNvPr id="29" name="Google Shape;29;p64"/>
          <p:cNvSpPr txBox="1">
            <a:spLocks noGrp="1"/>
          </p:cNvSpPr>
          <p:nvPr>
            <p:ph type="ctrTitle"/>
          </p:nvPr>
        </p:nvSpPr>
        <p:spPr>
          <a:xfrm>
            <a:off x="838201" y="1989138"/>
            <a:ext cx="6373091"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30" name="Google Shape;30;p64"/>
          <p:cNvSpPr txBox="1">
            <a:spLocks noGrp="1"/>
          </p:cNvSpPr>
          <p:nvPr>
            <p:ph type="subTitle" idx="1"/>
          </p:nvPr>
        </p:nvSpPr>
        <p:spPr>
          <a:xfrm>
            <a:off x="881353" y="3953556"/>
            <a:ext cx="6373091" cy="16557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
        <p:nvSpPr>
          <p:cNvPr id="31" name="Google Shape;31;p64"/>
          <p:cNvSpPr txBox="1">
            <a:spLocks noGrp="1"/>
          </p:cNvSpPr>
          <p:nvPr>
            <p:ph type="body" idx="2"/>
          </p:nvPr>
        </p:nvSpPr>
        <p:spPr>
          <a:xfrm>
            <a:off x="802411" y="431186"/>
            <a:ext cx="6530975" cy="374361"/>
          </a:xfrm>
          <a:prstGeom prst="rect">
            <a:avLst/>
          </a:prstGeom>
          <a:noFill/>
          <a:ln>
            <a:noFill/>
          </a:ln>
        </p:spPr>
        <p:txBody>
          <a:bodyPr spcFirstLastPara="1" wrap="square" lIns="91425" tIns="45700" rIns="91425" bIns="45700" anchor="t" anchorCtr="0">
            <a:noAutofit/>
          </a:bodyPr>
          <a:lstStyle>
            <a:lvl1pPr marL="457189" marR="0" lvl="0"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1pPr>
            <a:lvl2pPr marL="914377" marR="0" lvl="1"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2pPr>
            <a:lvl3pPr marL="1371566" marR="0" lvl="2"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3pPr>
            <a:lvl4pPr marL="1828754" marR="0" lvl="3"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4pPr>
            <a:lvl5pPr marL="2285943" marR="0" lvl="4"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5pPr>
            <a:lvl6pPr marL="2743131" marR="0" lvl="5"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320" marR="0" lvl="6"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509" marR="0" lvl="7"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697" marR="0" lvl="8"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lvl="0"/>
            <a:r>
              <a:rPr lang="fi-FI"/>
              <a:t>Muokkaa tekstin perustyylejä napsauttamalla</a:t>
            </a:r>
          </a:p>
        </p:txBody>
      </p:sp>
    </p:spTree>
    <p:extLst>
      <p:ext uri="{BB962C8B-B14F-4D97-AF65-F5344CB8AC3E}">
        <p14:creationId xmlns:p14="http://schemas.microsoft.com/office/powerpoint/2010/main" val="35833329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p:cSld name="12_Title Slide">
    <p:bg>
      <p:bgPr>
        <a:blipFill>
          <a:blip r:embed="rId2">
            <a:alphaModFix/>
          </a:blip>
          <a:stretch>
            <a:fillRect/>
          </a:stretch>
        </a:blipFill>
        <a:effectLst/>
      </p:bgPr>
    </p:bg>
    <p:spTree>
      <p:nvGrpSpPr>
        <p:cNvPr id="1" name="Shape 155"/>
        <p:cNvGrpSpPr/>
        <p:nvPr/>
      </p:nvGrpSpPr>
      <p:grpSpPr>
        <a:xfrm>
          <a:off x="0" y="0"/>
          <a:ext cx="0" cy="0"/>
          <a:chOff x="0" y="0"/>
          <a:chExt cx="0" cy="0"/>
        </a:xfrm>
      </p:grpSpPr>
      <p:pic>
        <p:nvPicPr>
          <p:cNvPr id="156" name="Google Shape;156;p28"/>
          <p:cNvPicPr preferRelativeResize="0"/>
          <p:nvPr/>
        </p:nvPicPr>
        <p:blipFill rotWithShape="1">
          <a:blip r:embed="rId3">
            <a:alphaModFix/>
          </a:blip>
          <a:srcRect r="37102"/>
          <a:stretch/>
        </p:blipFill>
        <p:spPr>
          <a:xfrm>
            <a:off x="-31172" y="0"/>
            <a:ext cx="7720447" cy="6904464"/>
          </a:xfrm>
          <a:prstGeom prst="rect">
            <a:avLst/>
          </a:prstGeom>
          <a:noFill/>
          <a:ln>
            <a:noFill/>
          </a:ln>
        </p:spPr>
      </p:pic>
      <p:pic>
        <p:nvPicPr>
          <p:cNvPr id="157" name="Google Shape;157;p28"/>
          <p:cNvPicPr preferRelativeResize="0"/>
          <p:nvPr/>
        </p:nvPicPr>
        <p:blipFill rotWithShape="1">
          <a:blip r:embed="rId4">
            <a:alphaModFix/>
          </a:blip>
          <a:srcRect/>
          <a:stretch/>
        </p:blipFill>
        <p:spPr>
          <a:xfrm>
            <a:off x="9555727" y="5762500"/>
            <a:ext cx="1966300" cy="983150"/>
          </a:xfrm>
          <a:prstGeom prst="rect">
            <a:avLst/>
          </a:prstGeom>
          <a:noFill/>
          <a:ln>
            <a:noFill/>
          </a:ln>
        </p:spPr>
      </p:pic>
      <p:sp>
        <p:nvSpPr>
          <p:cNvPr id="158" name="Google Shape;158;p28"/>
          <p:cNvSpPr txBox="1">
            <a:spLocks noGrp="1"/>
          </p:cNvSpPr>
          <p:nvPr>
            <p:ph type="ctrTitle"/>
          </p:nvPr>
        </p:nvSpPr>
        <p:spPr>
          <a:xfrm>
            <a:off x="839790" y="1989140"/>
            <a:ext cx="5706487" cy="3635375"/>
          </a:xfrm>
          <a:prstGeom prst="rect">
            <a:avLst/>
          </a:prstGeom>
          <a:noFill/>
          <a:ln>
            <a:noFill/>
          </a:ln>
        </p:spPr>
        <p:txBody>
          <a:bodyPr spcFirstLastPara="1" wrap="square" lIns="72000" tIns="72000" rIns="0" bIns="72000" anchor="ctr" anchorCtr="0">
            <a:noAutofit/>
          </a:bodyPr>
          <a:lstStyle>
            <a:lvl1pPr marR="0" lvl="0" algn="l" rtl="0">
              <a:lnSpc>
                <a:spcPct val="90000"/>
              </a:lnSpc>
              <a:spcBef>
                <a:spcPts val="0"/>
              </a:spcBef>
              <a:spcAft>
                <a:spcPts val="0"/>
              </a:spcAft>
              <a:buClr>
                <a:schemeClr val="lt1"/>
              </a:buClr>
              <a:buSzPts val="6000"/>
              <a:buFont typeface="Verdana"/>
              <a:buNone/>
              <a:defRPr sz="4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Tree>
    <p:extLst>
      <p:ext uri="{BB962C8B-B14F-4D97-AF65-F5344CB8AC3E}">
        <p14:creationId xmlns:p14="http://schemas.microsoft.com/office/powerpoint/2010/main" val="32751067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p:cSld name="13_Title Slide">
    <p:bg>
      <p:bgPr>
        <a:blipFill>
          <a:blip r:embed="rId2">
            <a:alphaModFix/>
          </a:blip>
          <a:stretch>
            <a:fillRect/>
          </a:stretch>
        </a:blipFill>
        <a:effectLst/>
      </p:bgPr>
    </p:bg>
    <p:spTree>
      <p:nvGrpSpPr>
        <p:cNvPr id="1" name="Shape 159"/>
        <p:cNvGrpSpPr/>
        <p:nvPr/>
      </p:nvGrpSpPr>
      <p:grpSpPr>
        <a:xfrm>
          <a:off x="0" y="0"/>
          <a:ext cx="0" cy="0"/>
          <a:chOff x="0" y="0"/>
          <a:chExt cx="0" cy="0"/>
        </a:xfrm>
      </p:grpSpPr>
      <p:pic>
        <p:nvPicPr>
          <p:cNvPr id="160" name="Google Shape;160;p35"/>
          <p:cNvPicPr preferRelativeResize="0"/>
          <p:nvPr/>
        </p:nvPicPr>
        <p:blipFill rotWithShape="1">
          <a:blip r:embed="rId3">
            <a:alphaModFix/>
          </a:blip>
          <a:srcRect r="37102"/>
          <a:stretch/>
        </p:blipFill>
        <p:spPr>
          <a:xfrm>
            <a:off x="-31172" y="0"/>
            <a:ext cx="7720447" cy="6904464"/>
          </a:xfrm>
          <a:prstGeom prst="rect">
            <a:avLst/>
          </a:prstGeom>
          <a:noFill/>
          <a:ln>
            <a:noFill/>
          </a:ln>
        </p:spPr>
      </p:pic>
      <p:pic>
        <p:nvPicPr>
          <p:cNvPr id="161" name="Google Shape;161;p35"/>
          <p:cNvPicPr preferRelativeResize="0"/>
          <p:nvPr/>
        </p:nvPicPr>
        <p:blipFill rotWithShape="1">
          <a:blip r:embed="rId4">
            <a:alphaModFix/>
          </a:blip>
          <a:srcRect/>
          <a:stretch/>
        </p:blipFill>
        <p:spPr>
          <a:xfrm>
            <a:off x="9555727" y="5762500"/>
            <a:ext cx="1966300" cy="983150"/>
          </a:xfrm>
          <a:prstGeom prst="rect">
            <a:avLst/>
          </a:prstGeom>
          <a:noFill/>
          <a:ln>
            <a:noFill/>
          </a:ln>
        </p:spPr>
      </p:pic>
      <p:sp>
        <p:nvSpPr>
          <p:cNvPr id="162" name="Google Shape;162;p35"/>
          <p:cNvSpPr txBox="1">
            <a:spLocks noGrp="1"/>
          </p:cNvSpPr>
          <p:nvPr>
            <p:ph type="ctrTitle"/>
          </p:nvPr>
        </p:nvSpPr>
        <p:spPr>
          <a:xfrm>
            <a:off x="839790" y="1989140"/>
            <a:ext cx="6101340" cy="3635375"/>
          </a:xfrm>
          <a:prstGeom prst="rect">
            <a:avLst/>
          </a:prstGeom>
          <a:noFill/>
          <a:ln>
            <a:noFill/>
          </a:ln>
        </p:spPr>
        <p:txBody>
          <a:bodyPr spcFirstLastPara="1" wrap="square" lIns="72000" tIns="72000" rIns="0" bIns="72000" anchor="ctr" anchorCtr="0">
            <a:noAutofit/>
          </a:bodyPr>
          <a:lstStyle>
            <a:lvl1pPr marR="0" lvl="0" algn="l" rtl="0">
              <a:lnSpc>
                <a:spcPct val="90000"/>
              </a:lnSpc>
              <a:spcBef>
                <a:spcPts val="0"/>
              </a:spcBef>
              <a:spcAft>
                <a:spcPts val="0"/>
              </a:spcAft>
              <a:buClr>
                <a:schemeClr val="lt1"/>
              </a:buClr>
              <a:buSzPts val="6000"/>
              <a:buFont typeface="Verdana"/>
              <a:buNone/>
              <a:defRPr sz="4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Tree>
    <p:extLst>
      <p:ext uri="{BB962C8B-B14F-4D97-AF65-F5344CB8AC3E}">
        <p14:creationId xmlns:p14="http://schemas.microsoft.com/office/powerpoint/2010/main" val="1354158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7">
  <p:cSld name="Title Slide-7">
    <p:bg>
      <p:bgPr>
        <a:solidFill>
          <a:schemeClr val="accent5"/>
        </a:solidFill>
        <a:effectLst/>
      </p:bgPr>
    </p:bg>
    <p:spTree>
      <p:nvGrpSpPr>
        <p:cNvPr id="1" name="Shape 163"/>
        <p:cNvGrpSpPr/>
        <p:nvPr/>
      </p:nvGrpSpPr>
      <p:grpSpPr>
        <a:xfrm>
          <a:off x="0" y="0"/>
          <a:ext cx="0" cy="0"/>
          <a:chOff x="0" y="0"/>
          <a:chExt cx="0" cy="0"/>
        </a:xfrm>
      </p:grpSpPr>
      <p:pic>
        <p:nvPicPr>
          <p:cNvPr id="164" name="Google Shape;164;p61"/>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65" name="Google Shape;165;p61"/>
          <p:cNvPicPr preferRelativeResize="0"/>
          <p:nvPr/>
        </p:nvPicPr>
        <p:blipFill rotWithShape="1">
          <a:blip r:embed="rId3">
            <a:alphaModFix/>
          </a:blip>
          <a:srcRect/>
          <a:stretch/>
        </p:blipFill>
        <p:spPr>
          <a:xfrm>
            <a:off x="3840443" y="2083180"/>
            <a:ext cx="4511116" cy="2691640"/>
          </a:xfrm>
          <a:prstGeom prst="rect">
            <a:avLst/>
          </a:prstGeom>
          <a:noFill/>
          <a:ln>
            <a:noFill/>
          </a:ln>
        </p:spPr>
      </p:pic>
    </p:spTree>
    <p:extLst>
      <p:ext uri="{BB962C8B-B14F-4D97-AF65-F5344CB8AC3E}">
        <p14:creationId xmlns:p14="http://schemas.microsoft.com/office/powerpoint/2010/main" val="2039889984"/>
      </p:ext>
    </p:extLst>
  </p:cSld>
  <p:clrMapOvr>
    <a:masterClrMapping/>
  </p:clrMapOvr>
  <p:extLst>
    <p:ext uri="{DCECCB84-F9BA-43D5-87BE-67443E8EF086}">
      <p15:sldGuideLst xmlns:p15="http://schemas.microsoft.com/office/powerpoint/2012/main">
        <p15:guide id="1" orient="horz" pos="2160">
          <p15:clr>
            <a:srgbClr val="FBAE40"/>
          </p15:clr>
        </p15:guide>
        <p15:guide id="2" pos="7175">
          <p15:clr>
            <a:srgbClr val="FBAE40"/>
          </p15:clr>
        </p15:guide>
        <p15:guide id="3" pos="529">
          <p15:clr>
            <a:srgbClr val="FBAE40"/>
          </p15:clr>
        </p15:guide>
        <p15:guide id="4" orient="horz" pos="3997">
          <p15:clr>
            <a:srgbClr val="FBAE40"/>
          </p15:clr>
        </p15:guide>
        <p15:guide id="5" orient="horz" pos="39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7">
  <p:cSld name="1_Title Slide-7">
    <p:bg>
      <p:bgPr>
        <a:solidFill>
          <a:schemeClr val="accent6"/>
        </a:solidFill>
        <a:effectLst/>
      </p:bgPr>
    </p:bg>
    <p:spTree>
      <p:nvGrpSpPr>
        <p:cNvPr id="1" name="Shape 166"/>
        <p:cNvGrpSpPr/>
        <p:nvPr/>
      </p:nvGrpSpPr>
      <p:grpSpPr>
        <a:xfrm>
          <a:off x="0" y="0"/>
          <a:ext cx="0" cy="0"/>
          <a:chOff x="0" y="0"/>
          <a:chExt cx="0" cy="0"/>
        </a:xfrm>
      </p:grpSpPr>
      <p:pic>
        <p:nvPicPr>
          <p:cNvPr id="167" name="Google Shape;167;p36"/>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68" name="Google Shape;168;p36"/>
          <p:cNvPicPr preferRelativeResize="0"/>
          <p:nvPr/>
        </p:nvPicPr>
        <p:blipFill rotWithShape="1">
          <a:blip r:embed="rId3">
            <a:alphaModFix/>
          </a:blip>
          <a:srcRect/>
          <a:stretch/>
        </p:blipFill>
        <p:spPr>
          <a:xfrm>
            <a:off x="3840443" y="2083180"/>
            <a:ext cx="4511116" cy="2691640"/>
          </a:xfrm>
          <a:prstGeom prst="rect">
            <a:avLst/>
          </a:prstGeom>
          <a:noFill/>
          <a:ln>
            <a:noFill/>
          </a:ln>
        </p:spPr>
      </p:pic>
    </p:spTree>
    <p:extLst>
      <p:ext uri="{BB962C8B-B14F-4D97-AF65-F5344CB8AC3E}">
        <p14:creationId xmlns:p14="http://schemas.microsoft.com/office/powerpoint/2010/main" val="3088151677"/>
      </p:ext>
    </p:extLst>
  </p:cSld>
  <p:clrMapOvr>
    <a:masterClrMapping/>
  </p:clrMapOvr>
  <p:extLst>
    <p:ext uri="{DCECCB84-F9BA-43D5-87BE-67443E8EF086}">
      <p15:sldGuideLst xmlns:p15="http://schemas.microsoft.com/office/powerpoint/2012/main">
        <p15:guide id="1" orient="horz" pos="2160">
          <p15:clr>
            <a:srgbClr val="FBAE40"/>
          </p15:clr>
        </p15:guide>
        <p15:guide id="2" pos="7175">
          <p15:clr>
            <a:srgbClr val="FBAE40"/>
          </p15:clr>
        </p15:guide>
        <p15:guide id="3" pos="529">
          <p15:clr>
            <a:srgbClr val="FBAE40"/>
          </p15:clr>
        </p15:guide>
        <p15:guide id="4" orient="horz" pos="3997">
          <p15:clr>
            <a:srgbClr val="FBAE40"/>
          </p15:clr>
        </p15:guide>
        <p15:guide id="5" orient="horz" pos="39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7">
  <p:cSld name="2_Title Slide-7">
    <p:bg>
      <p:bgPr>
        <a:solidFill>
          <a:schemeClr val="accent4"/>
        </a:solidFill>
        <a:effectLst/>
      </p:bgPr>
    </p:bg>
    <p:spTree>
      <p:nvGrpSpPr>
        <p:cNvPr id="1" name="Shape 169"/>
        <p:cNvGrpSpPr/>
        <p:nvPr/>
      </p:nvGrpSpPr>
      <p:grpSpPr>
        <a:xfrm>
          <a:off x="0" y="0"/>
          <a:ext cx="0" cy="0"/>
          <a:chOff x="0" y="0"/>
          <a:chExt cx="0" cy="0"/>
        </a:xfrm>
      </p:grpSpPr>
      <p:pic>
        <p:nvPicPr>
          <p:cNvPr id="170" name="Google Shape;170;p39"/>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71" name="Google Shape;171;p39"/>
          <p:cNvPicPr preferRelativeResize="0"/>
          <p:nvPr/>
        </p:nvPicPr>
        <p:blipFill rotWithShape="1">
          <a:blip r:embed="rId3">
            <a:alphaModFix/>
          </a:blip>
          <a:srcRect/>
          <a:stretch/>
        </p:blipFill>
        <p:spPr>
          <a:xfrm>
            <a:off x="3840443" y="2083180"/>
            <a:ext cx="4511116" cy="2691640"/>
          </a:xfrm>
          <a:prstGeom prst="rect">
            <a:avLst/>
          </a:prstGeom>
          <a:noFill/>
          <a:ln>
            <a:noFill/>
          </a:ln>
        </p:spPr>
      </p:pic>
    </p:spTree>
    <p:extLst>
      <p:ext uri="{BB962C8B-B14F-4D97-AF65-F5344CB8AC3E}">
        <p14:creationId xmlns:p14="http://schemas.microsoft.com/office/powerpoint/2010/main" val="2781251139"/>
      </p:ext>
    </p:extLst>
  </p:cSld>
  <p:clrMapOvr>
    <a:masterClrMapping/>
  </p:clrMapOvr>
  <p:extLst>
    <p:ext uri="{DCECCB84-F9BA-43D5-87BE-67443E8EF086}">
      <p15:sldGuideLst xmlns:p15="http://schemas.microsoft.com/office/powerpoint/2012/main">
        <p15:guide id="1" orient="horz" pos="2160">
          <p15:clr>
            <a:srgbClr val="FBAE40"/>
          </p15:clr>
        </p15:guide>
        <p15:guide id="2" pos="7175">
          <p15:clr>
            <a:srgbClr val="FBAE40"/>
          </p15:clr>
        </p15:guide>
        <p15:guide id="3" pos="529">
          <p15:clr>
            <a:srgbClr val="FBAE40"/>
          </p15:clr>
        </p15:guide>
        <p15:guide id="4" orient="horz" pos="3997">
          <p15:clr>
            <a:srgbClr val="FBAE40"/>
          </p15:clr>
        </p15:guide>
        <p15:guide id="5" orient="horz" pos="39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3_Title Slide">
    <p:bg>
      <p:bgPr>
        <a:solidFill>
          <a:schemeClr val="accent4"/>
        </a:solidFill>
        <a:effectLst/>
      </p:bgPr>
    </p:bg>
    <p:spTree>
      <p:nvGrpSpPr>
        <p:cNvPr id="1" name="Shape 32"/>
        <p:cNvGrpSpPr/>
        <p:nvPr/>
      </p:nvGrpSpPr>
      <p:grpSpPr>
        <a:xfrm>
          <a:off x="0" y="0"/>
          <a:ext cx="0" cy="0"/>
          <a:chOff x="0" y="0"/>
          <a:chExt cx="0" cy="0"/>
        </a:xfrm>
      </p:grpSpPr>
      <p:pic>
        <p:nvPicPr>
          <p:cNvPr id="33" name="Google Shape;33;p66"/>
          <p:cNvPicPr preferRelativeResize="0"/>
          <p:nvPr/>
        </p:nvPicPr>
        <p:blipFill rotWithShape="1">
          <a:blip r:embed="rId2">
            <a:alphaModFix/>
          </a:blip>
          <a:srcRect b="14354"/>
          <a:stretch/>
        </p:blipFill>
        <p:spPr>
          <a:xfrm>
            <a:off x="1" y="-103231"/>
            <a:ext cx="12192000" cy="5873541"/>
          </a:xfrm>
          <a:prstGeom prst="rect">
            <a:avLst/>
          </a:prstGeom>
          <a:noFill/>
          <a:ln>
            <a:noFill/>
          </a:ln>
        </p:spPr>
      </p:pic>
      <p:pic>
        <p:nvPicPr>
          <p:cNvPr id="34" name="Google Shape;34;p66"/>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35" name="Google Shape;35;p66"/>
          <p:cNvPicPr preferRelativeResize="0"/>
          <p:nvPr/>
        </p:nvPicPr>
        <p:blipFill rotWithShape="1">
          <a:blip r:embed="rId4">
            <a:alphaModFix/>
          </a:blip>
          <a:srcRect/>
          <a:stretch/>
        </p:blipFill>
        <p:spPr>
          <a:xfrm>
            <a:off x="669978" y="5762500"/>
            <a:ext cx="2116375" cy="943950"/>
          </a:xfrm>
          <a:prstGeom prst="rect">
            <a:avLst/>
          </a:prstGeom>
          <a:noFill/>
          <a:ln>
            <a:noFill/>
          </a:ln>
        </p:spPr>
      </p:pic>
      <p:sp>
        <p:nvSpPr>
          <p:cNvPr id="36" name="Google Shape;36;p66"/>
          <p:cNvSpPr txBox="1">
            <a:spLocks noGrp="1"/>
          </p:cNvSpPr>
          <p:nvPr>
            <p:ph type="ctrTitle"/>
          </p:nvPr>
        </p:nvSpPr>
        <p:spPr>
          <a:xfrm>
            <a:off x="838201" y="1989138"/>
            <a:ext cx="6373091"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37" name="Google Shape;37;p66"/>
          <p:cNvSpPr txBox="1">
            <a:spLocks noGrp="1"/>
          </p:cNvSpPr>
          <p:nvPr>
            <p:ph type="subTitle" idx="1"/>
          </p:nvPr>
        </p:nvSpPr>
        <p:spPr>
          <a:xfrm>
            <a:off x="881353" y="3953556"/>
            <a:ext cx="6373091" cy="16557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
        <p:nvSpPr>
          <p:cNvPr id="38" name="Google Shape;38;p66"/>
          <p:cNvSpPr txBox="1">
            <a:spLocks noGrp="1"/>
          </p:cNvSpPr>
          <p:nvPr>
            <p:ph type="body" idx="2"/>
          </p:nvPr>
        </p:nvSpPr>
        <p:spPr>
          <a:xfrm>
            <a:off x="802411" y="431186"/>
            <a:ext cx="6530975" cy="374361"/>
          </a:xfrm>
          <a:prstGeom prst="rect">
            <a:avLst/>
          </a:prstGeom>
          <a:noFill/>
          <a:ln>
            <a:noFill/>
          </a:ln>
        </p:spPr>
        <p:txBody>
          <a:bodyPr spcFirstLastPara="1" wrap="square" lIns="91425" tIns="45700" rIns="91425" bIns="45700" anchor="t" anchorCtr="0">
            <a:noAutofit/>
          </a:bodyPr>
          <a:lstStyle>
            <a:lvl1pPr marL="457189" marR="0" lvl="0"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1pPr>
            <a:lvl2pPr marL="914377" marR="0" lvl="1"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2pPr>
            <a:lvl3pPr marL="1371566" marR="0" lvl="2"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3pPr>
            <a:lvl4pPr marL="1828754" marR="0" lvl="3"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4pPr>
            <a:lvl5pPr marL="2285943" marR="0" lvl="4"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5pPr>
            <a:lvl6pPr marL="2743131" marR="0" lvl="5"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320" marR="0" lvl="6"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509" marR="0" lvl="7"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697" marR="0" lvl="8"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lvl="0"/>
            <a:r>
              <a:rPr lang="fi-FI"/>
              <a:t>Muokkaa tekstin perustyylejä napsauttamalla</a:t>
            </a:r>
          </a:p>
        </p:txBody>
      </p:sp>
    </p:spTree>
    <p:extLst>
      <p:ext uri="{BB962C8B-B14F-4D97-AF65-F5344CB8AC3E}">
        <p14:creationId xmlns:p14="http://schemas.microsoft.com/office/powerpoint/2010/main" val="2193676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4_Title Slide">
    <p:bg>
      <p:bgPr>
        <a:solidFill>
          <a:schemeClr val="accent5"/>
        </a:solidFill>
        <a:effectLst/>
      </p:bgPr>
    </p:bg>
    <p:spTree>
      <p:nvGrpSpPr>
        <p:cNvPr id="1" name="Shape 39"/>
        <p:cNvGrpSpPr/>
        <p:nvPr/>
      </p:nvGrpSpPr>
      <p:grpSpPr>
        <a:xfrm>
          <a:off x="0" y="0"/>
          <a:ext cx="0" cy="0"/>
          <a:chOff x="0" y="0"/>
          <a:chExt cx="0" cy="0"/>
        </a:xfrm>
      </p:grpSpPr>
      <p:pic>
        <p:nvPicPr>
          <p:cNvPr id="40" name="Google Shape;40;p67"/>
          <p:cNvPicPr preferRelativeResize="0"/>
          <p:nvPr/>
        </p:nvPicPr>
        <p:blipFill rotWithShape="1">
          <a:blip r:embed="rId2">
            <a:alphaModFix/>
          </a:blip>
          <a:srcRect b="14354"/>
          <a:stretch/>
        </p:blipFill>
        <p:spPr>
          <a:xfrm>
            <a:off x="1" y="-103231"/>
            <a:ext cx="12192000" cy="5873541"/>
          </a:xfrm>
          <a:prstGeom prst="rect">
            <a:avLst/>
          </a:prstGeom>
          <a:noFill/>
          <a:ln>
            <a:noFill/>
          </a:ln>
        </p:spPr>
      </p:pic>
      <p:pic>
        <p:nvPicPr>
          <p:cNvPr id="41" name="Google Shape;41;p67"/>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42" name="Google Shape;42;p67"/>
          <p:cNvPicPr preferRelativeResize="0"/>
          <p:nvPr/>
        </p:nvPicPr>
        <p:blipFill rotWithShape="1">
          <a:blip r:embed="rId4">
            <a:alphaModFix/>
          </a:blip>
          <a:srcRect/>
          <a:stretch/>
        </p:blipFill>
        <p:spPr>
          <a:xfrm>
            <a:off x="669978" y="5762500"/>
            <a:ext cx="2116375" cy="943950"/>
          </a:xfrm>
          <a:prstGeom prst="rect">
            <a:avLst/>
          </a:prstGeom>
          <a:noFill/>
          <a:ln>
            <a:noFill/>
          </a:ln>
        </p:spPr>
      </p:pic>
      <p:sp>
        <p:nvSpPr>
          <p:cNvPr id="43" name="Google Shape;43;p67"/>
          <p:cNvSpPr txBox="1">
            <a:spLocks noGrp="1"/>
          </p:cNvSpPr>
          <p:nvPr>
            <p:ph type="ctrTitle"/>
          </p:nvPr>
        </p:nvSpPr>
        <p:spPr>
          <a:xfrm>
            <a:off x="838201" y="1989138"/>
            <a:ext cx="6373091"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44" name="Google Shape;44;p67"/>
          <p:cNvSpPr txBox="1">
            <a:spLocks noGrp="1"/>
          </p:cNvSpPr>
          <p:nvPr>
            <p:ph type="subTitle" idx="1"/>
          </p:nvPr>
        </p:nvSpPr>
        <p:spPr>
          <a:xfrm>
            <a:off x="881353" y="3953556"/>
            <a:ext cx="6373091" cy="16557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
        <p:nvSpPr>
          <p:cNvPr id="45" name="Google Shape;45;p67"/>
          <p:cNvSpPr txBox="1">
            <a:spLocks noGrp="1"/>
          </p:cNvSpPr>
          <p:nvPr>
            <p:ph type="body" idx="2"/>
          </p:nvPr>
        </p:nvSpPr>
        <p:spPr>
          <a:xfrm>
            <a:off x="802411" y="431186"/>
            <a:ext cx="6530975" cy="374361"/>
          </a:xfrm>
          <a:prstGeom prst="rect">
            <a:avLst/>
          </a:prstGeom>
          <a:noFill/>
          <a:ln>
            <a:noFill/>
          </a:ln>
        </p:spPr>
        <p:txBody>
          <a:bodyPr spcFirstLastPara="1" wrap="square" lIns="91425" tIns="45700" rIns="91425" bIns="45700" anchor="t" anchorCtr="0">
            <a:noAutofit/>
          </a:bodyPr>
          <a:lstStyle>
            <a:lvl1pPr marL="457189" marR="0" lvl="0"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1pPr>
            <a:lvl2pPr marL="914377" marR="0" lvl="1"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2pPr>
            <a:lvl3pPr marL="1371566" marR="0" lvl="2"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3pPr>
            <a:lvl4pPr marL="1828754" marR="0" lvl="3"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4pPr>
            <a:lvl5pPr marL="2285943" marR="0" lvl="4"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5pPr>
            <a:lvl6pPr marL="2743131" marR="0" lvl="5"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320" marR="0" lvl="6"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509" marR="0" lvl="7"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697" marR="0" lvl="8"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lvl="0"/>
            <a:r>
              <a:rPr lang="fi-FI"/>
              <a:t>Muokkaa tekstin perustyylejä napsauttamalla</a:t>
            </a:r>
          </a:p>
        </p:txBody>
      </p:sp>
    </p:spTree>
    <p:extLst>
      <p:ext uri="{BB962C8B-B14F-4D97-AF65-F5344CB8AC3E}">
        <p14:creationId xmlns:p14="http://schemas.microsoft.com/office/powerpoint/2010/main" val="660378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5_Title Slide">
    <p:bg>
      <p:bgPr>
        <a:solidFill>
          <a:schemeClr val="accent6"/>
        </a:solidFill>
        <a:effectLst/>
      </p:bgPr>
    </p:bg>
    <p:spTree>
      <p:nvGrpSpPr>
        <p:cNvPr id="1" name="Shape 46"/>
        <p:cNvGrpSpPr/>
        <p:nvPr/>
      </p:nvGrpSpPr>
      <p:grpSpPr>
        <a:xfrm>
          <a:off x="0" y="0"/>
          <a:ext cx="0" cy="0"/>
          <a:chOff x="0" y="0"/>
          <a:chExt cx="0" cy="0"/>
        </a:xfrm>
      </p:grpSpPr>
      <p:pic>
        <p:nvPicPr>
          <p:cNvPr id="47" name="Google Shape;47;p21"/>
          <p:cNvPicPr preferRelativeResize="0"/>
          <p:nvPr/>
        </p:nvPicPr>
        <p:blipFill rotWithShape="1">
          <a:blip r:embed="rId2">
            <a:alphaModFix/>
          </a:blip>
          <a:srcRect b="14354"/>
          <a:stretch/>
        </p:blipFill>
        <p:spPr>
          <a:xfrm>
            <a:off x="1" y="-103231"/>
            <a:ext cx="12192000" cy="5873541"/>
          </a:xfrm>
          <a:prstGeom prst="rect">
            <a:avLst/>
          </a:prstGeom>
          <a:noFill/>
          <a:ln>
            <a:noFill/>
          </a:ln>
        </p:spPr>
      </p:pic>
      <p:pic>
        <p:nvPicPr>
          <p:cNvPr id="48" name="Google Shape;48;p21"/>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49" name="Google Shape;49;p21"/>
          <p:cNvPicPr preferRelativeResize="0"/>
          <p:nvPr/>
        </p:nvPicPr>
        <p:blipFill rotWithShape="1">
          <a:blip r:embed="rId4">
            <a:alphaModFix/>
          </a:blip>
          <a:srcRect/>
          <a:stretch/>
        </p:blipFill>
        <p:spPr>
          <a:xfrm>
            <a:off x="669978" y="5762500"/>
            <a:ext cx="2116375" cy="943950"/>
          </a:xfrm>
          <a:prstGeom prst="rect">
            <a:avLst/>
          </a:prstGeom>
          <a:noFill/>
          <a:ln>
            <a:noFill/>
          </a:ln>
        </p:spPr>
      </p:pic>
      <p:sp>
        <p:nvSpPr>
          <p:cNvPr id="50" name="Google Shape;50;p21"/>
          <p:cNvSpPr txBox="1">
            <a:spLocks noGrp="1"/>
          </p:cNvSpPr>
          <p:nvPr>
            <p:ph type="ctrTitle"/>
          </p:nvPr>
        </p:nvSpPr>
        <p:spPr>
          <a:xfrm>
            <a:off x="838201" y="1989138"/>
            <a:ext cx="6373091"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51" name="Google Shape;51;p21"/>
          <p:cNvSpPr txBox="1">
            <a:spLocks noGrp="1"/>
          </p:cNvSpPr>
          <p:nvPr>
            <p:ph type="subTitle" idx="1"/>
          </p:nvPr>
        </p:nvSpPr>
        <p:spPr>
          <a:xfrm>
            <a:off x="881353" y="3953556"/>
            <a:ext cx="6373091" cy="16557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
        <p:nvSpPr>
          <p:cNvPr id="52" name="Google Shape;52;p21"/>
          <p:cNvSpPr txBox="1">
            <a:spLocks noGrp="1"/>
          </p:cNvSpPr>
          <p:nvPr>
            <p:ph type="body" idx="2"/>
          </p:nvPr>
        </p:nvSpPr>
        <p:spPr>
          <a:xfrm>
            <a:off x="802411" y="431186"/>
            <a:ext cx="6530975" cy="374361"/>
          </a:xfrm>
          <a:prstGeom prst="rect">
            <a:avLst/>
          </a:prstGeom>
          <a:noFill/>
          <a:ln>
            <a:noFill/>
          </a:ln>
        </p:spPr>
        <p:txBody>
          <a:bodyPr spcFirstLastPara="1" wrap="square" lIns="91425" tIns="45700" rIns="91425" bIns="45700" anchor="t" anchorCtr="0">
            <a:noAutofit/>
          </a:bodyPr>
          <a:lstStyle>
            <a:lvl1pPr marL="457189" marR="0" lvl="0"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1pPr>
            <a:lvl2pPr marL="914377" marR="0" lvl="1"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2pPr>
            <a:lvl3pPr marL="1371566" marR="0" lvl="2"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3pPr>
            <a:lvl4pPr marL="1828754" marR="0" lvl="3"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4pPr>
            <a:lvl5pPr marL="2285943" marR="0" lvl="4" indent="-228594" algn="l" rtl="0">
              <a:lnSpc>
                <a:spcPct val="100000"/>
              </a:lnSpc>
              <a:spcBef>
                <a:spcPts val="0"/>
              </a:spcBef>
              <a:spcAft>
                <a:spcPts val="0"/>
              </a:spcAft>
              <a:buSzPts val="1400"/>
              <a:buNone/>
              <a:defRPr sz="1600" b="0" i="0" u="none" strike="noStrike" cap="none">
                <a:solidFill>
                  <a:schemeClr val="lt1"/>
                </a:solidFill>
                <a:latin typeface="Arial"/>
                <a:ea typeface="Arial"/>
                <a:cs typeface="Arial"/>
                <a:sym typeface="Arial"/>
              </a:defRPr>
            </a:lvl5pPr>
            <a:lvl6pPr marL="2743131" marR="0" lvl="5"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320" marR="0" lvl="6"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3657509" marR="0" lvl="7"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4114697" marR="0" lvl="8" indent="-22859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lvl="0"/>
            <a:r>
              <a:rPr lang="fi-FI"/>
              <a:t>Muokkaa tekstin perustyylejä napsauttamalla</a:t>
            </a:r>
          </a:p>
        </p:txBody>
      </p:sp>
    </p:spTree>
    <p:extLst>
      <p:ext uri="{BB962C8B-B14F-4D97-AF65-F5344CB8AC3E}">
        <p14:creationId xmlns:p14="http://schemas.microsoft.com/office/powerpoint/2010/main" val="1451366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6_Title Slide">
    <p:bg>
      <p:bgPr>
        <a:solidFill>
          <a:schemeClr val="accent2"/>
        </a:solidFill>
        <a:effectLst/>
      </p:bgPr>
    </p:bg>
    <p:spTree>
      <p:nvGrpSpPr>
        <p:cNvPr id="1" name="Shape 53"/>
        <p:cNvGrpSpPr/>
        <p:nvPr/>
      </p:nvGrpSpPr>
      <p:grpSpPr>
        <a:xfrm>
          <a:off x="0" y="0"/>
          <a:ext cx="0" cy="0"/>
          <a:chOff x="0" y="0"/>
          <a:chExt cx="0" cy="0"/>
        </a:xfrm>
      </p:grpSpPr>
      <p:pic>
        <p:nvPicPr>
          <p:cNvPr id="54" name="Google Shape;54;p22" descr="A person sitting in the grass with a computer&#10;&#10;Description automatically generated with medium confidence"/>
          <p:cNvPicPr preferRelativeResize="0"/>
          <p:nvPr/>
        </p:nvPicPr>
        <p:blipFill rotWithShape="1">
          <a:blip r:embed="rId2">
            <a:alphaModFix/>
          </a:blip>
          <a:srcRect l="2336" t="14745" r="17057" b="17308"/>
          <a:stretch/>
        </p:blipFill>
        <p:spPr>
          <a:xfrm>
            <a:off x="-1" y="4704"/>
            <a:ext cx="12192001" cy="6853296"/>
          </a:xfrm>
          <a:prstGeom prst="rect">
            <a:avLst/>
          </a:prstGeom>
          <a:noFill/>
          <a:ln>
            <a:noFill/>
          </a:ln>
        </p:spPr>
      </p:pic>
      <p:pic>
        <p:nvPicPr>
          <p:cNvPr id="55" name="Google Shape;55;p22"/>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56" name="Google Shape;56;p22"/>
          <p:cNvPicPr preferRelativeResize="0"/>
          <p:nvPr/>
        </p:nvPicPr>
        <p:blipFill rotWithShape="1">
          <a:blip r:embed="rId4">
            <a:alphaModFix/>
          </a:blip>
          <a:srcRect/>
          <a:stretch/>
        </p:blipFill>
        <p:spPr>
          <a:xfrm>
            <a:off x="669978" y="5762500"/>
            <a:ext cx="2116375" cy="943950"/>
          </a:xfrm>
          <a:prstGeom prst="rect">
            <a:avLst/>
          </a:prstGeom>
          <a:noFill/>
          <a:ln>
            <a:noFill/>
          </a:ln>
        </p:spPr>
      </p:pic>
      <p:pic>
        <p:nvPicPr>
          <p:cNvPr id="57" name="Google Shape;57;p22"/>
          <p:cNvPicPr preferRelativeResize="0"/>
          <p:nvPr/>
        </p:nvPicPr>
        <p:blipFill rotWithShape="1">
          <a:blip r:embed="rId5">
            <a:alphaModFix/>
          </a:blip>
          <a:srcRect b="16079"/>
          <a:stretch/>
        </p:blipFill>
        <p:spPr>
          <a:xfrm>
            <a:off x="8109" y="4708"/>
            <a:ext cx="12192001" cy="5755289"/>
          </a:xfrm>
          <a:prstGeom prst="rect">
            <a:avLst/>
          </a:prstGeom>
          <a:noFill/>
          <a:ln>
            <a:noFill/>
          </a:ln>
        </p:spPr>
      </p:pic>
      <p:sp>
        <p:nvSpPr>
          <p:cNvPr id="58" name="Google Shape;58;p22"/>
          <p:cNvSpPr txBox="1">
            <a:spLocks noGrp="1"/>
          </p:cNvSpPr>
          <p:nvPr>
            <p:ph type="ctrTitle"/>
          </p:nvPr>
        </p:nvSpPr>
        <p:spPr>
          <a:xfrm>
            <a:off x="838201" y="2333042"/>
            <a:ext cx="6373091"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59" name="Google Shape;59;p22"/>
          <p:cNvSpPr txBox="1">
            <a:spLocks noGrp="1"/>
          </p:cNvSpPr>
          <p:nvPr>
            <p:ph type="subTitle" idx="1"/>
          </p:nvPr>
        </p:nvSpPr>
        <p:spPr>
          <a:xfrm>
            <a:off x="881353" y="4297464"/>
            <a:ext cx="6373091" cy="5560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Tree>
    <p:extLst>
      <p:ext uri="{BB962C8B-B14F-4D97-AF65-F5344CB8AC3E}">
        <p14:creationId xmlns:p14="http://schemas.microsoft.com/office/powerpoint/2010/main" val="1474303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7_Title Slide">
    <p:bg>
      <p:bgPr>
        <a:solidFill>
          <a:schemeClr val="accent2"/>
        </a:solidFill>
        <a:effectLst/>
      </p:bgPr>
    </p:bg>
    <p:spTree>
      <p:nvGrpSpPr>
        <p:cNvPr id="1" name="Shape 60"/>
        <p:cNvGrpSpPr/>
        <p:nvPr/>
      </p:nvGrpSpPr>
      <p:grpSpPr>
        <a:xfrm>
          <a:off x="0" y="0"/>
          <a:ext cx="0" cy="0"/>
          <a:chOff x="0" y="0"/>
          <a:chExt cx="0" cy="0"/>
        </a:xfrm>
      </p:grpSpPr>
      <p:pic>
        <p:nvPicPr>
          <p:cNvPr id="61" name="Google Shape;61;p23"/>
          <p:cNvPicPr preferRelativeResize="0"/>
          <p:nvPr/>
        </p:nvPicPr>
        <p:blipFill rotWithShape="1">
          <a:blip r:embed="rId2">
            <a:alphaModFix/>
          </a:blip>
          <a:srcRect t="6254" r="20542" b="26798"/>
          <a:stretch/>
        </p:blipFill>
        <p:spPr>
          <a:xfrm>
            <a:off x="-1" y="4704"/>
            <a:ext cx="12192001" cy="6853296"/>
          </a:xfrm>
          <a:prstGeom prst="rect">
            <a:avLst/>
          </a:prstGeom>
          <a:noFill/>
          <a:ln>
            <a:noFill/>
          </a:ln>
        </p:spPr>
      </p:pic>
      <p:pic>
        <p:nvPicPr>
          <p:cNvPr id="62" name="Google Shape;62;p23"/>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63" name="Google Shape;63;p23"/>
          <p:cNvPicPr preferRelativeResize="0"/>
          <p:nvPr/>
        </p:nvPicPr>
        <p:blipFill rotWithShape="1">
          <a:blip r:embed="rId4">
            <a:alphaModFix/>
          </a:blip>
          <a:srcRect/>
          <a:stretch/>
        </p:blipFill>
        <p:spPr>
          <a:xfrm>
            <a:off x="669978" y="5762500"/>
            <a:ext cx="2116375" cy="943950"/>
          </a:xfrm>
          <a:prstGeom prst="rect">
            <a:avLst/>
          </a:prstGeom>
          <a:noFill/>
          <a:ln>
            <a:noFill/>
          </a:ln>
        </p:spPr>
      </p:pic>
      <p:pic>
        <p:nvPicPr>
          <p:cNvPr id="64" name="Google Shape;64;p23"/>
          <p:cNvPicPr preferRelativeResize="0"/>
          <p:nvPr/>
        </p:nvPicPr>
        <p:blipFill rotWithShape="1">
          <a:blip r:embed="rId5">
            <a:alphaModFix/>
          </a:blip>
          <a:srcRect b="16079"/>
          <a:stretch/>
        </p:blipFill>
        <p:spPr>
          <a:xfrm>
            <a:off x="8107" y="4704"/>
            <a:ext cx="12197312" cy="5757796"/>
          </a:xfrm>
          <a:prstGeom prst="rect">
            <a:avLst/>
          </a:prstGeom>
          <a:noFill/>
          <a:ln>
            <a:noFill/>
          </a:ln>
        </p:spPr>
      </p:pic>
      <p:sp>
        <p:nvSpPr>
          <p:cNvPr id="65" name="Google Shape;65;p23"/>
          <p:cNvSpPr txBox="1">
            <a:spLocks noGrp="1"/>
          </p:cNvSpPr>
          <p:nvPr>
            <p:ph type="ctrTitle"/>
          </p:nvPr>
        </p:nvSpPr>
        <p:spPr>
          <a:xfrm>
            <a:off x="838201" y="2333042"/>
            <a:ext cx="6373091"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66" name="Google Shape;66;p23"/>
          <p:cNvSpPr txBox="1">
            <a:spLocks noGrp="1"/>
          </p:cNvSpPr>
          <p:nvPr>
            <p:ph type="subTitle" idx="1"/>
          </p:nvPr>
        </p:nvSpPr>
        <p:spPr>
          <a:xfrm>
            <a:off x="881353" y="4297464"/>
            <a:ext cx="6373091" cy="5560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Tree>
    <p:extLst>
      <p:ext uri="{BB962C8B-B14F-4D97-AF65-F5344CB8AC3E}">
        <p14:creationId xmlns:p14="http://schemas.microsoft.com/office/powerpoint/2010/main" val="1903982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8_Title Slide">
    <p:bg>
      <p:bgPr>
        <a:solidFill>
          <a:schemeClr val="accent2"/>
        </a:solidFill>
        <a:effectLst/>
      </p:bgPr>
    </p:bg>
    <p:spTree>
      <p:nvGrpSpPr>
        <p:cNvPr id="1" name="Shape 67"/>
        <p:cNvGrpSpPr/>
        <p:nvPr/>
      </p:nvGrpSpPr>
      <p:grpSpPr>
        <a:xfrm>
          <a:off x="0" y="0"/>
          <a:ext cx="0" cy="0"/>
          <a:chOff x="0" y="0"/>
          <a:chExt cx="0" cy="0"/>
        </a:xfrm>
      </p:grpSpPr>
      <p:pic>
        <p:nvPicPr>
          <p:cNvPr id="68" name="Google Shape;68;p24"/>
          <p:cNvPicPr preferRelativeResize="0"/>
          <p:nvPr/>
        </p:nvPicPr>
        <p:blipFill rotWithShape="1">
          <a:blip r:embed="rId2">
            <a:alphaModFix/>
          </a:blip>
          <a:srcRect b="16079"/>
          <a:stretch/>
        </p:blipFill>
        <p:spPr>
          <a:xfrm rot="10800000">
            <a:off x="-2704" y="1101436"/>
            <a:ext cx="12194703" cy="5756564"/>
          </a:xfrm>
          <a:prstGeom prst="rect">
            <a:avLst/>
          </a:prstGeom>
          <a:noFill/>
          <a:ln>
            <a:noFill/>
          </a:ln>
        </p:spPr>
      </p:pic>
      <p:pic>
        <p:nvPicPr>
          <p:cNvPr id="69" name="Google Shape;69;p24"/>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70" name="Google Shape;70;p24"/>
          <p:cNvPicPr preferRelativeResize="0"/>
          <p:nvPr/>
        </p:nvPicPr>
        <p:blipFill rotWithShape="1">
          <a:blip r:embed="rId4">
            <a:alphaModFix/>
          </a:blip>
          <a:srcRect/>
          <a:stretch/>
        </p:blipFill>
        <p:spPr>
          <a:xfrm>
            <a:off x="669978" y="5762500"/>
            <a:ext cx="2116375" cy="943950"/>
          </a:xfrm>
          <a:prstGeom prst="rect">
            <a:avLst/>
          </a:prstGeom>
          <a:noFill/>
          <a:ln>
            <a:noFill/>
          </a:ln>
        </p:spPr>
      </p:pic>
      <p:sp>
        <p:nvSpPr>
          <p:cNvPr id="71" name="Google Shape;71;p24"/>
          <p:cNvSpPr txBox="1">
            <a:spLocks noGrp="1"/>
          </p:cNvSpPr>
          <p:nvPr>
            <p:ph type="ctrTitle"/>
          </p:nvPr>
        </p:nvSpPr>
        <p:spPr>
          <a:xfrm>
            <a:off x="838201" y="3080493"/>
            <a:ext cx="10514015"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72" name="Google Shape;72;p24"/>
          <p:cNvSpPr txBox="1">
            <a:spLocks noGrp="1"/>
          </p:cNvSpPr>
          <p:nvPr>
            <p:ph type="subTitle" idx="1"/>
          </p:nvPr>
        </p:nvSpPr>
        <p:spPr>
          <a:xfrm>
            <a:off x="881354" y="5044915"/>
            <a:ext cx="10514012" cy="5560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Tree>
    <p:extLst>
      <p:ext uri="{BB962C8B-B14F-4D97-AF65-F5344CB8AC3E}">
        <p14:creationId xmlns:p14="http://schemas.microsoft.com/office/powerpoint/2010/main" val="3763016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9_Title Slide">
    <p:bg>
      <p:bgPr>
        <a:solidFill>
          <a:schemeClr val="accent3"/>
        </a:solidFill>
        <a:effectLst/>
      </p:bgPr>
    </p:bg>
    <p:spTree>
      <p:nvGrpSpPr>
        <p:cNvPr id="1" name="Shape 73"/>
        <p:cNvGrpSpPr/>
        <p:nvPr/>
      </p:nvGrpSpPr>
      <p:grpSpPr>
        <a:xfrm>
          <a:off x="0" y="0"/>
          <a:ext cx="0" cy="0"/>
          <a:chOff x="0" y="0"/>
          <a:chExt cx="0" cy="0"/>
        </a:xfrm>
      </p:grpSpPr>
      <p:pic>
        <p:nvPicPr>
          <p:cNvPr id="74" name="Google Shape;74;p25"/>
          <p:cNvPicPr preferRelativeResize="0"/>
          <p:nvPr/>
        </p:nvPicPr>
        <p:blipFill rotWithShape="1">
          <a:blip r:embed="rId2">
            <a:alphaModFix/>
          </a:blip>
          <a:srcRect b="16079"/>
          <a:stretch/>
        </p:blipFill>
        <p:spPr>
          <a:xfrm rot="10800000">
            <a:off x="-2704" y="1101436"/>
            <a:ext cx="12194703" cy="5756564"/>
          </a:xfrm>
          <a:prstGeom prst="rect">
            <a:avLst/>
          </a:prstGeom>
          <a:noFill/>
          <a:ln>
            <a:noFill/>
          </a:ln>
        </p:spPr>
      </p:pic>
      <p:pic>
        <p:nvPicPr>
          <p:cNvPr id="75" name="Google Shape;75;p25"/>
          <p:cNvPicPr preferRelativeResize="0"/>
          <p:nvPr/>
        </p:nvPicPr>
        <p:blipFill rotWithShape="1">
          <a:blip r:embed="rId3">
            <a:alphaModFix/>
          </a:blip>
          <a:srcRect/>
          <a:stretch/>
        </p:blipFill>
        <p:spPr>
          <a:xfrm>
            <a:off x="9555727" y="5762500"/>
            <a:ext cx="1966300" cy="983150"/>
          </a:xfrm>
          <a:prstGeom prst="rect">
            <a:avLst/>
          </a:prstGeom>
          <a:noFill/>
          <a:ln>
            <a:noFill/>
          </a:ln>
        </p:spPr>
      </p:pic>
      <p:pic>
        <p:nvPicPr>
          <p:cNvPr id="76" name="Google Shape;76;p25"/>
          <p:cNvPicPr preferRelativeResize="0"/>
          <p:nvPr/>
        </p:nvPicPr>
        <p:blipFill rotWithShape="1">
          <a:blip r:embed="rId4">
            <a:alphaModFix/>
          </a:blip>
          <a:srcRect/>
          <a:stretch/>
        </p:blipFill>
        <p:spPr>
          <a:xfrm>
            <a:off x="669978" y="5762500"/>
            <a:ext cx="2116375" cy="943950"/>
          </a:xfrm>
          <a:prstGeom prst="rect">
            <a:avLst/>
          </a:prstGeom>
          <a:noFill/>
          <a:ln>
            <a:noFill/>
          </a:ln>
        </p:spPr>
      </p:pic>
      <p:sp>
        <p:nvSpPr>
          <p:cNvPr id="77" name="Google Shape;77;p25"/>
          <p:cNvSpPr txBox="1">
            <a:spLocks noGrp="1"/>
          </p:cNvSpPr>
          <p:nvPr>
            <p:ph type="ctrTitle"/>
          </p:nvPr>
        </p:nvSpPr>
        <p:spPr>
          <a:xfrm>
            <a:off x="838201" y="3080493"/>
            <a:ext cx="10514015" cy="170865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lt1"/>
              </a:buClr>
              <a:buSzPts val="6000"/>
              <a:buFont typeface="Verdana"/>
              <a:buNone/>
              <a:defRPr sz="6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2pPr>
            <a:lvl3pPr marR="0" lvl="2"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3pPr>
            <a:lvl4pPr marR="0" lvl="3"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4pPr>
            <a:lvl5pPr marR="0" lvl="4"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5pPr>
            <a:lvl6pPr marR="0" lvl="5"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6pPr>
            <a:lvl7pPr marR="0" lvl="6"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7pPr>
            <a:lvl8pPr marR="0" lvl="7"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8pPr>
            <a:lvl9pPr marR="0" lvl="8" algn="l" rtl="0">
              <a:lnSpc>
                <a:spcPct val="100000"/>
              </a:lnSpc>
              <a:spcBef>
                <a:spcPts val="0"/>
              </a:spcBef>
              <a:spcAft>
                <a:spcPts val="0"/>
              </a:spcAft>
              <a:buClr>
                <a:srgbClr val="000000"/>
              </a:buClr>
              <a:buSzPts val="1400"/>
              <a:buFont typeface="Verdana"/>
              <a:buNone/>
              <a:defRPr sz="1800" b="0" i="0" u="none" strike="noStrike" cap="none">
                <a:solidFill>
                  <a:srgbClr val="000000"/>
                </a:solidFill>
                <a:latin typeface="Verdana"/>
                <a:ea typeface="Verdana"/>
                <a:cs typeface="Verdana"/>
                <a:sym typeface="Verdana"/>
              </a:defRPr>
            </a:lvl9pPr>
          </a:lstStyle>
          <a:p>
            <a:r>
              <a:rPr lang="fi-FI"/>
              <a:t>Muokkaa ots. perustyyl. napsautt.</a:t>
            </a:r>
            <a:endParaRPr/>
          </a:p>
        </p:txBody>
      </p:sp>
      <p:sp>
        <p:nvSpPr>
          <p:cNvPr id="78" name="Google Shape;78;p25"/>
          <p:cNvSpPr txBox="1">
            <a:spLocks noGrp="1"/>
          </p:cNvSpPr>
          <p:nvPr>
            <p:ph type="subTitle" idx="1"/>
          </p:nvPr>
        </p:nvSpPr>
        <p:spPr>
          <a:xfrm>
            <a:off x="881354" y="5044915"/>
            <a:ext cx="10514012" cy="5560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lt1"/>
              </a:buClr>
              <a:buSzPts val="2400"/>
              <a:buFont typeface="Verdana"/>
              <a:buNone/>
              <a:defRPr sz="2400" b="0" i="0" u="none" strike="noStrike" cap="none">
                <a:solidFill>
                  <a:schemeClr val="lt1"/>
                </a:solidFill>
                <a:latin typeface="Verdana"/>
                <a:ea typeface="Verdana"/>
                <a:cs typeface="Verdana"/>
                <a:sym typeface="Verdana"/>
              </a:defRPr>
            </a:lvl1pPr>
            <a:lvl2pPr marR="0" lvl="1" algn="ctr" rtl="0">
              <a:lnSpc>
                <a:spcPct val="90000"/>
              </a:lnSpc>
              <a:spcBef>
                <a:spcPts val="500"/>
              </a:spcBef>
              <a:spcAft>
                <a:spcPts val="0"/>
              </a:spcAft>
              <a:buClr>
                <a:schemeClr val="dk1"/>
              </a:buClr>
              <a:buSzPts val="2000"/>
              <a:buFont typeface="Verdana"/>
              <a:buNone/>
              <a:defRPr sz="2000" b="0" i="0" u="none" strike="noStrike" cap="none">
                <a:solidFill>
                  <a:schemeClr val="dk1"/>
                </a:solidFill>
                <a:latin typeface="Verdana"/>
                <a:ea typeface="Verdana"/>
                <a:cs typeface="Verdana"/>
                <a:sym typeface="Verdana"/>
              </a:defRPr>
            </a:lvl2pPr>
            <a:lvl3pPr marR="0" lvl="2" algn="ctr" rtl="0">
              <a:lnSpc>
                <a:spcPct val="90000"/>
              </a:lnSpc>
              <a:spcBef>
                <a:spcPts val="500"/>
              </a:spcBef>
              <a:spcAft>
                <a:spcPts val="0"/>
              </a:spcAft>
              <a:buClr>
                <a:schemeClr val="dk1"/>
              </a:buClr>
              <a:buSzPts val="1800"/>
              <a:buFont typeface="Verdana"/>
              <a:buNone/>
              <a:defRPr sz="1800" b="0" i="0" u="none" strike="noStrike" cap="none">
                <a:solidFill>
                  <a:schemeClr val="dk1"/>
                </a:solidFill>
                <a:latin typeface="Verdana"/>
                <a:ea typeface="Verdana"/>
                <a:cs typeface="Verdana"/>
                <a:sym typeface="Verdana"/>
              </a:defRPr>
            </a:lvl3pPr>
            <a:lvl4pPr marR="0" lvl="3"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4pPr>
            <a:lvl5pPr marR="0" lvl="4"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5pPr>
            <a:lvl6pPr marR="0" lvl="5"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6pPr>
            <a:lvl7pPr marR="0" lvl="6"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7pPr>
            <a:lvl8pPr marR="0" lvl="7"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8pPr>
            <a:lvl9pPr marR="0" lvl="8" algn="ctr" rtl="0">
              <a:lnSpc>
                <a:spcPct val="90000"/>
              </a:lnSpc>
              <a:spcBef>
                <a:spcPts val="500"/>
              </a:spcBef>
              <a:spcAft>
                <a:spcPts val="0"/>
              </a:spcAft>
              <a:buClr>
                <a:schemeClr val="dk1"/>
              </a:buClr>
              <a:buSzPts val="1600"/>
              <a:buFont typeface="Verdana"/>
              <a:buNone/>
              <a:defRPr sz="1600" b="0" i="0" u="none" strike="noStrike" cap="none">
                <a:solidFill>
                  <a:schemeClr val="dk1"/>
                </a:solidFill>
                <a:latin typeface="Verdana"/>
                <a:ea typeface="Verdana"/>
                <a:cs typeface="Verdana"/>
                <a:sym typeface="Verdana"/>
              </a:defRPr>
            </a:lvl9pPr>
          </a:lstStyle>
          <a:p>
            <a:r>
              <a:rPr lang="fi-FI"/>
              <a:t>Muokkaa alaotsikon perustyyliä napsautt.</a:t>
            </a:r>
            <a:endParaRPr/>
          </a:p>
        </p:txBody>
      </p:sp>
    </p:spTree>
    <p:extLst>
      <p:ext uri="{BB962C8B-B14F-4D97-AF65-F5344CB8AC3E}">
        <p14:creationId xmlns:p14="http://schemas.microsoft.com/office/powerpoint/2010/main" val="1023107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1492862034"/>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32">
          <p15:clr>
            <a:srgbClr val="F26B43"/>
          </p15:clr>
        </p15:guide>
        <p15:guide id="2" pos="529">
          <p15:clr>
            <a:srgbClr val="F26B43"/>
          </p15:clr>
        </p15:guide>
        <p15:guide id="3" orient="horz" pos="4133">
          <p15:clr>
            <a:srgbClr val="F26B43"/>
          </p15:clr>
        </p15:guide>
        <p15:guide id="4" orient="horz" pos="1253">
          <p15:clr>
            <a:srgbClr val="F26B43"/>
          </p15:clr>
        </p15:guide>
        <p15:guide id="5" pos="7129">
          <p15:clr>
            <a:srgbClr val="F26B43"/>
          </p15:clr>
        </p15:guide>
        <p15:guide id="6" orient="horz" pos="3748">
          <p15:clr>
            <a:srgbClr val="F26B43"/>
          </p15:clr>
        </p15:guide>
        <p15:guide id="7" orient="horz" pos="1071">
          <p15:clr>
            <a:srgbClr val="F26B43"/>
          </p15:clr>
        </p15:guide>
        <p15:guide id="8" orient="horz" pos="354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5"/>
          <p:cNvSpPr txBox="1">
            <a:spLocks noGrp="1"/>
          </p:cNvSpPr>
          <p:nvPr>
            <p:ph type="ctrTitle"/>
          </p:nvPr>
        </p:nvSpPr>
        <p:spPr>
          <a:xfrm>
            <a:off x="170688" y="965010"/>
            <a:ext cx="6373091" cy="1708655"/>
          </a:xfrm>
          <a:prstGeom prst="rect">
            <a:avLst/>
          </a:prstGeom>
          <a:noFill/>
          <a:ln>
            <a:noFill/>
          </a:ln>
        </p:spPr>
        <p:txBody>
          <a:bodyPr spcFirstLastPara="1" wrap="square" lIns="91425" tIns="45700" rIns="91425" bIns="45700" anchor="b" anchorCtr="0">
            <a:noAutofit/>
          </a:bodyPr>
          <a:lstStyle/>
          <a:p>
            <a:r>
              <a:rPr lang="fi-FI" dirty="0"/>
              <a:t>Huoltajien ilta 2026</a:t>
            </a:r>
            <a:endParaRPr dirty="0"/>
          </a:p>
        </p:txBody>
      </p:sp>
      <p:sp>
        <p:nvSpPr>
          <p:cNvPr id="205" name="Google Shape;205;p5"/>
          <p:cNvSpPr txBox="1">
            <a:spLocks noGrp="1"/>
          </p:cNvSpPr>
          <p:nvPr>
            <p:ph type="subTitle" idx="1"/>
          </p:nvPr>
        </p:nvSpPr>
        <p:spPr>
          <a:xfrm>
            <a:off x="170688" y="2755693"/>
            <a:ext cx="6373091" cy="1655700"/>
          </a:xfrm>
          <a:prstGeom prst="rect">
            <a:avLst/>
          </a:prstGeom>
          <a:noFill/>
          <a:ln>
            <a:noFill/>
          </a:ln>
        </p:spPr>
        <p:txBody>
          <a:bodyPr spcFirstLastPara="1" wrap="square" lIns="91425" tIns="45700" rIns="91425" bIns="45700" anchor="t" anchorCtr="0">
            <a:noAutofit/>
          </a:bodyPr>
          <a:lstStyle/>
          <a:p>
            <a:r>
              <a:rPr lang="fi-FI" dirty="0"/>
              <a:t>5.-6. luokka</a:t>
            </a:r>
            <a:endParaRPr dirty="0"/>
          </a:p>
          <a:p>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C61727-5996-C7C5-2D85-8F7BBFA7AC47}"/>
              </a:ext>
            </a:extLst>
          </p:cNvPr>
          <p:cNvSpPr>
            <a:spLocks noGrp="1"/>
          </p:cNvSpPr>
          <p:nvPr>
            <p:ph type="title"/>
          </p:nvPr>
        </p:nvSpPr>
        <p:spPr/>
        <p:txBody>
          <a:bodyPr/>
          <a:lstStyle/>
          <a:p>
            <a:r>
              <a:rPr lang="fi-FI" dirty="0"/>
              <a:t>Opiskelu</a:t>
            </a:r>
          </a:p>
        </p:txBody>
      </p:sp>
      <p:sp>
        <p:nvSpPr>
          <p:cNvPr id="3" name="Tekstin paikkamerkki 2">
            <a:extLst>
              <a:ext uri="{FF2B5EF4-FFF2-40B4-BE49-F238E27FC236}">
                <a16:creationId xmlns:a16="http://schemas.microsoft.com/office/drawing/2014/main" id="{00C74D26-F625-F638-9335-3D2FDEB10995}"/>
              </a:ext>
            </a:extLst>
          </p:cNvPr>
          <p:cNvSpPr>
            <a:spLocks noGrp="1"/>
          </p:cNvSpPr>
          <p:nvPr>
            <p:ph type="body" idx="1"/>
          </p:nvPr>
        </p:nvSpPr>
        <p:spPr/>
        <p:txBody>
          <a:bodyPr/>
          <a:lstStyle/>
          <a:p>
            <a:r>
              <a:rPr lang="fi-FI" dirty="0"/>
              <a:t>5. luokka</a:t>
            </a:r>
          </a:p>
        </p:txBody>
      </p:sp>
      <p:sp>
        <p:nvSpPr>
          <p:cNvPr id="4" name="Tekstin paikkamerkki 3">
            <a:extLst>
              <a:ext uri="{FF2B5EF4-FFF2-40B4-BE49-F238E27FC236}">
                <a16:creationId xmlns:a16="http://schemas.microsoft.com/office/drawing/2014/main" id="{9E05BEE9-025D-6EB3-1706-CCD9743B58A0}"/>
              </a:ext>
            </a:extLst>
          </p:cNvPr>
          <p:cNvSpPr>
            <a:spLocks noGrp="1"/>
          </p:cNvSpPr>
          <p:nvPr>
            <p:ph type="body" idx="2"/>
          </p:nvPr>
        </p:nvSpPr>
        <p:spPr>
          <a:xfrm>
            <a:off x="838201" y="2813666"/>
            <a:ext cx="5130563" cy="3449974"/>
          </a:xfrm>
        </p:spPr>
        <p:txBody>
          <a:bodyPr/>
          <a:lstStyle/>
          <a:p>
            <a:r>
              <a:rPr lang="fi-FI" dirty="0"/>
              <a:t>Opetusta 25 h/vko</a:t>
            </a:r>
          </a:p>
          <a:p>
            <a:r>
              <a:rPr lang="fi-FI" dirty="0"/>
              <a:t>Englantia kolme tuntia (muina vuosina kaksi).</a:t>
            </a:r>
          </a:p>
          <a:p>
            <a:r>
              <a:rPr lang="fi-FI" dirty="0"/>
              <a:t>Historia on kokonaan uusi oppiaine.</a:t>
            </a:r>
          </a:p>
          <a:p>
            <a:r>
              <a:rPr lang="fi-FI" dirty="0"/>
              <a:t>Lukuaineissa 5. luokan vuorokurssi.</a:t>
            </a:r>
          </a:p>
          <a:p>
            <a:r>
              <a:rPr lang="fi-FI" dirty="0"/>
              <a:t>Vallinnaisaineita 2 h/vko.</a:t>
            </a:r>
          </a:p>
          <a:p>
            <a:r>
              <a:rPr lang="fi-FI" dirty="0"/>
              <a:t>Oppiaineiden sisällöissä ja opiskeltavien asioiden määrissä selkä kasvu edelliseen vuoteen verrattuna.</a:t>
            </a:r>
          </a:p>
          <a:p>
            <a:endParaRPr lang="fi-FI" dirty="0"/>
          </a:p>
        </p:txBody>
      </p:sp>
      <p:sp>
        <p:nvSpPr>
          <p:cNvPr id="5" name="Tekstin paikkamerkki 4">
            <a:extLst>
              <a:ext uri="{FF2B5EF4-FFF2-40B4-BE49-F238E27FC236}">
                <a16:creationId xmlns:a16="http://schemas.microsoft.com/office/drawing/2014/main" id="{5B9416BF-E4EA-7F3C-BE0B-E479FDFA0E8C}"/>
              </a:ext>
            </a:extLst>
          </p:cNvPr>
          <p:cNvSpPr>
            <a:spLocks noGrp="1"/>
          </p:cNvSpPr>
          <p:nvPr>
            <p:ph type="body" idx="3"/>
          </p:nvPr>
        </p:nvSpPr>
        <p:spPr/>
        <p:txBody>
          <a:bodyPr/>
          <a:lstStyle/>
          <a:p>
            <a:r>
              <a:rPr lang="fi-FI" dirty="0"/>
              <a:t>6. luokka</a:t>
            </a:r>
          </a:p>
        </p:txBody>
      </p:sp>
      <p:sp>
        <p:nvSpPr>
          <p:cNvPr id="6" name="Tekstin paikkamerkki 5">
            <a:extLst>
              <a:ext uri="{FF2B5EF4-FFF2-40B4-BE49-F238E27FC236}">
                <a16:creationId xmlns:a16="http://schemas.microsoft.com/office/drawing/2014/main" id="{C4B532C4-4DEC-A52E-17DA-22BA19CDCE19}"/>
              </a:ext>
            </a:extLst>
          </p:cNvPr>
          <p:cNvSpPr>
            <a:spLocks noGrp="1"/>
          </p:cNvSpPr>
          <p:nvPr>
            <p:ph type="body" idx="4"/>
          </p:nvPr>
        </p:nvSpPr>
        <p:spPr>
          <a:xfrm>
            <a:off x="6235597" y="2784000"/>
            <a:ext cx="5130563" cy="3479639"/>
          </a:xfrm>
        </p:spPr>
        <p:txBody>
          <a:bodyPr/>
          <a:lstStyle/>
          <a:p>
            <a:r>
              <a:rPr lang="fi-FI" dirty="0"/>
              <a:t>Opetusta 25 h/vko</a:t>
            </a:r>
          </a:p>
          <a:p>
            <a:r>
              <a:rPr lang="fi-FI" dirty="0"/>
              <a:t>Englantia kaksi tuntia.</a:t>
            </a:r>
          </a:p>
          <a:p>
            <a:pPr lvl="0"/>
            <a:r>
              <a:rPr lang="fi-FI" dirty="0"/>
              <a:t>Ruotsi on kokonaan uusi oppiaine (2h/vko).</a:t>
            </a:r>
          </a:p>
          <a:p>
            <a:pPr lvl="0"/>
            <a:r>
              <a:rPr lang="fi-FI" dirty="0"/>
              <a:t>Lukuaineissa 5. luokan vuorokurssi.</a:t>
            </a:r>
          </a:p>
          <a:p>
            <a:pPr lvl="0"/>
            <a:r>
              <a:rPr lang="fi-FI" dirty="0"/>
              <a:t>Valinnaisaineita 1 h/vko.</a:t>
            </a:r>
          </a:p>
          <a:p>
            <a:pPr lvl="0"/>
            <a:r>
              <a:rPr lang="fi-FI" dirty="0"/>
              <a:t>Yleensä oppilaat kokevat helpommaksi, sillä toimintatavat ovat tulleet tutuiksi ja opiskeltavien asioiden määrä ei kasva.</a:t>
            </a:r>
          </a:p>
        </p:txBody>
      </p:sp>
    </p:spTree>
    <p:extLst>
      <p:ext uri="{BB962C8B-B14F-4D97-AF65-F5344CB8AC3E}">
        <p14:creationId xmlns:p14="http://schemas.microsoft.com/office/powerpoint/2010/main" val="1251650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411321A-6308-514B-BA42-9CC38565E8B5}"/>
              </a:ext>
            </a:extLst>
          </p:cNvPr>
          <p:cNvSpPr>
            <a:spLocks noGrp="1"/>
          </p:cNvSpPr>
          <p:nvPr>
            <p:ph type="title"/>
          </p:nvPr>
        </p:nvSpPr>
        <p:spPr>
          <a:xfrm>
            <a:off x="838201" y="740664"/>
            <a:ext cx="10515600" cy="748860"/>
          </a:xfrm>
        </p:spPr>
        <p:txBody>
          <a:bodyPr/>
          <a:lstStyle/>
          <a:p>
            <a:r>
              <a:rPr lang="fi-FI" dirty="0"/>
              <a:t>Opiskelu</a:t>
            </a:r>
          </a:p>
        </p:txBody>
      </p:sp>
      <p:sp>
        <p:nvSpPr>
          <p:cNvPr id="4" name="Tekstin paikkamerkki 3">
            <a:extLst>
              <a:ext uri="{FF2B5EF4-FFF2-40B4-BE49-F238E27FC236}">
                <a16:creationId xmlns:a16="http://schemas.microsoft.com/office/drawing/2014/main" id="{9BE23584-A136-8914-29A2-48E88302A229}"/>
              </a:ext>
            </a:extLst>
          </p:cNvPr>
          <p:cNvSpPr>
            <a:spLocks noGrp="1"/>
          </p:cNvSpPr>
          <p:nvPr>
            <p:ph type="body" idx="2"/>
          </p:nvPr>
        </p:nvSpPr>
        <p:spPr>
          <a:xfrm>
            <a:off x="838201" y="1901952"/>
            <a:ext cx="10399774" cy="4005072"/>
          </a:xfrm>
        </p:spPr>
        <p:txBody>
          <a:bodyPr/>
          <a:lstStyle/>
          <a:p>
            <a:r>
              <a:rPr lang="fi-FI" sz="1700" b="1" dirty="0"/>
              <a:t>Myönteinen asenne koulutyöhön ja parhaansa yrittäminen on tärkeintä!</a:t>
            </a:r>
          </a:p>
          <a:p>
            <a:r>
              <a:rPr lang="fi-FI" sz="1700" dirty="0"/>
              <a:t>Työrauha sekä kuuntelemisen ja keskittymisen taidot edistävät oppimista. </a:t>
            </a:r>
          </a:p>
          <a:p>
            <a:pPr lvl="0"/>
            <a:r>
              <a:rPr lang="fi-FI" sz="1700" dirty="0"/>
              <a:t>Päivän läksyt merkitään </a:t>
            </a:r>
            <a:r>
              <a:rPr lang="fi-FI" sz="1700" dirty="0" err="1"/>
              <a:t>pedanettiin</a:t>
            </a:r>
            <a:r>
              <a:rPr lang="fi-FI" sz="1700" dirty="0"/>
              <a:t> poissaoloja ja unohduksia varten. </a:t>
            </a:r>
          </a:p>
          <a:p>
            <a:pPr lvl="0"/>
            <a:r>
              <a:rPr lang="fi-FI" sz="1700" dirty="0"/>
              <a:t>Lukuläksy on yhtä tärkeä tehdä kuin kirjallisetkin tehtävät. Lukuläksyn voi tehdä myös kuuntelemalla (Arttu -sovellus </a:t>
            </a:r>
            <a:r>
              <a:rPr lang="fi-FI" sz="1700" dirty="0" err="1"/>
              <a:t>SanomaPron</a:t>
            </a:r>
            <a:r>
              <a:rPr lang="fi-FI" sz="1700" dirty="0"/>
              <a:t> kirjoissa).</a:t>
            </a:r>
          </a:p>
          <a:p>
            <a:pPr lvl="0"/>
            <a:r>
              <a:rPr lang="fi-FI" sz="1700" dirty="0"/>
              <a:t>Olkaa kiinnostuneita läksyistä ja kokeisiin valmistautumisesta. Vain osa kykenee suoriutumaan niistä omatoimisesti. Jos läksyunohduksia alkaa tulemaan Wilmaan, se on merkkinä aikuisen tuen tarpeesta.</a:t>
            </a:r>
          </a:p>
          <a:p>
            <a:pPr lvl="0"/>
            <a:r>
              <a:rPr lang="fi-FI" sz="1700" dirty="0"/>
              <a:t>Tulevat kokeet ilmoitetaan oppilaille viikkoa aiemmin. Tieto tulee myös huoltajille Wilmassa.</a:t>
            </a:r>
          </a:p>
          <a:p>
            <a:pPr lvl="0"/>
            <a:r>
              <a:rPr lang="fi-FI" sz="1700" dirty="0"/>
              <a:t>Kokeet eivät käy kotona allekirjoitettavana, vaan laitan kokeiden arvosanat Wilmaan. Jos huoltajana haluat nähdä itse jonkin kokeen tai vaikkapa kaikki, laita viestiä minulle, niin laitan tarvittaessa oppilaan mukana kokeen nähtäväksi kotiin.</a:t>
            </a:r>
          </a:p>
          <a:p>
            <a:endParaRPr lang="fi-FI" dirty="0"/>
          </a:p>
          <a:p>
            <a:endParaRPr lang="fi-FI" dirty="0"/>
          </a:p>
        </p:txBody>
      </p:sp>
    </p:spTree>
    <p:extLst>
      <p:ext uri="{BB962C8B-B14F-4D97-AF65-F5344CB8AC3E}">
        <p14:creationId xmlns:p14="http://schemas.microsoft.com/office/powerpoint/2010/main" val="2962410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C1B530B-85AB-0402-97C8-822D66DFCE5C}"/>
              </a:ext>
            </a:extLst>
          </p:cNvPr>
          <p:cNvSpPr>
            <a:spLocks noGrp="1"/>
          </p:cNvSpPr>
          <p:nvPr>
            <p:ph type="title"/>
          </p:nvPr>
        </p:nvSpPr>
        <p:spPr>
          <a:xfrm>
            <a:off x="838201" y="676368"/>
            <a:ext cx="10515600" cy="794863"/>
          </a:xfrm>
        </p:spPr>
        <p:txBody>
          <a:bodyPr/>
          <a:lstStyle/>
          <a:p>
            <a:r>
              <a:rPr lang="fi-FI" dirty="0"/>
              <a:t>Yhteistyö kodin ja koulun välillä</a:t>
            </a:r>
          </a:p>
        </p:txBody>
      </p:sp>
      <p:sp>
        <p:nvSpPr>
          <p:cNvPr id="4" name="Tekstin paikkamerkki 3">
            <a:extLst>
              <a:ext uri="{FF2B5EF4-FFF2-40B4-BE49-F238E27FC236}">
                <a16:creationId xmlns:a16="http://schemas.microsoft.com/office/drawing/2014/main" id="{266F80E1-5ABA-442C-0E68-AAAC47FC2F2B}"/>
              </a:ext>
            </a:extLst>
          </p:cNvPr>
          <p:cNvSpPr>
            <a:spLocks noGrp="1"/>
          </p:cNvSpPr>
          <p:nvPr>
            <p:ph type="body" idx="2"/>
          </p:nvPr>
        </p:nvSpPr>
        <p:spPr>
          <a:xfrm>
            <a:off x="838201" y="1938528"/>
            <a:ext cx="10515599" cy="3685985"/>
          </a:xfrm>
        </p:spPr>
        <p:txBody>
          <a:bodyPr/>
          <a:lstStyle/>
          <a:p>
            <a:r>
              <a:rPr lang="fi-FI" dirty="0"/>
              <a:t>Koulun tiedotteet lähetetään oppilaan mukana kuukauden alussa kotiin, mutta sen pystyy lukemaan myös koulun </a:t>
            </a:r>
            <a:r>
              <a:rPr lang="fi-FI" dirty="0" err="1"/>
              <a:t>pedanet</a:t>
            </a:r>
            <a:r>
              <a:rPr lang="fi-FI" dirty="0"/>
              <a:t> sivulta.</a:t>
            </a:r>
          </a:p>
          <a:p>
            <a:r>
              <a:rPr lang="fi-FI" dirty="0"/>
              <a:t>Oppilasasioissa viestit tietoturvasyistä Wilman välityksellä. Esim. oppilaan terveystietoja sisältävää viestintää ei saa laittaa WhatsApp-viestinä.</a:t>
            </a:r>
          </a:p>
          <a:p>
            <a:r>
              <a:rPr lang="fi-FI" dirty="0"/>
              <a:t>Lapsi (pelkästään) ei voi itse ilmoittaa omista poissaoloista kuten esimerkiksi hammaslääkäriin lähdöistä, vaan näistä ilmoituksen tekee koululle aina huoltaja.</a:t>
            </a:r>
          </a:p>
          <a:p>
            <a:r>
              <a:rPr lang="fi-FI" dirty="0"/>
              <a:t>Jos asia tulee viimetipassa, kannattaa soittaa tai laittaa viesti puhelimeen.</a:t>
            </a:r>
          </a:p>
          <a:p>
            <a:r>
              <a:rPr lang="fi-FI" dirty="0"/>
              <a:t>Opettajan tavoittaa Wilman kautta tai puhelimella 044 740 1347.</a:t>
            </a:r>
          </a:p>
          <a:p>
            <a:r>
              <a:rPr lang="fi-FI" dirty="0"/>
              <a:t>Opiskeluhuoltoon liittyvissä asioissa Wilman kautta tavoittaa terveydenhoitajan, kuraattorin ja psykologin.</a:t>
            </a:r>
          </a:p>
          <a:p>
            <a:endParaRPr lang="fi-FI" dirty="0"/>
          </a:p>
        </p:txBody>
      </p:sp>
    </p:spTree>
    <p:extLst>
      <p:ext uri="{BB962C8B-B14F-4D97-AF65-F5344CB8AC3E}">
        <p14:creationId xmlns:p14="http://schemas.microsoft.com/office/powerpoint/2010/main" val="512316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F70C17-ECA9-10CD-9B16-0DB7A8C43881}"/>
              </a:ext>
            </a:extLst>
          </p:cNvPr>
          <p:cNvSpPr>
            <a:spLocks noGrp="1"/>
          </p:cNvSpPr>
          <p:nvPr>
            <p:ph type="title"/>
          </p:nvPr>
        </p:nvSpPr>
        <p:spPr>
          <a:xfrm>
            <a:off x="848977" y="612365"/>
            <a:ext cx="10515600" cy="794863"/>
          </a:xfrm>
        </p:spPr>
        <p:txBody>
          <a:bodyPr/>
          <a:lstStyle/>
          <a:p>
            <a:r>
              <a:rPr lang="fi-FI" dirty="0"/>
              <a:t>Muut asiat</a:t>
            </a:r>
          </a:p>
        </p:txBody>
      </p:sp>
      <p:sp>
        <p:nvSpPr>
          <p:cNvPr id="4" name="Tekstin paikkamerkki 3">
            <a:extLst>
              <a:ext uri="{FF2B5EF4-FFF2-40B4-BE49-F238E27FC236}">
                <a16:creationId xmlns:a16="http://schemas.microsoft.com/office/drawing/2014/main" id="{FDFA211F-703A-33A9-11CF-D33F212F1CA5}"/>
              </a:ext>
            </a:extLst>
          </p:cNvPr>
          <p:cNvSpPr>
            <a:spLocks noGrp="1"/>
          </p:cNvSpPr>
          <p:nvPr>
            <p:ph type="body" idx="2"/>
          </p:nvPr>
        </p:nvSpPr>
        <p:spPr>
          <a:xfrm>
            <a:off x="838201" y="1965960"/>
            <a:ext cx="10526376" cy="3904488"/>
          </a:xfrm>
        </p:spPr>
        <p:txBody>
          <a:bodyPr/>
          <a:lstStyle/>
          <a:p>
            <a:pPr lvl="0"/>
            <a:r>
              <a:rPr lang="fi-FI" dirty="0"/>
              <a:t>MOVE!-järjestelmä on opetushallituksen määräämä fyysisen toimintakyvyn tilaa kartoittava mittaus, joka toteutetaan 5. ja 8. luokille joka vuosi elo-syyskuussa. Huoltajille ja oppilaille löytyy kattavasti tietoa hakemalla tietoa netistä.</a:t>
            </a:r>
          </a:p>
          <a:p>
            <a:pPr lvl="0"/>
            <a:r>
              <a:rPr lang="fi-FI" dirty="0"/>
              <a:t>Oppilaat äänestivät toukokuussa leirikoulukohteeksi Piispalan, joka sijaitsee Kannonkoskella. Leirikoulun ajankohta on ke 19.5. - Pe 21.5.</a:t>
            </a:r>
          </a:p>
          <a:p>
            <a:r>
              <a:rPr lang="fi-FI" dirty="0"/>
              <a:t>Muista retkistä tai mahdollisesta </a:t>
            </a:r>
            <a:r>
              <a:rPr lang="fi-FI" dirty="0" err="1"/>
              <a:t>yökoulusta</a:t>
            </a:r>
            <a:r>
              <a:rPr lang="fi-FI" dirty="0"/>
              <a:t> tiedotetaan erikseen.</a:t>
            </a:r>
          </a:p>
        </p:txBody>
      </p:sp>
    </p:spTree>
    <p:extLst>
      <p:ext uri="{BB962C8B-B14F-4D97-AF65-F5344CB8AC3E}">
        <p14:creationId xmlns:p14="http://schemas.microsoft.com/office/powerpoint/2010/main" val="243512153"/>
      </p:ext>
    </p:extLst>
  </p:cSld>
  <p:clrMapOvr>
    <a:masterClrMapping/>
  </p:clrMapOvr>
</p:sld>
</file>

<file path=ppt/theme/theme1.xml><?xml version="1.0" encoding="utf-8"?>
<a:theme xmlns:a="http://schemas.openxmlformats.org/drawingml/2006/main" name="Siilinjarvi">
  <a:themeElements>
    <a:clrScheme name="Kotka-Hamina 1">
      <a:dk1>
        <a:srgbClr val="000000"/>
      </a:dk1>
      <a:lt1>
        <a:srgbClr val="FFFFFF"/>
      </a:lt1>
      <a:dk2>
        <a:srgbClr val="008B62"/>
      </a:dk2>
      <a:lt2>
        <a:srgbClr val="C6C6C6"/>
      </a:lt2>
      <a:accent1>
        <a:srgbClr val="008B62"/>
      </a:accent1>
      <a:accent2>
        <a:srgbClr val="008AC3"/>
      </a:accent2>
      <a:accent3>
        <a:srgbClr val="EA4E55"/>
      </a:accent3>
      <a:accent4>
        <a:srgbClr val="BC8EDF"/>
      </a:accent4>
      <a:accent5>
        <a:srgbClr val="99C980"/>
      </a:accent5>
      <a:accent6>
        <a:srgbClr val="F5877E"/>
      </a:accent6>
      <a:hlink>
        <a:srgbClr val="008B62"/>
      </a:hlink>
      <a:folHlink>
        <a:srgbClr val="8DD3D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ilinjärvi-presentation-template (1).pptx" id="{1333C97E-D9C6-445B-84F4-904B544751FC}" vid="{43C0E115-BA1C-4E32-8D84-3B856A6CB895}"/>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4393</TotalTime>
  <Words>392</Words>
  <Application>Microsoft Office PowerPoint</Application>
  <PresentationFormat>Laajakuva</PresentationFormat>
  <Paragraphs>36</Paragraphs>
  <Slides>5</Slides>
  <Notes>1</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5</vt:i4>
      </vt:variant>
    </vt:vector>
  </HeadingPairs>
  <TitlesOfParts>
    <vt:vector size="11" baseType="lpstr">
      <vt:lpstr>Aptos</vt:lpstr>
      <vt:lpstr>Arial</vt:lpstr>
      <vt:lpstr>Montserrat</vt:lpstr>
      <vt:lpstr>Montserrat ExtraBold</vt:lpstr>
      <vt:lpstr>Verdana</vt:lpstr>
      <vt:lpstr>Siilinjarvi</vt:lpstr>
      <vt:lpstr>Huoltajien ilta 2026</vt:lpstr>
      <vt:lpstr>Opiskelu</vt:lpstr>
      <vt:lpstr>Opiskelu</vt:lpstr>
      <vt:lpstr>Yhteistyö kodin ja koulun välillä</vt:lpstr>
      <vt:lpstr>Muut asiat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Airaksinen, Olli</dc:creator>
  <cp:lastModifiedBy>Airaksinen, Olli</cp:lastModifiedBy>
  <cp:revision>3</cp:revision>
  <dcterms:created xsi:type="dcterms:W3CDTF">2026-08-23T13:01:39Z</dcterms:created>
  <dcterms:modified xsi:type="dcterms:W3CDTF">2026-08-26T14:15:14Z</dcterms:modified>
</cp:coreProperties>
</file>