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08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87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1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50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38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82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52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702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18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90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584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1C9FA6D-4451-4A44-8E86-C30B5D803708}" type="datetimeFigureOut">
              <a:rPr lang="fi-FI" smtClean="0"/>
              <a:t>20.8.2023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6C1AFF8-C770-4244-9915-48271900AD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77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DEB672-9052-4985-8DF0-4176E011B8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6000" dirty="0">
                <a:latin typeface="Comic Sans MS" panose="030F0702030302020204" pitchFamily="66" charset="0"/>
              </a:rPr>
              <a:t>1.Luokan vanhempainilta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3A9990-D15C-4977-9B43-C36CF37D3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9065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9924F7-85B7-435A-9153-C6CA15D3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Poissaolot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29A4CA-699C-44CA-86F5-8F556CCA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37678"/>
            <a:ext cx="9872871" cy="425832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Poissaoloilmoitus open puhelimeen tekstiviestillä heti illalla tai aamulla tai </a:t>
            </a:r>
            <a:r>
              <a:rPr lang="fi-FI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wilman</a:t>
            </a: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kautta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Poissaoloajan läksyt ja tehtävät tehdään kotona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Ylimääräiset lomat anotaan sähköisellä lomakkeella </a:t>
            </a:r>
            <a:r>
              <a:rPr lang="fi-FI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wilmassa</a:t>
            </a: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(myös yhden päivän poissaolot)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1-3 pv myöntää opettaja, pidemmät lomat rehtori</a:t>
            </a:r>
          </a:p>
          <a:p>
            <a:pPr marL="45720" indent="0">
              <a:buNone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- Loma-ajan tehtävät annetaan kirjojen mukana kotiin</a:t>
            </a:r>
          </a:p>
        </p:txBody>
      </p:sp>
    </p:spTree>
    <p:extLst>
      <p:ext uri="{BB962C8B-B14F-4D97-AF65-F5344CB8AC3E}">
        <p14:creationId xmlns:p14="http://schemas.microsoft.com/office/powerpoint/2010/main" val="133461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CBD5A9-4977-403C-BC64-4B421C112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BBD79B-D349-4216-BBA7-7D9EDAC28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Jatkuvaa arviointia ja palautteen antamista tunneilla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Jaksoarvioinnit äidinkielessä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Matematiikasta jakson päätteeksi koe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Itsearviointia, kaveriarviointia, ryhmäarviointia (harjoitellaan)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Marras-joulukuussa oppimiskeskustelu </a:t>
            </a:r>
            <a:b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 (oppilas, huoltaja(t), opettaja)</a:t>
            </a:r>
          </a:p>
          <a:p>
            <a:pPr marL="45720" indent="0">
              <a:buNone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- Lukuvuosiarviointi sanallisena todistuksena</a:t>
            </a:r>
          </a:p>
        </p:txBody>
      </p:sp>
    </p:spTree>
    <p:extLst>
      <p:ext uri="{BB962C8B-B14F-4D97-AF65-F5344CB8AC3E}">
        <p14:creationId xmlns:p14="http://schemas.microsoft.com/office/powerpoint/2010/main" val="401545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14AB83-F4EF-415D-B98E-C39B9668C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Luokan rutiineja ja käytänteitä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ADA935-598C-4C18-8E4A-F95219BAC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Sisälle tullaan jonojärjestyksessä katoksesta (luokilla omat jonot)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Kännykät ovat kiinni koulupäivän ajan. Sopikaa kaverikyläilyt etukäteen. Jos tarve soittaa kotiin, oppilas kysyy opelta luvan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Tunneilla on mukana ohjaaja Tiina Loponen lähes aina </a:t>
            </a:r>
          </a:p>
          <a:p>
            <a:pPr>
              <a:buFontTx/>
              <a:buChar char="-"/>
            </a:pPr>
            <a:r>
              <a:rPr lang="fi-FI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Ip</a:t>
            </a: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- kerhoasiat suoraan Tiina Loposelle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Kirjastokortti (ja –kassi) mukaan perjantaisin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Kynäkorin ja omia vihkoja voi tuoda pulpettiin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Voi tuoda sisäkengät</a:t>
            </a:r>
          </a:p>
          <a:p>
            <a:pPr marL="45720" indent="0">
              <a:buNone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482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FD3AD7-957B-40EA-BD54-4DF7F3123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… jatkuu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794D64-7CBF-4832-BD82-986EA9A6B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Ruokalassa maistetaan kaikkia ruokia (salaatin osat omissa astioissa, valitaan itse)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Ma-to omat välituntialueet (1.-3.lk/4.-6.lk), pe kaikki alueet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Välkkäri- välitunti kerran viikossa (isommat oppilaat ohjaamassa)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Tiedotteet, monisteet ja kokeet kulkevat kansiossa kotiin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VERSO = vertaissovittelu (isommat oppilaat toimivat pienten kiistojen sovittelijoina)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Kummitoiminta: 5.luokkalaiset toimivat koulukummeina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Oppilastoimikunta, jossa oma edustaja jokaiselta luokalta</a:t>
            </a:r>
          </a:p>
          <a:p>
            <a:pPr>
              <a:buFontTx/>
              <a:buChar char="-"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7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59D7-EFD6-430D-BA26-A37CDA80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Muistettavaa	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A4966A-C3A3-4C25-ADB6-59DF202D3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13004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Nimetkää vaatteet ja varusteet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Varavaatteita voi tuoda naulakkoon tai reppuun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Linja-autossa asiallinen käytös ja tien varressa </a:t>
            </a:r>
            <a:b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rauhallinen odottaminen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Kyytiasioissa olkaa suoraan yhteydessä liikennöitsijän toimistoon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Heijastinliivit jaetaan syysloman jälkeen ja käytetään </a:t>
            </a:r>
            <a:b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aina koulumatkoilla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Jos matkakortti häviää, ilmoitus opelle, joka tilaa uuden kortin koulutoimistosta. 5€ maksu ilmoitetulle tilille.</a:t>
            </a:r>
          </a:p>
          <a:p>
            <a:pPr marL="45720" indent="0">
              <a:buNone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" indent="0">
              <a:buNone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fi-FI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318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AD7413-E274-48C8-929E-C175DBD5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Hyvä koulupäivä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C20A8F-0A24-41B9-9E9C-16F9A6023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02167"/>
            <a:ext cx="9872871" cy="429383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Riittävä yöuni 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Kunnollinen aamupala (osa oppilaista valittaa nälkää heti aamusta)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Koulukirjat ja-varusteet mukana 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Säänmukainen vaatetus (sateellakin ollaan välitunnilla)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Kaveriasiat kunnossa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Läksyrutiinit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Tunne, että osaan, opin ja jaksan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Kannustus koulussa ja kotona</a:t>
            </a:r>
          </a:p>
          <a:p>
            <a:pPr marL="45720" indent="0">
              <a:buNone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Mukavaa kouluvuotta kaikille!</a:t>
            </a:r>
          </a:p>
          <a:p>
            <a:pPr marL="45720" indent="0">
              <a:buNone/>
            </a:pPr>
            <a:endParaRPr lang="fi-FI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fi-FI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" indent="0">
              <a:buNone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" indent="0">
              <a:buNone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2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E9E612-8535-4F3A-BE12-2D306A20E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Lukujärjestys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4EA2F0-C765-4FB2-BC71-9C06217A7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75534"/>
            <a:ext cx="9872871" cy="4472866"/>
          </a:xfrm>
          <a:ln>
            <a:solidFill>
              <a:srgbClr val="92D050"/>
            </a:solidFill>
          </a:ln>
        </p:spPr>
        <p:txBody>
          <a:bodyPr>
            <a:normAutofit fontScale="47500" lnSpcReduction="20000"/>
          </a:bodyPr>
          <a:lstStyle/>
          <a:p>
            <a:pPr>
              <a:buFontTx/>
              <a:buChar char="-"/>
            </a:pPr>
            <a:endParaRPr lang="fi-FI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AI, MA, LI, KS, KU, MU, YPI, EN, UE/UO/ET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Yhdysluokassa osa tunneista jakotunteja, suurin osa tunneista samaan aikaan</a:t>
            </a:r>
          </a:p>
          <a:p>
            <a:pPr marL="45720" indent="0">
              <a:buNone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- Liikuntaa maanantaisin ja perjantaisin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Sanna pitää musiikin </a:t>
            </a:r>
            <a:r>
              <a:rPr lang="fi-FI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ti:na</a:t>
            </a:r>
            <a:endParaRPr lang="fi-FI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Markun </a:t>
            </a:r>
            <a:r>
              <a:rPr lang="fi-FI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Ypin</a:t>
            </a: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tunnit: 1.lk ma, 2.lk ti.na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1.-2. luokan yhteiset käsityöntunnit torstaisin kahdessa eri tilassa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Kirjastoauto </a:t>
            </a:r>
            <a:r>
              <a:rPr lang="fi-FI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pe:na</a:t>
            </a: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, kirjastokortti (ja –kassi) mukaan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Luokassa koulunkäynninohjaaja Tiina Loponen ja henkilökohtainen avustaja Tuula Lipponen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Muita aikuisia: ohjaaja Mirja Hiltunen ja henkilökohtainen avustaja Jenni Kinnunen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Erityisopettaja Lotta Salmi koululla ke ja to 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Ortodoksiopettaja Ulla Puhakka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Koulukuraattori Pauliina Heikkinen koululla joka toinen tiistai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Terveydenhoitaja Kaisa Yli-Kärppä joka toinen tiistai</a:t>
            </a:r>
          </a:p>
          <a:p>
            <a:pPr marL="45720" indent="0">
              <a:buNone/>
            </a:pPr>
            <a:endParaRPr lang="fi-FI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fi-FI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fi-FI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fi-FI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0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D3A894-0B90-4F8D-858F-5738767E3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6" y="609600"/>
            <a:ext cx="3737499" cy="1068280"/>
          </a:xfrm>
        </p:spPr>
        <p:txBody>
          <a:bodyPr>
            <a:normAutofit/>
          </a:bodyPr>
          <a:lstStyle/>
          <a:p>
            <a:pPr algn="r"/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Äidinkieli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B5CFF1-0CA2-473D-9A4E-96BC0470A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7880"/>
            <a:ext cx="9872871" cy="441812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Säännöllinen lukemisen harjoittelu tärkeää </a:t>
            </a:r>
            <a:r>
              <a:rPr lang="fi-FI" sz="20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kaikentasoisille</a:t>
            </a: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 lukijoille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Oppilaille tulee erilaisia lukuläksyjä, jotka luetaan ääneen kotona vähintään kahteen kertaan </a:t>
            </a: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vanhemman rooli tärkeä!</a:t>
            </a:r>
            <a:endParaRPr lang="fi-FI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Läksy merkitään ja kuitataan lukuläksykorttiin (Aapiseen ei merkintöjä) 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Kirjoittamisessa tärkeää hyvä asento ja oikea kynäote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Huomio kirjainten sijaintiin viivastolla ja oikeaan kirjoitussuuntaan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Mahdollisuus suorittaa lukudiplomi (ohjeet opelta)</a:t>
            </a:r>
          </a:p>
          <a:p>
            <a:pPr>
              <a:buFontTx/>
              <a:buChar char="-"/>
            </a:pP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Kannustakaa kotona lukemiseen. Lukekaa lapselle ääneen ja lapsen kanssa </a:t>
            </a:r>
            <a:b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   yhdessä. </a:t>
            </a:r>
          </a:p>
          <a:p>
            <a:pPr marL="45720" indent="0">
              <a:buNone/>
            </a:pP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3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8D3E82-F841-448E-B29D-B156A9DDA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Matematiikka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7960E7-84F5-4869-9DB9-FB83CDDC9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Syksyllä lukualue 0-12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Harjoitellaan lukujen </a:t>
            </a:r>
            <a:r>
              <a:rPr lang="fi-FI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hajotelmia</a:t>
            </a: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ulkoa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Tunnilla harjoitellaan ja pelataan paljon erilaisilla välineillä </a:t>
            </a: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- Läksyä voi tulla perusaukeamalta, lisätehtävistä, kotimökistä tai</a:t>
            </a:r>
            <a:b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monisteesta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Eri oppilaille voi tulla eri läksy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Läksy merkitään ympyröimällä tehtävä tai sivu</a:t>
            </a:r>
            <a:b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0425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6CF344-C603-4646-9FB2-5020898B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Liikunta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5740F1-3FDA-4513-BA80-5FB8F5EEC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66656"/>
            <a:ext cx="9872871" cy="432934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Alkusyksy ulkoliikuntaa, ilmoitan sisäliikuntaan siirtymisestä (</a:t>
            </a:r>
            <a:r>
              <a:rPr lang="fi-FI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yl.syysloman</a:t>
            </a: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jälkeen)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Liikuntaan sopivat vaatteet ja kengät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Säänmukainen vaatetus</a:t>
            </a:r>
          </a:p>
          <a:p>
            <a:pPr>
              <a:buFontTx/>
              <a:buChar char="-"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Sisäliikuntavaatteet sadepäivien varalle</a:t>
            </a:r>
          </a:p>
          <a:p>
            <a:pPr marL="45720" indent="0">
              <a:buNone/>
            </a:pP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- Jos oppilas ei voi osallistua liikuntatunnille, huoltaja</a:t>
            </a:r>
            <a:b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  laittaa viestin</a:t>
            </a:r>
            <a:b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1697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B81DEC-6D1B-429D-B492-FA485BD6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omic Sans MS" panose="030F0702030302020204" pitchFamily="66" charset="0"/>
              </a:rPr>
              <a:t>                   </a:t>
            </a: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Englanti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CA9499-D67C-44B4-88EA-998FC680E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02167"/>
            <a:ext cx="9872871" cy="429383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Englantia 1h/viikko</a:t>
            </a: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- Syksyllä opetustuokioita pitkin viikkoa, esim. harjoitellaan samaa  laulua päivittäin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Keväällä siirrymme käyttämään Go! –materiaalia, jossa myös 2.luokan asiat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Harjoitellaan mm. tervehdyksiä, nimen kertomista, numeroita ja värejä erilaisten toiminnallisten tehtävien avulla</a:t>
            </a: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- Oppimista ei mitata eli jokainen saa omaksua asioita omassa   tahdissa</a:t>
            </a:r>
          </a:p>
        </p:txBody>
      </p:sp>
    </p:spTree>
    <p:extLst>
      <p:ext uri="{BB962C8B-B14F-4D97-AF65-F5344CB8AC3E}">
        <p14:creationId xmlns:p14="http://schemas.microsoft.com/office/powerpoint/2010/main" val="147456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8E0DC7-E1A7-445C-874E-AD5518B62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	Läksyt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F39A60-E4CE-4EE4-8881-B03F69C21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11045"/>
            <a:ext cx="9872871" cy="4284955"/>
          </a:xfrm>
        </p:spPr>
        <p:txBody>
          <a:bodyPr/>
          <a:lstStyle/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Läksyä tulee ma-to, pääasiassa äidinkielestä ja matematiikasta</a:t>
            </a:r>
          </a:p>
          <a:p>
            <a:pPr marL="45720" indent="0">
              <a:buNone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- Läksyt tarkistetaan koulussa, mutta aikuisen on hyvä seurata läksyjen </a:t>
            </a:r>
            <a:b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   tekemistä jo kotona. Lukuläksy luetaan aina aikuisen kuullen.</a:t>
            </a:r>
          </a:p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Jos läksy unohtuu, se tehdään seuraavalle päivälle kotona</a:t>
            </a:r>
          </a:p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Yksittäisistä unohduksista ei ilmoiteta kotiin, mutta jos toistuu usein,</a:t>
            </a:r>
            <a:b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laitan viestiä kotiin</a:t>
            </a:r>
          </a:p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Reppuun pakataan vain läksykirjat</a:t>
            </a:r>
          </a:p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Läksyjen teossa tärkeää rutiinin muodostuminen ja kannustaminen  </a:t>
            </a:r>
          </a:p>
          <a:p>
            <a:pPr>
              <a:buFontTx/>
              <a:buChar char="-"/>
            </a:pPr>
            <a:r>
              <a:rPr lang="fi-FI" dirty="0">
                <a:solidFill>
                  <a:schemeClr val="tx1"/>
                </a:solidFill>
                <a:latin typeface="Comic Sans MS" panose="030F0702030302020204" pitchFamily="66" charset="0"/>
              </a:rPr>
              <a:t>Puhukaa kotona läksyistä positiivisesti ja ”ihmetelkää” mukana </a:t>
            </a:r>
          </a:p>
        </p:txBody>
      </p:sp>
    </p:spTree>
    <p:extLst>
      <p:ext uri="{BB962C8B-B14F-4D97-AF65-F5344CB8AC3E}">
        <p14:creationId xmlns:p14="http://schemas.microsoft.com/office/powerpoint/2010/main" val="61790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3B2B83-2438-40F9-AFD4-30F32350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Poissaolijan läksyt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73D828-93C7-4967-BDBD-7A6D03CF4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Jos oppilas on poissa ja:</a:t>
            </a: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a) kirjat ovat kotona </a:t>
            </a: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voin laittaa läksyt </a:t>
            </a:r>
            <a:r>
              <a:rPr lang="fi-FI" sz="2400" dirty="0" err="1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wilmaan</a:t>
            </a:r>
            <a:endParaRPr lang="fi-FI" sz="2400" dirty="0">
              <a:solidFill>
                <a:schemeClr val="tx1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b) koulussa on vanhempia sisaruksia  voin laittaa </a:t>
            </a:r>
            <a:b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kirjat ja läksyt sisaruksen mukaan</a:t>
            </a: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c) päiväkodissa on nuorempia sisaruksia  voin viedä </a:t>
            </a:r>
            <a:b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kirjat ja läksyt lokeroon</a:t>
            </a: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d) lähellä asuu kaveri  annan läksyt hänelle mukaan</a:t>
            </a:r>
          </a:p>
          <a:p>
            <a:pPr marL="45720" indent="0">
              <a:buNone/>
            </a:pPr>
            <a:r>
              <a:rPr lang="fi-FI" sz="24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Ilmoittakaa poissaoloviestin yhteydessä, miten toimitaan.</a:t>
            </a:r>
            <a:endParaRPr lang="fi-FI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5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01A3F6-DE9F-4866-862C-A8E31723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			Tiedottaminen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154F71-335F-4ABF-9C5B-0C9E21A56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42369"/>
            <a:ext cx="9872871" cy="444771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Äkillinen poissaolo tai muu tärkeä tieto tekstiviestillä open kännykkään tai </a:t>
            </a:r>
            <a:r>
              <a:rPr lang="fi-FI" sz="1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wilmaan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Pääasiallinen viestikanava on </a:t>
            </a:r>
            <a:r>
              <a:rPr lang="fi-FI" sz="1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wilma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. Koululle voi myös soittaa, jos asia on helpompi hoitaa puhelimessa. 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Jos oppilas sairastuu kesken päivän, ope tai ohjaaja soittaa huoltajalle.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Jos jokin asia (kaverit, koulumatka, oppiminen) mietityttää, ottakaa yhteyttä.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Vanhempainvartti ennen syyslomaa 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Jos lapsella jokin lääke mukana, laittakaa viesti ja lääke reppuun.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Jos lapsen elämässä tapahtuu jokin iso muutos, minun olisi hyvä tietää siitä.</a:t>
            </a:r>
          </a:p>
          <a:p>
            <a:pPr>
              <a:buFontTx/>
              <a:buChar char="-"/>
            </a:pP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Koulun ja luokan </a:t>
            </a:r>
            <a:r>
              <a:rPr lang="fi-FI" sz="1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pedanet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-sivut: </a:t>
            </a:r>
            <a:r>
              <a:rPr lang="fi-FI" sz="1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pedanet.kehvo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 -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luokkien sivut - Riikan luokka</a:t>
            </a:r>
          </a:p>
          <a:p>
            <a:pPr>
              <a:buFontTx/>
              <a:buChar char="-"/>
            </a:pPr>
            <a:r>
              <a:rPr lang="fi-FI" sz="1800" dirty="0" err="1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Pedanetin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etusivulla ohjeet loma-anomuksen tekemiseen (</a:t>
            </a:r>
            <a:r>
              <a:rPr lang="fi-FI" sz="1800" dirty="0" err="1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wilmassa</a:t>
            </a:r>
            <a:r>
              <a:rPr lang="fi-FI" sz="18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yläpalkki Hakemukset ja päätökset, ei voi tehdä kännykällä)</a:t>
            </a:r>
            <a:endParaRPr lang="fi-FI" sz="1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78354"/>
      </p:ext>
    </p:extLst>
  </p:cSld>
  <p:clrMapOvr>
    <a:masterClrMapping/>
  </p:clrMapOvr>
</p:sld>
</file>

<file path=ppt/theme/theme1.xml><?xml version="1.0" encoding="utf-8"?>
<a:theme xmlns:a="http://schemas.openxmlformats.org/drawingml/2006/main" name="Perusta">
  <a:themeElements>
    <a:clrScheme name="Perust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erust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erust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TM03457444[[fn=Perusta]]</Template>
  <TotalTime>347</TotalTime>
  <Words>955</Words>
  <Application>Microsoft Office PowerPoint</Application>
  <PresentationFormat>Laajakuva</PresentationFormat>
  <Paragraphs>119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8" baseType="lpstr">
      <vt:lpstr>Comic Sans MS</vt:lpstr>
      <vt:lpstr>Corbel</vt:lpstr>
      <vt:lpstr>Perusta</vt:lpstr>
      <vt:lpstr>1.Luokan vanhempainilta</vt:lpstr>
      <vt:lpstr>   Lukujärjestys</vt:lpstr>
      <vt:lpstr>Äidinkieli</vt:lpstr>
      <vt:lpstr>   Matematiikka</vt:lpstr>
      <vt:lpstr>   Liikunta</vt:lpstr>
      <vt:lpstr>                   Englanti</vt:lpstr>
      <vt:lpstr>    Läksyt</vt:lpstr>
      <vt:lpstr>  Poissaolijan läksyt</vt:lpstr>
      <vt:lpstr>   Tiedottaminen</vt:lpstr>
      <vt:lpstr>   Poissaolot</vt:lpstr>
      <vt:lpstr>   Arviointi</vt:lpstr>
      <vt:lpstr> Luokan rutiineja ja käytänteitä</vt:lpstr>
      <vt:lpstr>   … jatkuu</vt:lpstr>
      <vt:lpstr>   Muistettavaa </vt:lpstr>
      <vt:lpstr>  Hyvä koulupäivä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1.Luokan vanhempainilta</dc:title>
  <dc:creator>vuori</dc:creator>
  <cp:lastModifiedBy>riikka.vuori29@gmail.com</cp:lastModifiedBy>
  <cp:revision>34</cp:revision>
  <cp:lastPrinted>2017-08-23T08:26:07Z</cp:lastPrinted>
  <dcterms:created xsi:type="dcterms:W3CDTF">2017-08-20T12:24:32Z</dcterms:created>
  <dcterms:modified xsi:type="dcterms:W3CDTF">2023-08-20T12:53:25Z</dcterms:modified>
</cp:coreProperties>
</file>