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A419E56-323A-4044-8F6B-AC4C59F8C474}">
          <p14:sldIdLst>
            <p14:sldId id="256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58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D6F89-7EC4-46F4-8C18-4A45DCD184D0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0A72-75FC-4C7C-903E-8ED7E349E5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28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87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25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73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92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64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31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E0A72-75FC-4C7C-903E-8ED7E349E51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71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D67632-1A55-14C1-2C8D-0FD979764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47B779-C2B5-74B2-CC3C-4969CB258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911A9-B3AA-CD71-AB78-280F9E7E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BADF8A-D247-20CC-D2DD-1BE59FA4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754B4F-94D2-E64C-8E79-8AD7E12A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69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091F0C-2218-0BA1-1637-CA0FBD25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666CBB-5595-9FF0-CBEE-4E1E0BDF0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E1444B-D07A-EE85-F046-1C3480A8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87DED9-B13A-51CF-3EDB-8A9415E5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74EA6E-3625-6361-7540-F0B0F590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3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0BF9DAE-CC93-E344-2EA0-65A0D98A3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388534-3A3C-9211-2796-BB4CAAAC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3DCBF0-2A32-D726-F6DB-97503A9B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ECE6DB-9BBC-939D-6065-4BD897C0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5B2179-07B1-DC13-D65C-D4D1B020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3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5D292-6AB5-84A7-64AE-736AF850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EB33EF-227A-39FA-550A-2038A715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B16C38-738F-F296-2CCE-AF99CC78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80AAA6-82C4-A055-B28C-A7BF810C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813D20-4D83-0562-70D3-A78DD69D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4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C8140-097A-A9C0-64CA-DF5A6AF1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1D3C9E-11E4-D4C9-F176-CA95A64E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F667EE-F075-EE71-3773-ED297E01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7A8863-4B58-D715-087C-BAC4F4DC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DB5BC1-237B-EEF9-B492-F23176C5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800C09-0959-C9B5-EE90-3BFDCA94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FAC55-FA91-3E30-A0D5-ED19779F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48EA65-60DD-431D-660F-72788A898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20CC64-952C-9864-9ECE-34D5C5AC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A8AEB91-E6D1-36DA-5C07-0C5C1755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193D7D-CBFB-938B-FDE2-E6E8D710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3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9B0A3-85FD-C292-40F1-EEB444D7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26AA72-3263-DDC0-5F15-916AEDA7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A80267-C269-C4B3-7C55-A814B9242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C3E4AF-C3DC-660F-1661-CAB51DBF9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0F5D72-23E9-4B75-3144-A7A1E73AE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50BC609-0CEA-09D8-EE60-C7F4C11E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1BF7038-5A5B-D60A-EDC9-3CA41D21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E5AB7C0-7709-EFC2-2115-B130159B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57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B4E6B-D669-D285-8229-14D9229D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515CD4-19F3-FAD7-50F3-6B7DB5F9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A9D470-7029-A88B-F1BE-4D0C5677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CDD503-FD5E-09AA-B77E-2F66C6AD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78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B9FC64D-E76C-207C-1092-71F7D640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305494C-0F3B-20B1-7172-A835B254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B53F5A-0203-3464-AEDF-C3A23377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80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DAB8F-1257-7438-64D0-8AB19272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057379-5719-B081-7907-560E37C4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C024DE-4C31-FEC9-8291-A1AF6861D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A24A9-3C24-2974-96FB-2DACD225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E37324-7D49-D866-3B01-7B659199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1B73A3-E918-E2A1-7B33-9DAE0E6D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2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615EDD-73FF-AA9B-4734-B8E2377D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C8E5F-3A55-3310-7C28-AAE15A445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909996-12F1-5A5F-0F29-2DB54E78F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3F3955-677C-B329-4D0F-9959FE14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AE6642-B1DD-65D0-45A9-6E73D756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68F235-3938-797D-B7B2-20D91E30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09C4BA-E563-E9D1-7B88-FA5B81D3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BE8EDB-0906-5D40-A123-D54CC11F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EF2991-2012-D129-840F-75710894F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53D5E-2175-43F0-86DB-F5A63BA552D5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5F920B-B3DF-0578-A3EC-7D8770FB5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52B83F-5C84-FC56-B183-92D3E8385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2AC02C-EBDA-4B3D-8927-35126C5660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D887C-6249-9A8A-6A23-755F864F3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32" y="2156415"/>
            <a:ext cx="11196735" cy="96706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 anchorCtr="0"/>
          <a:lstStyle/>
          <a:p>
            <a:r>
              <a:rPr lang="fi-FI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</p:spTree>
    <p:extLst>
      <p:ext uri="{BB962C8B-B14F-4D97-AF65-F5344CB8AC3E}">
        <p14:creationId xmlns:p14="http://schemas.microsoft.com/office/powerpoint/2010/main" val="215202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D887C-6249-9A8A-6A23-755F864F3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32" y="2156415"/>
            <a:ext cx="11196735" cy="96706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 anchorCtr="0"/>
          <a:lstStyle/>
          <a:p>
            <a:r>
              <a:rPr lang="fi-FI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5806FA-86AA-4590-3F1C-73E401AD2DF3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pic>
        <p:nvPicPr>
          <p:cNvPr id="5" name="Kuva 4" descr="Kuva, joka sisältää kohteen teksti, käsiala, paperi, Paperituote">
            <a:extLst>
              <a:ext uri="{FF2B5EF4-FFF2-40B4-BE49-F238E27FC236}">
                <a16:creationId xmlns:a16="http://schemas.microsoft.com/office/drawing/2014/main" id="{C9EF3E6E-7132-5A11-5D2B-4FC3D21A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924366"/>
            <a:ext cx="6871459" cy="51670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41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pic>
        <p:nvPicPr>
          <p:cNvPr id="7" name="Kuva 6" descr="Kuva, joka sisältää kohteen henkilö, Välipala, sisä-, donitsi&#10;&#10;Kuvaus luotu automaattisesti">
            <a:extLst>
              <a:ext uri="{FF2B5EF4-FFF2-40B4-BE49-F238E27FC236}">
                <a16:creationId xmlns:a16="http://schemas.microsoft.com/office/drawing/2014/main" id="{22E11E06-1CD8-F39A-0517-C543DF60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924366"/>
            <a:ext cx="3875261" cy="51670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01D3D27C-A806-D9C9-1FA3-9E73CF0F8C20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pic>
        <p:nvPicPr>
          <p:cNvPr id="9" name="Kuva 8" descr="Kuva, joka sisältää kohteen sisä-, pöytäastiasto, pöytä, lautanen&#10;&#10;Kuvaus luotu automaattisesti">
            <a:extLst>
              <a:ext uri="{FF2B5EF4-FFF2-40B4-BE49-F238E27FC236}">
                <a16:creationId xmlns:a16="http://schemas.microsoft.com/office/drawing/2014/main" id="{CC5E8A7B-411E-370C-26B6-7E708B20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9" y="924366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Kuva 9" descr="Kuva, joka sisältää kohteen teksti, käsiala, paperi, Paperituote">
            <a:extLst>
              <a:ext uri="{FF2B5EF4-FFF2-40B4-BE49-F238E27FC236}">
                <a16:creationId xmlns:a16="http://schemas.microsoft.com/office/drawing/2014/main" id="{21ED43F1-37AB-68F8-9E1F-06CE43623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924366"/>
            <a:ext cx="6871459" cy="51670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805E369-4E0A-0305-6894-793E0BF2E5C6}"/>
              </a:ext>
            </a:extLst>
          </p:cNvPr>
          <p:cNvSpPr/>
          <p:nvPr/>
        </p:nvSpPr>
        <p:spPr>
          <a:xfrm>
            <a:off x="379614" y="1251346"/>
            <a:ext cx="17757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Oppilaiden </a:t>
            </a:r>
          </a:p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jouluhetkeen </a:t>
            </a:r>
          </a:p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piparit ja </a:t>
            </a:r>
          </a:p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koristeet </a:t>
            </a:r>
            <a:endParaRPr lang="fi-FI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pic>
        <p:nvPicPr>
          <p:cNvPr id="7" name="Kuva 6" descr="Kuva, joka sisältää kohteen henkilö, Välipala, sisä-, donitsi&#10;&#10;Kuvaus luotu automaattisesti">
            <a:extLst>
              <a:ext uri="{FF2B5EF4-FFF2-40B4-BE49-F238E27FC236}">
                <a16:creationId xmlns:a16="http://schemas.microsoft.com/office/drawing/2014/main" id="{22E11E06-1CD8-F39A-0517-C543DF60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924366"/>
            <a:ext cx="3875261" cy="51670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01D3D27C-A806-D9C9-1FA3-9E73CF0F8C20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pic>
        <p:nvPicPr>
          <p:cNvPr id="9" name="Kuva 8" descr="Kuva, joka sisältää kohteen sisä-, pöytäastiasto, pöytä, lautanen&#10;&#10;Kuvaus luotu automaattisesti">
            <a:extLst>
              <a:ext uri="{FF2B5EF4-FFF2-40B4-BE49-F238E27FC236}">
                <a16:creationId xmlns:a16="http://schemas.microsoft.com/office/drawing/2014/main" id="{CC5E8A7B-411E-370C-26B6-7E708B20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9" y="924366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Kuva 10" descr="Kuva, joka sisältää kohteen Välipala, pikaruoka, ateria, ruoka">
            <a:extLst>
              <a:ext uri="{FF2B5EF4-FFF2-40B4-BE49-F238E27FC236}">
                <a16:creationId xmlns:a16="http://schemas.microsoft.com/office/drawing/2014/main" id="{B380642E-0C8E-48AC-7031-6459E489E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0" y="924363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4A3B7A7-F8A0-0479-5146-B5E9E6ABFBF6}"/>
              </a:ext>
            </a:extLst>
          </p:cNvPr>
          <p:cNvSpPr/>
          <p:nvPr/>
        </p:nvSpPr>
        <p:spPr>
          <a:xfrm rot="21000538">
            <a:off x="5467585" y="4199918"/>
            <a:ext cx="2614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Kahvitukset joulu- ja </a:t>
            </a:r>
          </a:p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kevätjuhlassa</a:t>
            </a:r>
          </a:p>
        </p:txBody>
      </p:sp>
    </p:spTree>
    <p:extLst>
      <p:ext uri="{BB962C8B-B14F-4D97-AF65-F5344CB8AC3E}">
        <p14:creationId xmlns:p14="http://schemas.microsoft.com/office/powerpoint/2010/main" val="19908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pic>
        <p:nvPicPr>
          <p:cNvPr id="11" name="Kuva 10" descr="Kuva, joka sisältää kohteen Välipala, pikaruoka, ateria, ruoka">
            <a:extLst>
              <a:ext uri="{FF2B5EF4-FFF2-40B4-BE49-F238E27FC236}">
                <a16:creationId xmlns:a16="http://schemas.microsoft.com/office/drawing/2014/main" id="{B380642E-0C8E-48AC-7031-6459E489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0" y="924363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01D3D27C-A806-D9C9-1FA3-9E73CF0F8C20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pic>
        <p:nvPicPr>
          <p:cNvPr id="13" name="Kuva 12" descr="Kuva, joka sisältää kohteen teksti, kuvakaappaus, Brändi, Sähkönsininen">
            <a:extLst>
              <a:ext uri="{FF2B5EF4-FFF2-40B4-BE49-F238E27FC236}">
                <a16:creationId xmlns:a16="http://schemas.microsoft.com/office/drawing/2014/main" id="{F133F7DD-BEF7-8F39-8E40-C0C2A6481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71" y="936630"/>
            <a:ext cx="4802338" cy="51424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068D277-5480-0C1F-E760-8C1E498E2D09}"/>
              </a:ext>
            </a:extLst>
          </p:cNvPr>
          <p:cNvSpPr/>
          <p:nvPr/>
        </p:nvSpPr>
        <p:spPr>
          <a:xfrm>
            <a:off x="495674" y="1958668"/>
            <a:ext cx="2429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Välitunti</a:t>
            </a:r>
            <a:r>
              <a:rPr lang="fi-FI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välineiden </a:t>
            </a:r>
          </a:p>
          <a:p>
            <a:pPr algn="ctr"/>
            <a:r>
              <a:rPr lang="fi-FI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hankinta</a:t>
            </a:r>
          </a:p>
        </p:txBody>
      </p:sp>
    </p:spTree>
    <p:extLst>
      <p:ext uri="{BB962C8B-B14F-4D97-AF65-F5344CB8AC3E}">
        <p14:creationId xmlns:p14="http://schemas.microsoft.com/office/powerpoint/2010/main" val="34367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teksti, kuvakaappaus, Brändi, Sähkönsininen">
            <a:extLst>
              <a:ext uri="{FF2B5EF4-FFF2-40B4-BE49-F238E27FC236}">
                <a16:creationId xmlns:a16="http://schemas.microsoft.com/office/drawing/2014/main" id="{F133F7DD-BEF7-8F39-8E40-C0C2A6481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71" y="936630"/>
            <a:ext cx="4802338" cy="51424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Kuva 14" descr="Kuva, joka sisältää kohteen vaasi, patsas, hautajaiset, ruusu">
            <a:extLst>
              <a:ext uri="{FF2B5EF4-FFF2-40B4-BE49-F238E27FC236}">
                <a16:creationId xmlns:a16="http://schemas.microsoft.com/office/drawing/2014/main" id="{25F28C92-810B-E0A9-A90E-2CD652B0D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34" y="899823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01D3D27C-A806-D9C9-1FA3-9E73CF0F8C20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5E88C72-2E6F-90F2-C50B-81969133EDF0}"/>
              </a:ext>
            </a:extLst>
          </p:cNvPr>
          <p:cNvSpPr/>
          <p:nvPr/>
        </p:nvSpPr>
        <p:spPr>
          <a:xfrm>
            <a:off x="801039" y="1825600"/>
            <a:ext cx="2065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Ruusut </a:t>
            </a:r>
          </a:p>
          <a:p>
            <a:pPr algn="ctr"/>
            <a:r>
              <a:rPr lang="fi-FI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 </a:t>
            </a:r>
          </a:p>
          <a:p>
            <a:pPr algn="ctr"/>
            <a:r>
              <a:rPr lang="fi-FI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hymypatsaat </a:t>
            </a:r>
            <a:endParaRPr lang="fi-FI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4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vaasi, patsas, hautajaiset, ruusu">
            <a:extLst>
              <a:ext uri="{FF2B5EF4-FFF2-40B4-BE49-F238E27FC236}">
                <a16:creationId xmlns:a16="http://schemas.microsoft.com/office/drawing/2014/main" id="{25F28C92-810B-E0A9-A90E-2CD652B0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34" y="899823"/>
            <a:ext cx="3875261" cy="5167014"/>
          </a:xfrm>
          <a:prstGeom prst="rect">
            <a:avLst/>
          </a:prstGeom>
          <a:effectLst>
            <a:softEdge rad="63500"/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-malli 3" descr="Heart-shaped balloon">
                <a:extLst>
                  <a:ext uri="{FF2B5EF4-FFF2-40B4-BE49-F238E27FC236}">
                    <a16:creationId xmlns:a16="http://schemas.microsoft.com/office/drawing/2014/main" id="{2F3DACA0-A0C2-C8B2-4CFD-11F20A5B2A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160906"/>
                  </p:ext>
                </p:extLst>
              </p:nvPr>
            </p:nvGraphicFramePr>
            <p:xfrm>
              <a:off x="12219709" y="6604014"/>
              <a:ext cx="923297" cy="294122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23297" cy="2941223"/>
                    </a:xfrm>
                    <a:prstGeom prst="rect">
                      <a:avLst/>
                    </a:prstGeom>
                  </am3d:spPr>
                  <am3d:camera>
                    <am3d:pos x="0" y="0" z="503447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8858216" d="1000000"/>
                    <am3d:preTrans dx="173359" dy="-17997117" dz="-165756"/>
                    <am3d:scale>
                      <am3d:sx n="1000000" d="1000000"/>
                      <am3d:sy n="1000000" d="1000000"/>
                      <am3d:sz n="1000000" d="1000000"/>
                    </am3d:scale>
                    <am3d:rot ax="618526" ay="1851418" az="31976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1125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-malli 3" descr="Heart-shaped balloon">
                <a:extLst>
                  <a:ext uri="{FF2B5EF4-FFF2-40B4-BE49-F238E27FC236}">
                    <a16:creationId xmlns:a16="http://schemas.microsoft.com/office/drawing/2014/main" id="{2F3DACA0-A0C2-C8B2-4CFD-11F20A5B2A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9709" y="6604014"/>
                <a:ext cx="923297" cy="294122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Alaotsikko 2">
            <a:extLst>
              <a:ext uri="{FF2B5EF4-FFF2-40B4-BE49-F238E27FC236}">
                <a16:creationId xmlns:a16="http://schemas.microsoft.com/office/drawing/2014/main" id="{56B7A5BF-BE3A-FC64-3506-9B22BE7A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6327821"/>
            <a:ext cx="9144000" cy="386488"/>
          </a:xfrm>
          <a:noFill/>
          <a:effectLst>
            <a:glow rad="1905000">
              <a:schemeClr val="tx1"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bg1"/>
                </a:solidFill>
                <a:effectLst>
                  <a:glow rad="431800">
                    <a:schemeClr val="tx1">
                      <a:alpha val="49000"/>
                    </a:schemeClr>
                  </a:glow>
                </a:effectLst>
                <a:latin typeface="Bernard MT Condensed" panose="02050806060905020404" pitchFamily="18" charset="0"/>
              </a:rPr>
              <a:t>hamulanvanyhd@gmail.com	peda.net/siilinjarvi/hamula/vanhempainyhdistys2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01D3D27C-A806-D9C9-1FA3-9E73CF0F8C20}"/>
              </a:ext>
            </a:extLst>
          </p:cNvPr>
          <p:cNvSpPr txBox="1">
            <a:spLocks/>
          </p:cNvSpPr>
          <p:nvPr/>
        </p:nvSpPr>
        <p:spPr>
          <a:xfrm>
            <a:off x="436672" y="-42694"/>
            <a:ext cx="11196735" cy="9670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Bernard MT Condensed" panose="02050806060905020404" pitchFamily="18" charset="0"/>
                <a:cs typeface="AngsanaUPC" panose="020B0502040204020203" pitchFamily="18" charset="-34"/>
              </a:rPr>
              <a:t>Hamulan</a:t>
            </a:r>
            <a:r>
              <a:rPr lang="fi-FI" sz="4000" dirty="0">
                <a:latin typeface="Bernard MT Condensed" panose="02050806060905020404" pitchFamily="18" charset="0"/>
                <a:cs typeface="AngsanaUPC" panose="020B0502040204020203" pitchFamily="18" charset="-34"/>
              </a:rPr>
              <a:t> koulun vanhempainyhdistys</a:t>
            </a:r>
          </a:p>
        </p:txBody>
      </p:sp>
    </p:spTree>
    <p:extLst>
      <p:ext uri="{BB962C8B-B14F-4D97-AF65-F5344CB8AC3E}">
        <p14:creationId xmlns:p14="http://schemas.microsoft.com/office/powerpoint/2010/main" val="2597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00508 0.291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6 -0.37268 C 0.00678 -0.36203 -0.11901 -0.52453 -0.12903 -0.57453 C -0.14947 -0.54027 -0.17005 -0.528 -0.19218 -0.52453 C -0.20455 -0.52453 -0.21158 -0.52013 -0.225 -0.52199 C -0.23632 -0.5206 -0.24205 -0.52268 -0.24974 -0.52476 C -0.25768 -0.52708 -0.26289 -0.52708 -0.27213 -0.5331 C -0.28086 -0.54305 -0.29349 -0.55949 -0.30052 -0.57986 C -0.31132 -0.55787 -0.33502 -0.5449 -0.35416 -0.54027 C -0.37174 -0.53495 -0.38046 -0.53495 -0.39466 -0.53379 C -0.4095 -0.53379 -0.42135 -0.5331 -0.43502 -0.54097 C -0.44869 -0.55138 -0.45859 -0.55046 -0.47526 -0.57986 C -0.48867 -0.56111 -0.50807 -0.55486 -0.52265 -0.54791 C -0.53502 -0.5449 -0.55625 -0.54351 -0.56757 -0.54583 C -0.57942 -0.55138 -0.57968 -0.54861 -0.59205 -0.55787 C -0.59778 -0.56597 -0.60494 -0.57106 -0.60885 -0.57986 C -0.61341 -0.57245 -0.62018 -0.56851 -0.62708 -0.5618 C -0.63711 -0.55486 -0.64049 -0.55324 -0.65052 -0.55046 C -0.66067 -0.54537 -0.66497 -0.54953 -0.67408 -0.55046 C -0.68203 -0.55601 -0.68203 -0.5574 -0.68789 -0.5618 C -0.69101 -0.56944 -0.69466 -0.5743 -0.69778 -0.57986 C -0.70208 -0.57986 -0.70468 -0.5743 -0.70885 -0.57245 C -0.71601 -0.57106 -0.71888 -0.56944 -0.72461 -0.5699 C -0.7302 -0.57592 -0.73333 -0.57986 -0.73489 -0.57986 C -0.74127 -0.57986 -0.74726 -0.57777 -0.7539 -0.5743 C -0.75729 -0.57592 -0.76171 -0.578 -0.76549 -0.57986 C -0.76966 -0.57986 -0.77513 -0.578 -0.77942 -0.57777 C -0.78307 -0.57986 -0.78645 -0.57986 -0.78945 -0.57986 " pathEditMode="relative" rAng="0" ptsTypes="AAAAAAAAAAAAAAAAAAAAAAAAAAA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55" y="-10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150</Words>
  <Application>Microsoft Office PowerPoint</Application>
  <PresentationFormat>Laajakuva</PresentationFormat>
  <Paragraphs>33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Bernard MT Condensed</vt:lpstr>
      <vt:lpstr>Office-teema</vt:lpstr>
      <vt:lpstr>Hamulan koulun vanhempainyhdistys</vt:lpstr>
      <vt:lpstr>Hamulan koulun vanhempainyhdistys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Hamulan koulun vanhempainyhdistys</dc:title>
  <dc:creator>Joni Nuutinen</dc:creator>
  <cp:lastModifiedBy>Kirjavainen, Tiina</cp:lastModifiedBy>
  <cp:revision>7</cp:revision>
  <dcterms:created xsi:type="dcterms:W3CDTF">2024-04-21T12:32:56Z</dcterms:created>
  <dcterms:modified xsi:type="dcterms:W3CDTF">2025-04-11T10:07:59Z</dcterms:modified>
</cp:coreProperties>
</file>