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59" r:id="rId9"/>
    <p:sldId id="274" r:id="rId10"/>
    <p:sldId id="275" r:id="rId11"/>
    <p:sldId id="272" r:id="rId12"/>
    <p:sldId id="261" r:id="rId13"/>
    <p:sldId id="268" r:id="rId14"/>
    <p:sldId id="278" r:id="rId15"/>
    <p:sldId id="277" r:id="rId16"/>
    <p:sldId id="264" r:id="rId17"/>
    <p:sldId id="266" r:id="rId18"/>
    <p:sldId id="269" r:id="rId19"/>
    <p:sldId id="263" r:id="rId20"/>
    <p:sldId id="267" r:id="rId2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C760FD-5F3F-E0A7-190C-A7D434E7AFB6}" v="270" dt="2024-08-19T06:58:29.144"/>
    <p1510:client id="{4FB37F6B-C213-ECC9-5025-ADD4AD82D5D9}" v="195" dt="2024-08-20T10:07:33.179"/>
    <p1510:client id="{56D7723E-4E4A-1460-D700-9386CEB0F683}" v="41" dt="2024-08-19T10:39:00.864"/>
    <p1510:client id="{C2A59155-1E38-2BD9-9A23-52FBB55D4E2A}" v="55" dt="2024-08-20T10:17:36.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78"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ana Sillanpää" userId="S::jaana.sillanpaa@edusiilinjarvi.fi::a2bc6dee-70d0-4475-ae03-0bc5fc59c738" providerId="AD" clId="Web-{4FB37F6B-C213-ECC9-5025-ADD4AD82D5D9}"/>
    <pc:docChg chg="delSld modSld">
      <pc:chgData name="Jaana Sillanpää" userId="S::jaana.sillanpaa@edusiilinjarvi.fi::a2bc6dee-70d0-4475-ae03-0bc5fc59c738" providerId="AD" clId="Web-{4FB37F6B-C213-ECC9-5025-ADD4AD82D5D9}" dt="2024-08-20T10:07:33.179" v="204" actId="20577"/>
      <pc:docMkLst>
        <pc:docMk/>
      </pc:docMkLst>
      <pc:sldChg chg="modSp">
        <pc:chgData name="Jaana Sillanpää" userId="S::jaana.sillanpaa@edusiilinjarvi.fi::a2bc6dee-70d0-4475-ae03-0bc5fc59c738" providerId="AD" clId="Web-{4FB37F6B-C213-ECC9-5025-ADD4AD82D5D9}" dt="2024-08-20T09:01:13.481" v="66" actId="20577"/>
        <pc:sldMkLst>
          <pc:docMk/>
          <pc:sldMk cId="3409912541" sldId="257"/>
        </pc:sldMkLst>
        <pc:spChg chg="mod">
          <ac:chgData name="Jaana Sillanpää" userId="S::jaana.sillanpaa@edusiilinjarvi.fi::a2bc6dee-70d0-4475-ae03-0bc5fc59c738" providerId="AD" clId="Web-{4FB37F6B-C213-ECC9-5025-ADD4AD82D5D9}" dt="2024-08-20T09:01:13.481" v="66" actId="20577"/>
          <ac:spMkLst>
            <pc:docMk/>
            <pc:sldMk cId="3409912541" sldId="257"/>
            <ac:spMk id="3" creationId="{44545185-03FB-4A73-B842-1C1C9F6C6B1E}"/>
          </ac:spMkLst>
        </pc:spChg>
      </pc:sldChg>
      <pc:sldChg chg="modSp">
        <pc:chgData name="Jaana Sillanpää" userId="S::jaana.sillanpaa@edusiilinjarvi.fi::a2bc6dee-70d0-4475-ae03-0bc5fc59c738" providerId="AD" clId="Web-{4FB37F6B-C213-ECC9-5025-ADD4AD82D5D9}" dt="2024-08-20T09:02:53.782" v="111" actId="20577"/>
        <pc:sldMkLst>
          <pc:docMk/>
          <pc:sldMk cId="499155133" sldId="258"/>
        </pc:sldMkLst>
        <pc:spChg chg="mod">
          <ac:chgData name="Jaana Sillanpää" userId="S::jaana.sillanpaa@edusiilinjarvi.fi::a2bc6dee-70d0-4475-ae03-0bc5fc59c738" providerId="AD" clId="Web-{4FB37F6B-C213-ECC9-5025-ADD4AD82D5D9}" dt="2024-08-20T09:02:53.782" v="111" actId="20577"/>
          <ac:spMkLst>
            <pc:docMk/>
            <pc:sldMk cId="499155133" sldId="258"/>
            <ac:spMk id="8" creationId="{FDDCF44E-35D4-4131-95D0-9A74E37573C7}"/>
          </ac:spMkLst>
        </pc:spChg>
      </pc:sldChg>
      <pc:sldChg chg="modSp">
        <pc:chgData name="Jaana Sillanpää" userId="S::jaana.sillanpaa@edusiilinjarvi.fi::a2bc6dee-70d0-4475-ae03-0bc5fc59c738" providerId="AD" clId="Web-{4FB37F6B-C213-ECC9-5025-ADD4AD82D5D9}" dt="2024-08-20T09:04:50.723" v="173" actId="20577"/>
        <pc:sldMkLst>
          <pc:docMk/>
          <pc:sldMk cId="2369367309" sldId="260"/>
        </pc:sldMkLst>
        <pc:spChg chg="mod">
          <ac:chgData name="Jaana Sillanpää" userId="S::jaana.sillanpaa@edusiilinjarvi.fi::a2bc6dee-70d0-4475-ae03-0bc5fc59c738" providerId="AD" clId="Web-{4FB37F6B-C213-ECC9-5025-ADD4AD82D5D9}" dt="2024-08-20T09:04:50.723" v="173" actId="20577"/>
          <ac:spMkLst>
            <pc:docMk/>
            <pc:sldMk cId="2369367309" sldId="260"/>
            <ac:spMk id="3" creationId="{3F7E49B8-420A-4FE8-B9D6-90ADA08C53D4}"/>
          </ac:spMkLst>
        </pc:spChg>
      </pc:sldChg>
      <pc:sldChg chg="modSp">
        <pc:chgData name="Jaana Sillanpää" userId="S::jaana.sillanpaa@edusiilinjarvi.fi::a2bc6dee-70d0-4475-ae03-0bc5fc59c738" providerId="AD" clId="Web-{4FB37F6B-C213-ECC9-5025-ADD4AD82D5D9}" dt="2024-08-20T10:07:33.179" v="204" actId="20577"/>
        <pc:sldMkLst>
          <pc:docMk/>
          <pc:sldMk cId="599979392" sldId="263"/>
        </pc:sldMkLst>
        <pc:spChg chg="mod">
          <ac:chgData name="Jaana Sillanpää" userId="S::jaana.sillanpaa@edusiilinjarvi.fi::a2bc6dee-70d0-4475-ae03-0bc5fc59c738" providerId="AD" clId="Web-{4FB37F6B-C213-ECC9-5025-ADD4AD82D5D9}" dt="2024-08-20T10:07:33.179" v="204" actId="20577"/>
          <ac:spMkLst>
            <pc:docMk/>
            <pc:sldMk cId="599979392" sldId="263"/>
            <ac:spMk id="3" creationId="{F9DCAE20-EA5C-4C7F-BC14-3C85F1EA8D51}"/>
          </ac:spMkLst>
        </pc:spChg>
      </pc:sldChg>
      <pc:sldChg chg="modSp">
        <pc:chgData name="Jaana Sillanpää" userId="S::jaana.sillanpaa@edusiilinjarvi.fi::a2bc6dee-70d0-4475-ae03-0bc5fc59c738" providerId="AD" clId="Web-{4FB37F6B-C213-ECC9-5025-ADD4AD82D5D9}" dt="2024-08-20T10:04:55.756" v="188" actId="20577"/>
        <pc:sldMkLst>
          <pc:docMk/>
          <pc:sldMk cId="294972873" sldId="268"/>
        </pc:sldMkLst>
        <pc:spChg chg="mod">
          <ac:chgData name="Jaana Sillanpää" userId="S::jaana.sillanpaa@edusiilinjarvi.fi::a2bc6dee-70d0-4475-ae03-0bc5fc59c738" providerId="AD" clId="Web-{4FB37F6B-C213-ECC9-5025-ADD4AD82D5D9}" dt="2024-08-20T10:04:55.756" v="188" actId="20577"/>
          <ac:spMkLst>
            <pc:docMk/>
            <pc:sldMk cId="294972873" sldId="268"/>
            <ac:spMk id="3" creationId="{6B7971B5-9AA0-4583-8876-D01AEC74BCE6}"/>
          </ac:spMkLst>
        </pc:spChg>
      </pc:sldChg>
      <pc:sldChg chg="del">
        <pc:chgData name="Jaana Sillanpää" userId="S::jaana.sillanpaa@edusiilinjarvi.fi::a2bc6dee-70d0-4475-ae03-0bc5fc59c738" providerId="AD" clId="Web-{4FB37F6B-C213-ECC9-5025-ADD4AD82D5D9}" dt="2024-08-20T10:07:23.522" v="201"/>
        <pc:sldMkLst>
          <pc:docMk/>
          <pc:sldMk cId="3493440169" sldId="270"/>
        </pc:sldMkLst>
      </pc:sldChg>
      <pc:sldChg chg="modSp">
        <pc:chgData name="Jaana Sillanpää" userId="S::jaana.sillanpaa@edusiilinjarvi.fi::a2bc6dee-70d0-4475-ae03-0bc5fc59c738" providerId="AD" clId="Web-{4FB37F6B-C213-ECC9-5025-ADD4AD82D5D9}" dt="2024-08-20T10:06:01.897" v="200" actId="1076"/>
        <pc:sldMkLst>
          <pc:docMk/>
          <pc:sldMk cId="65035616" sldId="278"/>
        </pc:sldMkLst>
        <pc:graphicFrameChg chg="mod modGraphic">
          <ac:chgData name="Jaana Sillanpää" userId="S::jaana.sillanpaa@edusiilinjarvi.fi::a2bc6dee-70d0-4475-ae03-0bc5fc59c738" providerId="AD" clId="Web-{4FB37F6B-C213-ECC9-5025-ADD4AD82D5D9}" dt="2024-08-20T10:06:01.897" v="200" actId="1076"/>
          <ac:graphicFrameMkLst>
            <pc:docMk/>
            <pc:sldMk cId="65035616" sldId="278"/>
            <ac:graphicFrameMk id="5" creationId="{B0D54721-80D5-CFFF-D1D3-B8F862013485}"/>
          </ac:graphicFrameMkLst>
        </pc:graphicFrameChg>
      </pc:sldChg>
    </pc:docChg>
  </pc:docChgLst>
  <pc:docChgLst>
    <pc:chgData name="Mika Elo" userId="S::mika.elo@edusiilinjarvi.fi::34fdfecb-aae2-4670-be27-852c7f25545c" providerId="AD" clId="Web-{B7A1CB9C-10BE-63F9-0DA5-ECAC0327C14E}"/>
    <pc:docChg chg="addSld delSld modSld">
      <pc:chgData name="Mika Elo" userId="S::mika.elo@edusiilinjarvi.fi::34fdfecb-aae2-4670-be27-852c7f25545c" providerId="AD" clId="Web-{B7A1CB9C-10BE-63F9-0DA5-ECAC0327C14E}" dt="2021-08-31T11:51:05.462" v="430" actId="20577"/>
      <pc:docMkLst>
        <pc:docMk/>
      </pc:docMkLst>
      <pc:sldChg chg="modSp">
        <pc:chgData name="Mika Elo" userId="S::mika.elo@edusiilinjarvi.fi::34fdfecb-aae2-4670-be27-852c7f25545c" providerId="AD" clId="Web-{B7A1CB9C-10BE-63F9-0DA5-ECAC0327C14E}" dt="2021-08-31T11:15:30.780" v="1" actId="20577"/>
        <pc:sldMkLst>
          <pc:docMk/>
          <pc:sldMk cId="782385677" sldId="256"/>
        </pc:sldMkLst>
        <pc:spChg chg="mod">
          <ac:chgData name="Mika Elo" userId="S::mika.elo@edusiilinjarvi.fi::34fdfecb-aae2-4670-be27-852c7f25545c" providerId="AD" clId="Web-{B7A1CB9C-10BE-63F9-0DA5-ECAC0327C14E}" dt="2021-08-31T11:15:30.780" v="1" actId="20577"/>
          <ac:spMkLst>
            <pc:docMk/>
            <pc:sldMk cId="782385677" sldId="256"/>
            <ac:spMk id="3" creationId="{00000000-0000-0000-0000-000000000000}"/>
          </ac:spMkLst>
        </pc:spChg>
      </pc:sldChg>
      <pc:sldChg chg="modSp">
        <pc:chgData name="Mika Elo" userId="S::mika.elo@edusiilinjarvi.fi::34fdfecb-aae2-4670-be27-852c7f25545c" providerId="AD" clId="Web-{B7A1CB9C-10BE-63F9-0DA5-ECAC0327C14E}" dt="2021-08-31T11:15:55.704" v="5" actId="20577"/>
        <pc:sldMkLst>
          <pc:docMk/>
          <pc:sldMk cId="3409912541" sldId="257"/>
        </pc:sldMkLst>
        <pc:spChg chg="mod">
          <ac:chgData name="Mika Elo" userId="S::mika.elo@edusiilinjarvi.fi::34fdfecb-aae2-4670-be27-852c7f25545c" providerId="AD" clId="Web-{B7A1CB9C-10BE-63F9-0DA5-ECAC0327C14E}" dt="2021-08-31T11:15:46.234" v="3" actId="20577"/>
          <ac:spMkLst>
            <pc:docMk/>
            <pc:sldMk cId="3409912541" sldId="257"/>
            <ac:spMk id="2" creationId="{F21844D9-51CE-417F-A196-88026B2AA0F6}"/>
          </ac:spMkLst>
        </pc:spChg>
        <pc:spChg chg="mod">
          <ac:chgData name="Mika Elo" userId="S::mika.elo@edusiilinjarvi.fi::34fdfecb-aae2-4670-be27-852c7f25545c" providerId="AD" clId="Web-{B7A1CB9C-10BE-63F9-0DA5-ECAC0327C14E}" dt="2021-08-31T11:15:55.704" v="5" actId="20577"/>
          <ac:spMkLst>
            <pc:docMk/>
            <pc:sldMk cId="3409912541" sldId="257"/>
            <ac:spMk id="3" creationId="{44545185-03FB-4A73-B842-1C1C9F6C6B1E}"/>
          </ac:spMkLst>
        </pc:spChg>
      </pc:sldChg>
      <pc:sldChg chg="modSp">
        <pc:chgData name="Mika Elo" userId="S::mika.elo@edusiilinjarvi.fi::34fdfecb-aae2-4670-be27-852c7f25545c" providerId="AD" clId="Web-{B7A1CB9C-10BE-63F9-0DA5-ECAC0327C14E}" dt="2021-08-31T11:18:00.961" v="26" actId="20577"/>
        <pc:sldMkLst>
          <pc:docMk/>
          <pc:sldMk cId="499155133" sldId="258"/>
        </pc:sldMkLst>
        <pc:spChg chg="mod">
          <ac:chgData name="Mika Elo" userId="S::mika.elo@edusiilinjarvi.fi::34fdfecb-aae2-4670-be27-852c7f25545c" providerId="AD" clId="Web-{B7A1CB9C-10BE-63F9-0DA5-ECAC0327C14E}" dt="2021-08-31T11:18:00.961" v="26" actId="20577"/>
          <ac:spMkLst>
            <pc:docMk/>
            <pc:sldMk cId="499155133" sldId="258"/>
            <ac:spMk id="8" creationId="{FDDCF44E-35D4-4131-95D0-9A74E37573C7}"/>
          </ac:spMkLst>
        </pc:spChg>
      </pc:sldChg>
      <pc:sldChg chg="modSp">
        <pc:chgData name="Mika Elo" userId="S::mika.elo@edusiilinjarvi.fi::34fdfecb-aae2-4670-be27-852c7f25545c" providerId="AD" clId="Web-{B7A1CB9C-10BE-63F9-0DA5-ECAC0327C14E}" dt="2021-08-31T11:46:00.758" v="398" actId="20577"/>
        <pc:sldMkLst>
          <pc:docMk/>
          <pc:sldMk cId="272182701" sldId="259"/>
        </pc:sldMkLst>
        <pc:spChg chg="mod">
          <ac:chgData name="Mika Elo" userId="S::mika.elo@edusiilinjarvi.fi::34fdfecb-aae2-4670-be27-852c7f25545c" providerId="AD" clId="Web-{B7A1CB9C-10BE-63F9-0DA5-ECAC0327C14E}" dt="2021-08-31T11:46:00.758" v="398" actId="20577"/>
          <ac:spMkLst>
            <pc:docMk/>
            <pc:sldMk cId="272182701" sldId="259"/>
            <ac:spMk id="3" creationId="{2FF5C271-392E-4123-A950-9102C67E3C29}"/>
          </ac:spMkLst>
        </pc:spChg>
      </pc:sldChg>
      <pc:sldChg chg="modSp">
        <pc:chgData name="Mika Elo" userId="S::mika.elo@edusiilinjarvi.fi::34fdfecb-aae2-4670-be27-852c7f25545c" providerId="AD" clId="Web-{B7A1CB9C-10BE-63F9-0DA5-ECAC0327C14E}" dt="2021-08-31T11:43:35.312" v="314" actId="20577"/>
        <pc:sldMkLst>
          <pc:docMk/>
          <pc:sldMk cId="1776845779" sldId="261"/>
        </pc:sldMkLst>
        <pc:spChg chg="mod">
          <ac:chgData name="Mika Elo" userId="S::mika.elo@edusiilinjarvi.fi::34fdfecb-aae2-4670-be27-852c7f25545c" providerId="AD" clId="Web-{B7A1CB9C-10BE-63F9-0DA5-ECAC0327C14E}" dt="2021-08-31T11:43:35.312" v="314" actId="20577"/>
          <ac:spMkLst>
            <pc:docMk/>
            <pc:sldMk cId="1776845779" sldId="261"/>
            <ac:spMk id="3" creationId="{CF5C56C1-FE08-4FA4-A4B4-6AE623B1AECD}"/>
          </ac:spMkLst>
        </pc:spChg>
      </pc:sldChg>
      <pc:sldChg chg="del">
        <pc:chgData name="Mika Elo" userId="S::mika.elo@edusiilinjarvi.fi::34fdfecb-aae2-4670-be27-852c7f25545c" providerId="AD" clId="Web-{B7A1CB9C-10BE-63F9-0DA5-ECAC0327C14E}" dt="2021-08-31T11:28:39.809" v="169"/>
        <pc:sldMkLst>
          <pc:docMk/>
          <pc:sldMk cId="2244561211" sldId="262"/>
        </pc:sldMkLst>
      </pc:sldChg>
      <pc:sldChg chg="modSp">
        <pc:chgData name="Mika Elo" userId="S::mika.elo@edusiilinjarvi.fi::34fdfecb-aae2-4670-be27-852c7f25545c" providerId="AD" clId="Web-{B7A1CB9C-10BE-63F9-0DA5-ECAC0327C14E}" dt="2021-08-31T11:33:56.530" v="260" actId="20577"/>
        <pc:sldMkLst>
          <pc:docMk/>
          <pc:sldMk cId="3628718344" sldId="264"/>
        </pc:sldMkLst>
        <pc:spChg chg="mod">
          <ac:chgData name="Mika Elo" userId="S::mika.elo@edusiilinjarvi.fi::34fdfecb-aae2-4670-be27-852c7f25545c" providerId="AD" clId="Web-{B7A1CB9C-10BE-63F9-0DA5-ECAC0327C14E}" dt="2021-08-31T11:33:56.530" v="260" actId="20577"/>
          <ac:spMkLst>
            <pc:docMk/>
            <pc:sldMk cId="3628718344" sldId="264"/>
            <ac:spMk id="3" creationId="{F40BA7D7-4951-4DB1-83C9-DF594339BBAA}"/>
          </ac:spMkLst>
        </pc:spChg>
      </pc:sldChg>
      <pc:sldChg chg="del">
        <pc:chgData name="Mika Elo" userId="S::mika.elo@edusiilinjarvi.fi::34fdfecb-aae2-4670-be27-852c7f25545c" providerId="AD" clId="Web-{B7A1CB9C-10BE-63F9-0DA5-ECAC0327C14E}" dt="2021-08-31T11:39:12.157" v="298"/>
        <pc:sldMkLst>
          <pc:docMk/>
          <pc:sldMk cId="4277518668" sldId="265"/>
        </pc:sldMkLst>
      </pc:sldChg>
      <pc:sldChg chg="addSp delSp modSp new">
        <pc:chgData name="Mika Elo" userId="S::mika.elo@edusiilinjarvi.fi::34fdfecb-aae2-4670-be27-852c7f25545c" providerId="AD" clId="Web-{B7A1CB9C-10BE-63F9-0DA5-ECAC0327C14E}" dt="2021-08-31T11:48:49.673" v="409"/>
        <pc:sldMkLst>
          <pc:docMk/>
          <pc:sldMk cId="4117692927" sldId="266"/>
        </pc:sldMkLst>
        <pc:spChg chg="del mod">
          <ac:chgData name="Mika Elo" userId="S::mika.elo@edusiilinjarvi.fi::34fdfecb-aae2-4670-be27-852c7f25545c" providerId="AD" clId="Web-{B7A1CB9C-10BE-63F9-0DA5-ECAC0327C14E}" dt="2021-08-31T11:48:49.673" v="409"/>
          <ac:spMkLst>
            <pc:docMk/>
            <pc:sldMk cId="4117692927" sldId="266"/>
            <ac:spMk id="2" creationId="{46897609-55D0-4DF6-AA0F-CF821E40019E}"/>
          </ac:spMkLst>
        </pc:spChg>
        <pc:spChg chg="mod">
          <ac:chgData name="Mika Elo" userId="S::mika.elo@edusiilinjarvi.fi::34fdfecb-aae2-4670-be27-852c7f25545c" providerId="AD" clId="Web-{B7A1CB9C-10BE-63F9-0DA5-ECAC0327C14E}" dt="2021-08-31T11:48:38.845" v="405" actId="20577"/>
          <ac:spMkLst>
            <pc:docMk/>
            <pc:sldMk cId="4117692927" sldId="266"/>
            <ac:spMk id="3" creationId="{8F56913F-CE28-424A-A1B7-0598E7E0B74F}"/>
          </ac:spMkLst>
        </pc:spChg>
        <pc:picChg chg="add mod">
          <ac:chgData name="Mika Elo" userId="S::mika.elo@edusiilinjarvi.fi::34fdfecb-aae2-4670-be27-852c7f25545c" providerId="AD" clId="Web-{B7A1CB9C-10BE-63F9-0DA5-ECAC0327C14E}" dt="2021-08-31T11:48:47.454" v="408" actId="14100"/>
          <ac:picMkLst>
            <pc:docMk/>
            <pc:sldMk cId="4117692927" sldId="266"/>
            <ac:picMk id="4" creationId="{4E07BCEB-28A8-41D1-A9A8-9CE48C4DADB7}"/>
          </ac:picMkLst>
        </pc:picChg>
      </pc:sldChg>
      <pc:sldChg chg="addSp modSp new mod setBg">
        <pc:chgData name="Mika Elo" userId="S::mika.elo@edusiilinjarvi.fi::34fdfecb-aae2-4670-be27-852c7f25545c" providerId="AD" clId="Web-{B7A1CB9C-10BE-63F9-0DA5-ECAC0327C14E}" dt="2021-08-31T11:42:25.667" v="312"/>
        <pc:sldMkLst>
          <pc:docMk/>
          <pc:sldMk cId="1375978333" sldId="267"/>
        </pc:sldMkLst>
        <pc:spChg chg="mod">
          <ac:chgData name="Mika Elo" userId="S::mika.elo@edusiilinjarvi.fi::34fdfecb-aae2-4670-be27-852c7f25545c" providerId="AD" clId="Web-{B7A1CB9C-10BE-63F9-0DA5-ECAC0327C14E}" dt="2021-08-31T11:42:25.667" v="312"/>
          <ac:spMkLst>
            <pc:docMk/>
            <pc:sldMk cId="1375978333" sldId="267"/>
            <ac:spMk id="2" creationId="{1323D070-FD0D-4D60-B380-51E601415864}"/>
          </ac:spMkLst>
        </pc:spChg>
        <pc:spChg chg="mod">
          <ac:chgData name="Mika Elo" userId="S::mika.elo@edusiilinjarvi.fi::34fdfecb-aae2-4670-be27-852c7f25545c" providerId="AD" clId="Web-{B7A1CB9C-10BE-63F9-0DA5-ECAC0327C14E}" dt="2021-08-31T11:42:25.667" v="312"/>
          <ac:spMkLst>
            <pc:docMk/>
            <pc:sldMk cId="1375978333" sldId="267"/>
            <ac:spMk id="3" creationId="{5FE8A71D-8C32-417D-B1AE-CE28E699CF71}"/>
          </ac:spMkLst>
        </pc:spChg>
        <pc:spChg chg="add">
          <ac:chgData name="Mika Elo" userId="S::mika.elo@edusiilinjarvi.fi::34fdfecb-aae2-4670-be27-852c7f25545c" providerId="AD" clId="Web-{B7A1CB9C-10BE-63F9-0DA5-ECAC0327C14E}" dt="2021-08-31T11:42:25.667" v="312"/>
          <ac:spMkLst>
            <pc:docMk/>
            <pc:sldMk cId="1375978333" sldId="267"/>
            <ac:spMk id="9" creationId="{2B566528-1B12-4246-9431-5C2D7D081168}"/>
          </ac:spMkLst>
        </pc:spChg>
        <pc:grpChg chg="add">
          <ac:chgData name="Mika Elo" userId="S::mika.elo@edusiilinjarvi.fi::34fdfecb-aae2-4670-be27-852c7f25545c" providerId="AD" clId="Web-{B7A1CB9C-10BE-63F9-0DA5-ECAC0327C14E}" dt="2021-08-31T11:42:25.667" v="312"/>
          <ac:grpSpMkLst>
            <pc:docMk/>
            <pc:sldMk cId="1375978333" sldId="267"/>
            <ac:grpSpMk id="11" creationId="{828A5161-06F1-46CF-8AD7-844680A59E13}"/>
          </ac:grpSpMkLst>
        </pc:grpChg>
        <pc:grpChg chg="add">
          <ac:chgData name="Mika Elo" userId="S::mika.elo@edusiilinjarvi.fi::34fdfecb-aae2-4670-be27-852c7f25545c" providerId="AD" clId="Web-{B7A1CB9C-10BE-63F9-0DA5-ECAC0327C14E}" dt="2021-08-31T11:42:25.667" v="312"/>
          <ac:grpSpMkLst>
            <pc:docMk/>
            <pc:sldMk cId="1375978333" sldId="267"/>
            <ac:grpSpMk id="15" creationId="{5995D10D-E9C9-47DB-AE7E-801FEF38F5C9}"/>
          </ac:grpSpMkLst>
        </pc:grpChg>
        <pc:picChg chg="add mod">
          <ac:chgData name="Mika Elo" userId="S::mika.elo@edusiilinjarvi.fi::34fdfecb-aae2-4670-be27-852c7f25545c" providerId="AD" clId="Web-{B7A1CB9C-10BE-63F9-0DA5-ECAC0327C14E}" dt="2021-08-31T11:42:25.667" v="312"/>
          <ac:picMkLst>
            <pc:docMk/>
            <pc:sldMk cId="1375978333" sldId="267"/>
            <ac:picMk id="4" creationId="{C32F0E24-FA47-4571-9AA5-96CEBC0F19F5}"/>
          </ac:picMkLst>
        </pc:picChg>
      </pc:sldChg>
      <pc:sldChg chg="modSp new">
        <pc:chgData name="Mika Elo" userId="S::mika.elo@edusiilinjarvi.fi::34fdfecb-aae2-4670-be27-852c7f25545c" providerId="AD" clId="Web-{B7A1CB9C-10BE-63F9-0DA5-ECAC0327C14E}" dt="2021-08-31T11:45:23.365" v="385" actId="20577"/>
        <pc:sldMkLst>
          <pc:docMk/>
          <pc:sldMk cId="294972873" sldId="268"/>
        </pc:sldMkLst>
        <pc:spChg chg="mod">
          <ac:chgData name="Mika Elo" userId="S::mika.elo@edusiilinjarvi.fi::34fdfecb-aae2-4670-be27-852c7f25545c" providerId="AD" clId="Web-{B7A1CB9C-10BE-63F9-0DA5-ECAC0327C14E}" dt="2021-08-31T11:43:56.813" v="322" actId="20577"/>
          <ac:spMkLst>
            <pc:docMk/>
            <pc:sldMk cId="294972873" sldId="268"/>
            <ac:spMk id="2" creationId="{EED9636C-0EF6-4C82-A43A-69123B5F9ECA}"/>
          </ac:spMkLst>
        </pc:spChg>
        <pc:spChg chg="mod">
          <ac:chgData name="Mika Elo" userId="S::mika.elo@edusiilinjarvi.fi::34fdfecb-aae2-4670-be27-852c7f25545c" providerId="AD" clId="Web-{B7A1CB9C-10BE-63F9-0DA5-ECAC0327C14E}" dt="2021-08-31T11:45:23.365" v="385" actId="20577"/>
          <ac:spMkLst>
            <pc:docMk/>
            <pc:sldMk cId="294972873" sldId="268"/>
            <ac:spMk id="3" creationId="{6B7971B5-9AA0-4583-8876-D01AEC74BCE6}"/>
          </ac:spMkLst>
        </pc:spChg>
      </pc:sldChg>
      <pc:sldChg chg="addSp modSp new">
        <pc:chgData name="Mika Elo" userId="S::mika.elo@edusiilinjarvi.fi::34fdfecb-aae2-4670-be27-852c7f25545c" providerId="AD" clId="Web-{B7A1CB9C-10BE-63F9-0DA5-ECAC0327C14E}" dt="2021-08-31T11:49:14.612" v="415" actId="14100"/>
        <pc:sldMkLst>
          <pc:docMk/>
          <pc:sldMk cId="1760263240" sldId="269"/>
        </pc:sldMkLst>
        <pc:picChg chg="add mod">
          <ac:chgData name="Mika Elo" userId="S::mika.elo@edusiilinjarvi.fi::34fdfecb-aae2-4670-be27-852c7f25545c" providerId="AD" clId="Web-{B7A1CB9C-10BE-63F9-0DA5-ECAC0327C14E}" dt="2021-08-31T11:49:14.612" v="415" actId="14100"/>
          <ac:picMkLst>
            <pc:docMk/>
            <pc:sldMk cId="1760263240" sldId="269"/>
            <ac:picMk id="2" creationId="{5BF6E313-C2AD-48E9-9BF1-DEDCA2F8C4FE}"/>
          </ac:picMkLst>
        </pc:picChg>
      </pc:sldChg>
      <pc:sldChg chg="modSp new">
        <pc:chgData name="Mika Elo" userId="S::mika.elo@edusiilinjarvi.fi::34fdfecb-aae2-4670-be27-852c7f25545c" providerId="AD" clId="Web-{B7A1CB9C-10BE-63F9-0DA5-ECAC0327C14E}" dt="2021-08-31T11:51:05.462" v="430" actId="20577"/>
        <pc:sldMkLst>
          <pc:docMk/>
          <pc:sldMk cId="3493440169" sldId="270"/>
        </pc:sldMkLst>
        <pc:spChg chg="mod">
          <ac:chgData name="Mika Elo" userId="S::mika.elo@edusiilinjarvi.fi::34fdfecb-aae2-4670-be27-852c7f25545c" providerId="AD" clId="Web-{B7A1CB9C-10BE-63F9-0DA5-ECAC0327C14E}" dt="2021-08-31T11:51:05.462" v="430" actId="20577"/>
          <ac:spMkLst>
            <pc:docMk/>
            <pc:sldMk cId="3493440169" sldId="270"/>
            <ac:spMk id="2" creationId="{2B7E6B89-F0EE-498B-92B3-1376470CAD2E}"/>
          </ac:spMkLst>
        </pc:spChg>
      </pc:sldChg>
    </pc:docChg>
  </pc:docChgLst>
  <pc:docChgLst>
    <pc:chgData name="Mika Elo" userId="S::mika.elo@edusiilinjarvi.fi::34fdfecb-aae2-4670-be27-852c7f25545c" providerId="AD" clId="Web-{231AE610-98C2-0275-7867-6541E52327D8}"/>
    <pc:docChg chg="modSld">
      <pc:chgData name="Mika Elo" userId="S::mika.elo@edusiilinjarvi.fi::34fdfecb-aae2-4670-be27-852c7f25545c" providerId="AD" clId="Web-{231AE610-98C2-0275-7867-6541E52327D8}" dt="2022-09-06T14:26:40.424" v="41" actId="20577"/>
      <pc:docMkLst>
        <pc:docMk/>
      </pc:docMkLst>
      <pc:sldChg chg="modSp">
        <pc:chgData name="Mika Elo" userId="S::mika.elo@edusiilinjarvi.fi::34fdfecb-aae2-4670-be27-852c7f25545c" providerId="AD" clId="Web-{231AE610-98C2-0275-7867-6541E52327D8}" dt="2022-09-06T14:26:40.424" v="41" actId="20577"/>
        <pc:sldMkLst>
          <pc:docMk/>
          <pc:sldMk cId="2369367309" sldId="260"/>
        </pc:sldMkLst>
        <pc:spChg chg="mod">
          <ac:chgData name="Mika Elo" userId="S::mika.elo@edusiilinjarvi.fi::34fdfecb-aae2-4670-be27-852c7f25545c" providerId="AD" clId="Web-{231AE610-98C2-0275-7867-6541E52327D8}" dt="2022-09-06T14:26:40.424" v="41" actId="20577"/>
          <ac:spMkLst>
            <pc:docMk/>
            <pc:sldMk cId="2369367309" sldId="260"/>
            <ac:spMk id="2" creationId="{4A424847-0838-424E-94A6-B4A9EA5634A3}"/>
          </ac:spMkLst>
        </pc:spChg>
      </pc:sldChg>
      <pc:sldChg chg="modSp">
        <pc:chgData name="Mika Elo" userId="S::mika.elo@edusiilinjarvi.fi::34fdfecb-aae2-4670-be27-852c7f25545c" providerId="AD" clId="Web-{231AE610-98C2-0275-7867-6541E52327D8}" dt="2022-09-06T14:24:11.516" v="28" actId="20577"/>
        <pc:sldMkLst>
          <pc:docMk/>
          <pc:sldMk cId="3628718344" sldId="264"/>
        </pc:sldMkLst>
        <pc:spChg chg="mod">
          <ac:chgData name="Mika Elo" userId="S::mika.elo@edusiilinjarvi.fi::34fdfecb-aae2-4670-be27-852c7f25545c" providerId="AD" clId="Web-{231AE610-98C2-0275-7867-6541E52327D8}" dt="2022-09-06T14:24:11.516" v="28" actId="20577"/>
          <ac:spMkLst>
            <pc:docMk/>
            <pc:sldMk cId="3628718344" sldId="264"/>
            <ac:spMk id="3" creationId="{F40BA7D7-4951-4DB1-83C9-DF594339BBAA}"/>
          </ac:spMkLst>
        </pc:spChg>
      </pc:sldChg>
    </pc:docChg>
  </pc:docChgLst>
  <pc:docChgLst>
    <pc:chgData name="Mika Elo" userId="S::mika.elo@edusiilinjarvi.fi::34fdfecb-aae2-4670-be27-852c7f25545c" providerId="AD" clId="Web-{5DDD57E8-5CFE-4005-A7A2-A22DF91562FD}"/>
    <pc:docChg chg="addSld modSld modMainMaster">
      <pc:chgData name="Mika Elo" userId="S::mika.elo@edusiilinjarvi.fi::34fdfecb-aae2-4670-be27-852c7f25545c" providerId="AD" clId="Web-{5DDD57E8-5CFE-4005-A7A2-A22DF91562FD}" dt="2019-08-26T16:02:00.368" v="3389" actId="20577"/>
      <pc:docMkLst>
        <pc:docMk/>
      </pc:docMkLst>
      <pc:sldChg chg="addSp modSp mod modTransition setBg">
        <pc:chgData name="Mika Elo" userId="S::mika.elo@edusiilinjarvi.fi::34fdfecb-aae2-4670-be27-852c7f25545c" providerId="AD" clId="Web-{5DDD57E8-5CFE-4005-A7A2-A22DF91562FD}" dt="2019-08-26T16:00:37.947" v="3300"/>
        <pc:sldMkLst>
          <pc:docMk/>
          <pc:sldMk cId="782385677" sldId="256"/>
        </pc:sldMkLst>
        <pc:spChg chg="mod">
          <ac:chgData name="Mika Elo" userId="S::mika.elo@edusiilinjarvi.fi::34fdfecb-aae2-4670-be27-852c7f25545c" providerId="AD" clId="Web-{5DDD57E8-5CFE-4005-A7A2-A22DF91562FD}" dt="2019-08-26T15:03:27.407" v="335"/>
          <ac:spMkLst>
            <pc:docMk/>
            <pc:sldMk cId="782385677" sldId="256"/>
            <ac:spMk id="2" creationId="{00000000-0000-0000-0000-000000000000}"/>
          </ac:spMkLst>
        </pc:spChg>
        <pc:spChg chg="mod">
          <ac:chgData name="Mika Elo" userId="S::mika.elo@edusiilinjarvi.fi::34fdfecb-aae2-4670-be27-852c7f25545c" providerId="AD" clId="Web-{5DDD57E8-5CFE-4005-A7A2-A22DF91562FD}" dt="2019-08-26T15:03:43.907" v="342" actId="20577"/>
          <ac:spMkLst>
            <pc:docMk/>
            <pc:sldMk cId="782385677" sldId="256"/>
            <ac:spMk id="3" creationId="{00000000-0000-0000-0000-000000000000}"/>
          </ac:spMkLst>
        </pc:spChg>
        <pc:spChg chg="add">
          <ac:chgData name="Mika Elo" userId="S::mika.elo@edusiilinjarvi.fi::34fdfecb-aae2-4670-be27-852c7f25545c" providerId="AD" clId="Web-{5DDD57E8-5CFE-4005-A7A2-A22DF91562FD}" dt="2019-08-26T15:03:27.407" v="335"/>
          <ac:spMkLst>
            <pc:docMk/>
            <pc:sldMk cId="782385677" sldId="256"/>
            <ac:spMk id="9" creationId="{87CC2527-562A-4F69-B487-4371E5B243E7}"/>
          </ac:spMkLst>
        </pc:spChg>
        <pc:picChg chg="add mod ord">
          <ac:chgData name="Mika Elo" userId="S::mika.elo@edusiilinjarvi.fi::34fdfecb-aae2-4670-be27-852c7f25545c" providerId="AD" clId="Web-{5DDD57E8-5CFE-4005-A7A2-A22DF91562FD}" dt="2019-08-26T15:03:27.407" v="335"/>
          <ac:picMkLst>
            <pc:docMk/>
            <pc:sldMk cId="782385677" sldId="256"/>
            <ac:picMk id="4" creationId="{1D3E07EB-83D9-4050-AD56-EF8327FA0135}"/>
          </ac:picMkLst>
        </pc:picChg>
        <pc:cxnChg chg="add">
          <ac:chgData name="Mika Elo" userId="S::mika.elo@edusiilinjarvi.fi::34fdfecb-aae2-4670-be27-852c7f25545c" providerId="AD" clId="Web-{5DDD57E8-5CFE-4005-A7A2-A22DF91562FD}" dt="2019-08-26T15:03:27.407" v="335"/>
          <ac:cxnSpMkLst>
            <pc:docMk/>
            <pc:sldMk cId="782385677" sldId="256"/>
            <ac:cxnSpMk id="11" creationId="{BCDAEC91-5BCE-4B55-9CC0-43EF94CB734B}"/>
          </ac:cxnSpMkLst>
        </pc:cxnChg>
      </pc:sldChg>
      <pc:sldChg chg="addSp modSp new mod modTransition setBg">
        <pc:chgData name="Mika Elo" userId="S::mika.elo@edusiilinjarvi.fi::34fdfecb-aae2-4670-be27-852c7f25545c" providerId="AD" clId="Web-{5DDD57E8-5CFE-4005-A7A2-A22DF91562FD}" dt="2019-08-26T16:00:37.947" v="3300"/>
        <pc:sldMkLst>
          <pc:docMk/>
          <pc:sldMk cId="3409912541" sldId="257"/>
        </pc:sldMkLst>
        <pc:spChg chg="mod">
          <ac:chgData name="Mika Elo" userId="S::mika.elo@edusiilinjarvi.fi::34fdfecb-aae2-4670-be27-852c7f25545c" providerId="AD" clId="Web-{5DDD57E8-5CFE-4005-A7A2-A22DF91562FD}" dt="2019-08-26T15:04:40.125" v="346"/>
          <ac:spMkLst>
            <pc:docMk/>
            <pc:sldMk cId="3409912541" sldId="257"/>
            <ac:spMk id="2" creationId="{F21844D9-51CE-417F-A196-88026B2AA0F6}"/>
          </ac:spMkLst>
        </pc:spChg>
        <pc:spChg chg="mod">
          <ac:chgData name="Mika Elo" userId="S::mika.elo@edusiilinjarvi.fi::34fdfecb-aae2-4670-be27-852c7f25545c" providerId="AD" clId="Web-{5DDD57E8-5CFE-4005-A7A2-A22DF91562FD}" dt="2019-08-26T15:04:40.125" v="346"/>
          <ac:spMkLst>
            <pc:docMk/>
            <pc:sldMk cId="3409912541" sldId="257"/>
            <ac:spMk id="3" creationId="{44545185-03FB-4A73-B842-1C1C9F6C6B1E}"/>
          </ac:spMkLst>
        </pc:spChg>
        <pc:picChg chg="add mod">
          <ac:chgData name="Mika Elo" userId="S::mika.elo@edusiilinjarvi.fi::34fdfecb-aae2-4670-be27-852c7f25545c" providerId="AD" clId="Web-{5DDD57E8-5CFE-4005-A7A2-A22DF91562FD}" dt="2019-08-26T15:04:40.125" v="346"/>
          <ac:picMkLst>
            <pc:docMk/>
            <pc:sldMk cId="3409912541" sldId="257"/>
            <ac:picMk id="4" creationId="{62ADF306-3485-4809-A086-240A73C260CC}"/>
          </ac:picMkLst>
        </pc:picChg>
        <pc:cxnChg chg="add">
          <ac:chgData name="Mika Elo" userId="S::mika.elo@edusiilinjarvi.fi::34fdfecb-aae2-4670-be27-852c7f25545c" providerId="AD" clId="Web-{5DDD57E8-5CFE-4005-A7A2-A22DF91562FD}" dt="2019-08-26T15:04:40.125" v="346"/>
          <ac:cxnSpMkLst>
            <pc:docMk/>
            <pc:sldMk cId="3409912541" sldId="257"/>
            <ac:cxnSpMk id="9" creationId="{E4A809D5-3600-46D4-A466-67F2349A54FB}"/>
          </ac:cxnSpMkLst>
        </pc:cxnChg>
      </pc:sldChg>
      <pc:sldChg chg="addSp delSp modSp new mod modTransition setBg">
        <pc:chgData name="Mika Elo" userId="S::mika.elo@edusiilinjarvi.fi::34fdfecb-aae2-4670-be27-852c7f25545c" providerId="AD" clId="Web-{5DDD57E8-5CFE-4005-A7A2-A22DF91562FD}" dt="2019-08-26T16:02:00.368" v="3388" actId="20577"/>
        <pc:sldMkLst>
          <pc:docMk/>
          <pc:sldMk cId="499155133" sldId="258"/>
        </pc:sldMkLst>
        <pc:spChg chg="mod ord">
          <ac:chgData name="Mika Elo" userId="S::mika.elo@edusiilinjarvi.fi::34fdfecb-aae2-4670-be27-852c7f25545c" providerId="AD" clId="Web-{5DDD57E8-5CFE-4005-A7A2-A22DF91562FD}" dt="2019-08-26T15:06:03.359" v="350" actId="1076"/>
          <ac:spMkLst>
            <pc:docMk/>
            <pc:sldMk cId="499155133" sldId="258"/>
            <ac:spMk id="2" creationId="{CF30E78D-8D37-4A98-BAE6-B5A7A205A3E2}"/>
          </ac:spMkLst>
        </pc:spChg>
        <pc:spChg chg="del">
          <ac:chgData name="Mika Elo" userId="S::mika.elo@edusiilinjarvi.fi::34fdfecb-aae2-4670-be27-852c7f25545c" providerId="AD" clId="Web-{5DDD57E8-5CFE-4005-A7A2-A22DF91562FD}" dt="2019-08-26T15:05:33.812" v="347"/>
          <ac:spMkLst>
            <pc:docMk/>
            <pc:sldMk cId="499155133" sldId="258"/>
            <ac:spMk id="3" creationId="{A9A2893E-EDD2-493A-90B3-4309DEDFE8E0}"/>
          </ac:spMkLst>
        </pc:spChg>
        <pc:spChg chg="add mod">
          <ac:chgData name="Mika Elo" userId="S::mika.elo@edusiilinjarvi.fi::34fdfecb-aae2-4670-be27-852c7f25545c" providerId="AD" clId="Web-{5DDD57E8-5CFE-4005-A7A2-A22DF91562FD}" dt="2019-08-26T16:02:00.368" v="3388" actId="20577"/>
          <ac:spMkLst>
            <pc:docMk/>
            <pc:sldMk cId="499155133" sldId="258"/>
            <ac:spMk id="8" creationId="{FDDCF44E-35D4-4131-95D0-9A74E37573C7}"/>
          </ac:spMkLst>
        </pc:spChg>
        <pc:picChg chg="add mod ord">
          <ac:chgData name="Mika Elo" userId="S::mika.elo@edusiilinjarvi.fi::34fdfecb-aae2-4670-be27-852c7f25545c" providerId="AD" clId="Web-{5DDD57E8-5CFE-4005-A7A2-A22DF91562FD}" dt="2019-08-26T15:05:44.546" v="348"/>
          <ac:picMkLst>
            <pc:docMk/>
            <pc:sldMk cId="499155133" sldId="258"/>
            <ac:picMk id="4" creationId="{0F41F626-A380-45A9-BA38-6F5667057E1D}"/>
          </ac:picMkLst>
        </pc:picChg>
        <pc:picChg chg="add">
          <ac:chgData name="Mika Elo" userId="S::mika.elo@edusiilinjarvi.fi::34fdfecb-aae2-4670-be27-852c7f25545c" providerId="AD" clId="Web-{5DDD57E8-5CFE-4005-A7A2-A22DF91562FD}" dt="2019-08-26T15:05:44.546" v="348"/>
          <ac:picMkLst>
            <pc:docMk/>
            <pc:sldMk cId="499155133" sldId="258"/>
            <ac:picMk id="11" creationId="{54DDEBDD-D8BD-41A6-8A0D-B00E3768B0F9}"/>
          </ac:picMkLst>
        </pc:picChg>
      </pc:sldChg>
      <pc:sldChg chg="addSp modSp new mod modTransition setBg">
        <pc:chgData name="Mika Elo" userId="S::mika.elo@edusiilinjarvi.fi::34fdfecb-aae2-4670-be27-852c7f25545c" providerId="AD" clId="Web-{5DDD57E8-5CFE-4005-A7A2-A22DF91562FD}" dt="2019-08-26T16:00:37.947" v="3300"/>
        <pc:sldMkLst>
          <pc:docMk/>
          <pc:sldMk cId="272182701" sldId="259"/>
        </pc:sldMkLst>
        <pc:spChg chg="mod">
          <ac:chgData name="Mika Elo" userId="S::mika.elo@edusiilinjarvi.fi::34fdfecb-aae2-4670-be27-852c7f25545c" providerId="AD" clId="Web-{5DDD57E8-5CFE-4005-A7A2-A22DF91562FD}" dt="2019-08-26T15:09:37.106" v="355"/>
          <ac:spMkLst>
            <pc:docMk/>
            <pc:sldMk cId="272182701" sldId="259"/>
            <ac:spMk id="2" creationId="{59DF393D-964E-4CFE-A8A0-3C5C78ACC99A}"/>
          </ac:spMkLst>
        </pc:spChg>
        <pc:spChg chg="mod ord">
          <ac:chgData name="Mika Elo" userId="S::mika.elo@edusiilinjarvi.fi::34fdfecb-aae2-4670-be27-852c7f25545c" providerId="AD" clId="Web-{5DDD57E8-5CFE-4005-A7A2-A22DF91562FD}" dt="2019-08-26T15:33:41.761" v="2229" actId="20577"/>
          <ac:spMkLst>
            <pc:docMk/>
            <pc:sldMk cId="272182701" sldId="259"/>
            <ac:spMk id="3" creationId="{2FF5C271-392E-4123-A950-9102C67E3C29}"/>
          </ac:spMkLst>
        </pc:spChg>
        <pc:spChg chg="add">
          <ac:chgData name="Mika Elo" userId="S::mika.elo@edusiilinjarvi.fi::34fdfecb-aae2-4670-be27-852c7f25545c" providerId="AD" clId="Web-{5DDD57E8-5CFE-4005-A7A2-A22DF91562FD}" dt="2019-08-26T15:09:37.106" v="355"/>
          <ac:spMkLst>
            <pc:docMk/>
            <pc:sldMk cId="272182701" sldId="259"/>
            <ac:spMk id="9" creationId="{AFA67CD3-AB4E-4A7A-BEB8-53C445D8C44E}"/>
          </ac:spMkLst>
        </pc:spChg>
        <pc:spChg chg="add">
          <ac:chgData name="Mika Elo" userId="S::mika.elo@edusiilinjarvi.fi::34fdfecb-aae2-4670-be27-852c7f25545c" providerId="AD" clId="Web-{5DDD57E8-5CFE-4005-A7A2-A22DF91562FD}" dt="2019-08-26T15:09:37.106" v="355"/>
          <ac:spMkLst>
            <pc:docMk/>
            <pc:sldMk cId="272182701" sldId="259"/>
            <ac:spMk id="13" creationId="{339C8D78-A644-462F-B674-F440635E5353}"/>
          </ac:spMkLst>
        </pc:spChg>
        <pc:picChg chg="add mod">
          <ac:chgData name="Mika Elo" userId="S::mika.elo@edusiilinjarvi.fi::34fdfecb-aae2-4670-be27-852c7f25545c" providerId="AD" clId="Web-{5DDD57E8-5CFE-4005-A7A2-A22DF91562FD}" dt="2019-08-26T15:11:16.777" v="371" actId="1076"/>
          <ac:picMkLst>
            <pc:docMk/>
            <pc:sldMk cId="272182701" sldId="259"/>
            <ac:picMk id="4" creationId="{1ADAF0FD-A5C6-4011-98D1-B29AFCDE2ADD}"/>
          </ac:picMkLst>
        </pc:picChg>
        <pc:picChg chg="add mod">
          <ac:chgData name="Mika Elo" userId="S::mika.elo@edusiilinjarvi.fi::34fdfecb-aae2-4670-be27-852c7f25545c" providerId="AD" clId="Web-{5DDD57E8-5CFE-4005-A7A2-A22DF91562FD}" dt="2019-08-26T15:36:42.915" v="2312" actId="1076"/>
          <ac:picMkLst>
            <pc:docMk/>
            <pc:sldMk cId="272182701" sldId="259"/>
            <ac:picMk id="6" creationId="{35FF9C61-5B50-488C-B11C-BDEC5186D2B8}"/>
          </ac:picMkLst>
        </pc:picChg>
        <pc:picChg chg="add">
          <ac:chgData name="Mika Elo" userId="S::mika.elo@edusiilinjarvi.fi::34fdfecb-aae2-4670-be27-852c7f25545c" providerId="AD" clId="Web-{5DDD57E8-5CFE-4005-A7A2-A22DF91562FD}" dt="2019-08-26T15:09:37.106" v="355"/>
          <ac:picMkLst>
            <pc:docMk/>
            <pc:sldMk cId="272182701" sldId="259"/>
            <ac:picMk id="11" creationId="{07CF545F-9C2E-4446-97CD-AD92990C2B68}"/>
          </ac:picMkLst>
        </pc:picChg>
      </pc:sldChg>
      <pc:sldChg chg="addSp modSp new mod modTransition setBg">
        <pc:chgData name="Mika Elo" userId="S::mika.elo@edusiilinjarvi.fi::34fdfecb-aae2-4670-be27-852c7f25545c" providerId="AD" clId="Web-{5DDD57E8-5CFE-4005-A7A2-A22DF91562FD}" dt="2019-08-26T16:00:37.947" v="3300"/>
        <pc:sldMkLst>
          <pc:docMk/>
          <pc:sldMk cId="2369367309" sldId="260"/>
        </pc:sldMkLst>
        <pc:spChg chg="mod">
          <ac:chgData name="Mika Elo" userId="S::mika.elo@edusiilinjarvi.fi::34fdfecb-aae2-4670-be27-852c7f25545c" providerId="AD" clId="Web-{5DDD57E8-5CFE-4005-A7A2-A22DF91562FD}" dt="2019-08-26T15:08:43.997" v="353"/>
          <ac:spMkLst>
            <pc:docMk/>
            <pc:sldMk cId="2369367309" sldId="260"/>
            <ac:spMk id="2" creationId="{4A424847-0838-424E-94A6-B4A9EA5634A3}"/>
          </ac:spMkLst>
        </pc:spChg>
        <pc:spChg chg="mod">
          <ac:chgData name="Mika Elo" userId="S::mika.elo@edusiilinjarvi.fi::34fdfecb-aae2-4670-be27-852c7f25545c" providerId="AD" clId="Web-{5DDD57E8-5CFE-4005-A7A2-A22DF91562FD}" dt="2019-08-26T15:20:50.255" v="1244" actId="20577"/>
          <ac:spMkLst>
            <pc:docMk/>
            <pc:sldMk cId="2369367309" sldId="260"/>
            <ac:spMk id="3" creationId="{3F7E49B8-420A-4FE8-B9D6-90ADA08C53D4}"/>
          </ac:spMkLst>
        </pc:spChg>
        <pc:picChg chg="add mod">
          <ac:chgData name="Mika Elo" userId="S::mika.elo@edusiilinjarvi.fi::34fdfecb-aae2-4670-be27-852c7f25545c" providerId="AD" clId="Web-{5DDD57E8-5CFE-4005-A7A2-A22DF91562FD}" dt="2019-08-26T15:08:43.997" v="353"/>
          <ac:picMkLst>
            <pc:docMk/>
            <pc:sldMk cId="2369367309" sldId="260"/>
            <ac:picMk id="4" creationId="{49DDA6E3-D96B-4343-86EE-DA2547789105}"/>
          </ac:picMkLst>
        </pc:picChg>
        <pc:cxnChg chg="add">
          <ac:chgData name="Mika Elo" userId="S::mika.elo@edusiilinjarvi.fi::34fdfecb-aae2-4670-be27-852c7f25545c" providerId="AD" clId="Web-{5DDD57E8-5CFE-4005-A7A2-A22DF91562FD}" dt="2019-08-26T15:08:43.997" v="353"/>
          <ac:cxnSpMkLst>
            <pc:docMk/>
            <pc:sldMk cId="2369367309" sldId="260"/>
            <ac:cxnSpMk id="9" creationId="{E4A809D5-3600-46D4-A466-67F2349A54FB}"/>
          </ac:cxnSpMkLst>
        </pc:cxnChg>
      </pc:sldChg>
      <pc:sldChg chg="addSp modSp new mod modTransition setBg">
        <pc:chgData name="Mika Elo" userId="S::mika.elo@edusiilinjarvi.fi::34fdfecb-aae2-4670-be27-852c7f25545c" providerId="AD" clId="Web-{5DDD57E8-5CFE-4005-A7A2-A22DF91562FD}" dt="2019-08-26T16:00:37.947" v="3300"/>
        <pc:sldMkLst>
          <pc:docMk/>
          <pc:sldMk cId="1776845779" sldId="261"/>
        </pc:sldMkLst>
        <pc:spChg chg="mod">
          <ac:chgData name="Mika Elo" userId="S::mika.elo@edusiilinjarvi.fi::34fdfecb-aae2-4670-be27-852c7f25545c" providerId="AD" clId="Web-{5DDD57E8-5CFE-4005-A7A2-A22DF91562FD}" dt="2019-08-26T15:35:21.401" v="2308"/>
          <ac:spMkLst>
            <pc:docMk/>
            <pc:sldMk cId="1776845779" sldId="261"/>
            <ac:spMk id="2" creationId="{48D4940D-CE67-4E23-A622-271B0E583067}"/>
          </ac:spMkLst>
        </pc:spChg>
        <pc:spChg chg="mod ord">
          <ac:chgData name="Mika Elo" userId="S::mika.elo@edusiilinjarvi.fi::34fdfecb-aae2-4670-be27-852c7f25545c" providerId="AD" clId="Web-{5DDD57E8-5CFE-4005-A7A2-A22DF91562FD}" dt="2019-08-26T15:35:35.776" v="2311" actId="14100"/>
          <ac:spMkLst>
            <pc:docMk/>
            <pc:sldMk cId="1776845779" sldId="261"/>
            <ac:spMk id="3" creationId="{CF5C56C1-FE08-4FA4-A4B4-6AE623B1AECD}"/>
          </ac:spMkLst>
        </pc:spChg>
        <pc:picChg chg="add mod">
          <ac:chgData name="Mika Elo" userId="S::mika.elo@edusiilinjarvi.fi::34fdfecb-aae2-4670-be27-852c7f25545c" providerId="AD" clId="Web-{5DDD57E8-5CFE-4005-A7A2-A22DF91562FD}" dt="2019-08-26T15:35:30.807" v="2310" actId="1076"/>
          <ac:picMkLst>
            <pc:docMk/>
            <pc:sldMk cId="1776845779" sldId="261"/>
            <ac:picMk id="4" creationId="{8872D132-C968-41C3-8436-A9D2A0145C09}"/>
          </ac:picMkLst>
        </pc:picChg>
        <pc:cxnChg chg="add">
          <ac:chgData name="Mika Elo" userId="S::mika.elo@edusiilinjarvi.fi::34fdfecb-aae2-4670-be27-852c7f25545c" providerId="AD" clId="Web-{5DDD57E8-5CFE-4005-A7A2-A22DF91562FD}" dt="2019-08-26T15:35:21.401" v="2308"/>
          <ac:cxnSpMkLst>
            <pc:docMk/>
            <pc:sldMk cId="1776845779" sldId="261"/>
            <ac:cxnSpMk id="9" creationId="{A7F400EE-A8A5-48AF-B4D6-291B52C6F0B0}"/>
          </ac:cxnSpMkLst>
        </pc:cxnChg>
      </pc:sldChg>
      <pc:sldChg chg="addSp modSp new mod modTransition setBg">
        <pc:chgData name="Mika Elo" userId="S::mika.elo@edusiilinjarvi.fi::34fdfecb-aae2-4670-be27-852c7f25545c" providerId="AD" clId="Web-{5DDD57E8-5CFE-4005-A7A2-A22DF91562FD}" dt="2019-08-26T16:00:37.947" v="3300"/>
        <pc:sldMkLst>
          <pc:docMk/>
          <pc:sldMk cId="2244561211" sldId="262"/>
        </pc:sldMkLst>
        <pc:spChg chg="mod">
          <ac:chgData name="Mika Elo" userId="S::mika.elo@edusiilinjarvi.fi::34fdfecb-aae2-4670-be27-852c7f25545c" providerId="AD" clId="Web-{5DDD57E8-5CFE-4005-A7A2-A22DF91562FD}" dt="2019-08-26T15:38:48.820" v="2401"/>
          <ac:spMkLst>
            <pc:docMk/>
            <pc:sldMk cId="2244561211" sldId="262"/>
            <ac:spMk id="2" creationId="{5DE55F2E-CC80-49B4-940A-AD7EA7B5193A}"/>
          </ac:spMkLst>
        </pc:spChg>
        <pc:spChg chg="mod">
          <ac:chgData name="Mika Elo" userId="S::mika.elo@edusiilinjarvi.fi::34fdfecb-aae2-4670-be27-852c7f25545c" providerId="AD" clId="Web-{5DDD57E8-5CFE-4005-A7A2-A22DF91562FD}" dt="2019-08-26T15:40:23.757" v="2412" actId="20577"/>
          <ac:spMkLst>
            <pc:docMk/>
            <pc:sldMk cId="2244561211" sldId="262"/>
            <ac:spMk id="3" creationId="{EE9B1F02-D6EA-4323-B8D8-DBA5AD73E853}"/>
          </ac:spMkLst>
        </pc:spChg>
        <pc:spChg chg="add">
          <ac:chgData name="Mika Elo" userId="S::mika.elo@edusiilinjarvi.fi::34fdfecb-aae2-4670-be27-852c7f25545c" providerId="AD" clId="Web-{5DDD57E8-5CFE-4005-A7A2-A22DF91562FD}" dt="2019-08-26T15:38:48.820" v="2401"/>
          <ac:spMkLst>
            <pc:docMk/>
            <pc:sldMk cId="2244561211" sldId="262"/>
            <ac:spMk id="9" creationId="{3CD9DF72-87A3-404E-A828-84CBF11A8303}"/>
          </ac:spMkLst>
        </pc:spChg>
        <pc:picChg chg="add mod ord">
          <ac:chgData name="Mika Elo" userId="S::mika.elo@edusiilinjarvi.fi::34fdfecb-aae2-4670-be27-852c7f25545c" providerId="AD" clId="Web-{5DDD57E8-5CFE-4005-A7A2-A22DF91562FD}" dt="2019-08-26T15:38:48.820" v="2401"/>
          <ac:picMkLst>
            <pc:docMk/>
            <pc:sldMk cId="2244561211" sldId="262"/>
            <ac:picMk id="4" creationId="{72F23431-8259-498C-8145-E9F59CA65F37}"/>
          </ac:picMkLst>
        </pc:picChg>
        <pc:cxnChg chg="add">
          <ac:chgData name="Mika Elo" userId="S::mika.elo@edusiilinjarvi.fi::34fdfecb-aae2-4670-be27-852c7f25545c" providerId="AD" clId="Web-{5DDD57E8-5CFE-4005-A7A2-A22DF91562FD}" dt="2019-08-26T15:38:48.820" v="2401"/>
          <ac:cxnSpMkLst>
            <pc:docMk/>
            <pc:sldMk cId="2244561211" sldId="262"/>
            <ac:cxnSpMk id="11" creationId="{20E3A342-4D61-4E3F-AF90-1AB42AEB96CC}"/>
          </ac:cxnSpMkLst>
        </pc:cxnChg>
      </pc:sldChg>
      <pc:sldChg chg="addSp delSp modSp new mod modTransition setBg">
        <pc:chgData name="Mika Elo" userId="S::mika.elo@edusiilinjarvi.fi::34fdfecb-aae2-4670-be27-852c7f25545c" providerId="AD" clId="Web-{5DDD57E8-5CFE-4005-A7A2-A22DF91562FD}" dt="2019-08-26T16:00:37.947" v="3300"/>
        <pc:sldMkLst>
          <pc:docMk/>
          <pc:sldMk cId="599979392" sldId="263"/>
        </pc:sldMkLst>
        <pc:spChg chg="mod">
          <ac:chgData name="Mika Elo" userId="S::mika.elo@edusiilinjarvi.fi::34fdfecb-aae2-4670-be27-852c7f25545c" providerId="AD" clId="Web-{5DDD57E8-5CFE-4005-A7A2-A22DF91562FD}" dt="2019-08-26T15:51:19.827" v="2947"/>
          <ac:spMkLst>
            <pc:docMk/>
            <pc:sldMk cId="599979392" sldId="263"/>
            <ac:spMk id="2" creationId="{BDA92CD1-F94A-4D91-A7FC-4EFD857DCE6D}"/>
          </ac:spMkLst>
        </pc:spChg>
        <pc:spChg chg="mod ord">
          <ac:chgData name="Mika Elo" userId="S::mika.elo@edusiilinjarvi.fi::34fdfecb-aae2-4670-be27-852c7f25545c" providerId="AD" clId="Web-{5DDD57E8-5CFE-4005-A7A2-A22DF91562FD}" dt="2019-08-26T15:51:19.827" v="2947"/>
          <ac:spMkLst>
            <pc:docMk/>
            <pc:sldMk cId="599979392" sldId="263"/>
            <ac:spMk id="3" creationId="{F9DCAE20-EA5C-4C7F-BC14-3C85F1EA8D51}"/>
          </ac:spMkLst>
        </pc:spChg>
        <pc:spChg chg="add del">
          <ac:chgData name="Mika Elo" userId="S::mika.elo@edusiilinjarvi.fi::34fdfecb-aae2-4670-be27-852c7f25545c" providerId="AD" clId="Web-{5DDD57E8-5CFE-4005-A7A2-A22DF91562FD}" dt="2019-08-26T15:48:18.283" v="2933"/>
          <ac:spMkLst>
            <pc:docMk/>
            <pc:sldMk cId="599979392" sldId="263"/>
            <ac:spMk id="6" creationId="{F56F5174-31D9-4DBB-AAB7-A1FD7BDB1352}"/>
          </ac:spMkLst>
        </pc:spChg>
        <pc:spChg chg="add del">
          <ac:chgData name="Mika Elo" userId="S::mika.elo@edusiilinjarvi.fi::34fdfecb-aae2-4670-be27-852c7f25545c" providerId="AD" clId="Web-{5DDD57E8-5CFE-4005-A7A2-A22DF91562FD}" dt="2019-08-26T15:48:18.283" v="2933"/>
          <ac:spMkLst>
            <pc:docMk/>
            <pc:sldMk cId="599979392" sldId="263"/>
            <ac:spMk id="13" creationId="{F9A95BEE-6BB1-4A28-A8E6-A34B2E42EF87}"/>
          </ac:spMkLst>
        </pc:spChg>
        <pc:spChg chg="add del">
          <ac:chgData name="Mika Elo" userId="S::mika.elo@edusiilinjarvi.fi::34fdfecb-aae2-4670-be27-852c7f25545c" providerId="AD" clId="Web-{5DDD57E8-5CFE-4005-A7A2-A22DF91562FD}" dt="2019-08-26T15:51:19.827" v="2947"/>
          <ac:spMkLst>
            <pc:docMk/>
            <pc:sldMk cId="599979392" sldId="263"/>
            <ac:spMk id="15" creationId="{3CD9DF72-87A3-404E-A828-84CBF11A8303}"/>
          </ac:spMkLst>
        </pc:spChg>
        <pc:picChg chg="add del mod">
          <ac:chgData name="Mika Elo" userId="S::mika.elo@edusiilinjarvi.fi::34fdfecb-aae2-4670-be27-852c7f25545c" providerId="AD" clId="Web-{5DDD57E8-5CFE-4005-A7A2-A22DF91562FD}" dt="2019-08-26T15:48:20.189" v="2934"/>
          <ac:picMkLst>
            <pc:docMk/>
            <pc:sldMk cId="599979392" sldId="263"/>
            <ac:picMk id="4" creationId="{5E96327D-F371-46C8-9C81-9001C2691417}"/>
          </ac:picMkLst>
        </pc:picChg>
        <pc:picChg chg="add del mod">
          <ac:chgData name="Mika Elo" userId="S::mika.elo@edusiilinjarvi.fi::34fdfecb-aae2-4670-be27-852c7f25545c" providerId="AD" clId="Web-{5DDD57E8-5CFE-4005-A7A2-A22DF91562FD}" dt="2019-08-26T15:49:48.125" v="2936"/>
          <ac:picMkLst>
            <pc:docMk/>
            <pc:sldMk cId="599979392" sldId="263"/>
            <ac:picMk id="7" creationId="{9ED4E2BF-0EA9-45CA-90DC-834729D05558}"/>
          </ac:picMkLst>
        </pc:picChg>
        <pc:picChg chg="add mod ord">
          <ac:chgData name="Mika Elo" userId="S::mika.elo@edusiilinjarvi.fi::34fdfecb-aae2-4670-be27-852c7f25545c" providerId="AD" clId="Web-{5DDD57E8-5CFE-4005-A7A2-A22DF91562FD}" dt="2019-08-26T15:51:19.827" v="2947"/>
          <ac:picMkLst>
            <pc:docMk/>
            <pc:sldMk cId="599979392" sldId="263"/>
            <ac:picMk id="10" creationId="{B5491270-5C31-4B01-BBA2-8C2B5BF73799}"/>
          </ac:picMkLst>
        </pc:picChg>
        <pc:picChg chg="add del">
          <ac:chgData name="Mika Elo" userId="S::mika.elo@edusiilinjarvi.fi::34fdfecb-aae2-4670-be27-852c7f25545c" providerId="AD" clId="Web-{5DDD57E8-5CFE-4005-A7A2-A22DF91562FD}" dt="2019-08-26T15:48:18.283" v="2933"/>
          <ac:picMkLst>
            <pc:docMk/>
            <pc:sldMk cId="599979392" sldId="263"/>
            <ac:picMk id="11" creationId="{AE113210-7872-481A-ADE6-3A05CCAF5EB2}"/>
          </ac:picMkLst>
        </pc:picChg>
        <pc:picChg chg="add">
          <ac:chgData name="Mika Elo" userId="S::mika.elo@edusiilinjarvi.fi::34fdfecb-aae2-4670-be27-852c7f25545c" providerId="AD" clId="Web-{5DDD57E8-5CFE-4005-A7A2-A22DF91562FD}" dt="2019-08-26T15:51:19.827" v="2947"/>
          <ac:picMkLst>
            <pc:docMk/>
            <pc:sldMk cId="599979392" sldId="263"/>
            <ac:picMk id="22" creationId="{54DDEBDD-D8BD-41A6-8A0D-B00E3768B0F9}"/>
          </ac:picMkLst>
        </pc:picChg>
        <pc:cxnChg chg="add del">
          <ac:chgData name="Mika Elo" userId="S::mika.elo@edusiilinjarvi.fi::34fdfecb-aae2-4670-be27-852c7f25545c" providerId="AD" clId="Web-{5DDD57E8-5CFE-4005-A7A2-A22DF91562FD}" dt="2019-08-26T15:47:52.314" v="2929"/>
          <ac:cxnSpMkLst>
            <pc:docMk/>
            <pc:sldMk cId="599979392" sldId="263"/>
            <ac:cxnSpMk id="9" creationId="{39B7FDC9-F0CE-43A7-9F2A-83DD09DC3453}"/>
          </ac:cxnSpMkLst>
        </pc:cxnChg>
        <pc:cxnChg chg="add del">
          <ac:chgData name="Mika Elo" userId="S::mika.elo@edusiilinjarvi.fi::34fdfecb-aae2-4670-be27-852c7f25545c" providerId="AD" clId="Web-{5DDD57E8-5CFE-4005-A7A2-A22DF91562FD}" dt="2019-08-26T15:51:19.827" v="2947"/>
          <ac:cxnSpMkLst>
            <pc:docMk/>
            <pc:sldMk cId="599979392" sldId="263"/>
            <ac:cxnSpMk id="17" creationId="{20E3A342-4D61-4E3F-AF90-1AB42AEB96CC}"/>
          </ac:cxnSpMkLst>
        </pc:cxnChg>
      </pc:sldChg>
      <pc:sldChg chg="addSp delSp modSp new mod modTransition setBg">
        <pc:chgData name="Mika Elo" userId="S::mika.elo@edusiilinjarvi.fi::34fdfecb-aae2-4670-be27-852c7f25545c" providerId="AD" clId="Web-{5DDD57E8-5CFE-4005-A7A2-A22DF91562FD}" dt="2019-08-26T16:00:37.947" v="3300"/>
        <pc:sldMkLst>
          <pc:docMk/>
          <pc:sldMk cId="3628718344" sldId="264"/>
        </pc:sldMkLst>
        <pc:spChg chg="mod ord">
          <ac:chgData name="Mika Elo" userId="S::mika.elo@edusiilinjarvi.fi::34fdfecb-aae2-4670-be27-852c7f25545c" providerId="AD" clId="Web-{5DDD57E8-5CFE-4005-A7A2-A22DF91562FD}" dt="2019-08-26T15:57:58.807" v="3238"/>
          <ac:spMkLst>
            <pc:docMk/>
            <pc:sldMk cId="3628718344" sldId="264"/>
            <ac:spMk id="2" creationId="{4AB2DFE5-6269-4306-9675-BEF59145B3A0}"/>
          </ac:spMkLst>
        </pc:spChg>
        <pc:spChg chg="mod ord">
          <ac:chgData name="Mika Elo" userId="S::mika.elo@edusiilinjarvi.fi::34fdfecb-aae2-4670-be27-852c7f25545c" providerId="AD" clId="Web-{5DDD57E8-5CFE-4005-A7A2-A22DF91562FD}" dt="2019-08-26T15:57:58.807" v="3238"/>
          <ac:spMkLst>
            <pc:docMk/>
            <pc:sldMk cId="3628718344" sldId="264"/>
            <ac:spMk id="3" creationId="{F40BA7D7-4951-4DB1-83C9-DF594339BBAA}"/>
          </ac:spMkLst>
        </pc:spChg>
        <pc:spChg chg="add del">
          <ac:chgData name="Mika Elo" userId="S::mika.elo@edusiilinjarvi.fi::34fdfecb-aae2-4670-be27-852c7f25545c" providerId="AD" clId="Web-{5DDD57E8-5CFE-4005-A7A2-A22DF91562FD}" dt="2019-08-26T15:57:58.807" v="3238"/>
          <ac:spMkLst>
            <pc:docMk/>
            <pc:sldMk cId="3628718344" sldId="264"/>
            <ac:spMk id="9" creationId="{F56F5174-31D9-4DBB-AAB7-A1FD7BDB1352}"/>
          </ac:spMkLst>
        </pc:spChg>
        <pc:spChg chg="add del">
          <ac:chgData name="Mika Elo" userId="S::mika.elo@edusiilinjarvi.fi::34fdfecb-aae2-4670-be27-852c7f25545c" providerId="AD" clId="Web-{5DDD57E8-5CFE-4005-A7A2-A22DF91562FD}" dt="2019-08-26T15:57:58.807" v="3238"/>
          <ac:spMkLst>
            <pc:docMk/>
            <pc:sldMk cId="3628718344" sldId="264"/>
            <ac:spMk id="13" creationId="{F9A95BEE-6BB1-4A28-A8E6-A34B2E42EF87}"/>
          </ac:spMkLst>
        </pc:spChg>
        <pc:spChg chg="add">
          <ac:chgData name="Mika Elo" userId="S::mika.elo@edusiilinjarvi.fi::34fdfecb-aae2-4670-be27-852c7f25545c" providerId="AD" clId="Web-{5DDD57E8-5CFE-4005-A7A2-A22DF91562FD}" dt="2019-08-26T15:57:58.807" v="3238"/>
          <ac:spMkLst>
            <pc:docMk/>
            <pc:sldMk cId="3628718344" sldId="264"/>
            <ac:spMk id="16" creationId="{DEE5C6BA-FE2A-4C38-8D88-E70C06E54F82}"/>
          </ac:spMkLst>
        </pc:spChg>
        <pc:spChg chg="add del">
          <ac:chgData name="Mika Elo" userId="S::mika.elo@edusiilinjarvi.fi::34fdfecb-aae2-4670-be27-852c7f25545c" providerId="AD" clId="Web-{5DDD57E8-5CFE-4005-A7A2-A22DF91562FD}" dt="2019-08-26T15:57:07.683" v="3232"/>
          <ac:spMkLst>
            <pc:docMk/>
            <pc:sldMk cId="3628718344" sldId="264"/>
            <ac:spMk id="18" creationId="{DEE5C6BA-FE2A-4C38-8D88-E70C06E54F82}"/>
          </ac:spMkLst>
        </pc:spChg>
        <pc:spChg chg="add">
          <ac:chgData name="Mika Elo" userId="S::mika.elo@edusiilinjarvi.fi::34fdfecb-aae2-4670-be27-852c7f25545c" providerId="AD" clId="Web-{5DDD57E8-5CFE-4005-A7A2-A22DF91562FD}" dt="2019-08-26T15:57:58.807" v="3238"/>
          <ac:spMkLst>
            <pc:docMk/>
            <pc:sldMk cId="3628718344" sldId="264"/>
            <ac:spMk id="19" creationId="{DE9FA85F-F0FB-4952-A05F-04CC67B18EE5}"/>
          </ac:spMkLst>
        </pc:spChg>
        <pc:spChg chg="add">
          <ac:chgData name="Mika Elo" userId="S::mika.elo@edusiilinjarvi.fi::34fdfecb-aae2-4670-be27-852c7f25545c" providerId="AD" clId="Web-{5DDD57E8-5CFE-4005-A7A2-A22DF91562FD}" dt="2019-08-26T15:57:58.807" v="3238"/>
          <ac:spMkLst>
            <pc:docMk/>
            <pc:sldMk cId="3628718344" sldId="264"/>
            <ac:spMk id="21" creationId="{FEBD362A-CC27-47D9-8FC3-A5E91BA0760C}"/>
          </ac:spMkLst>
        </pc:spChg>
        <pc:spChg chg="add del">
          <ac:chgData name="Mika Elo" userId="S::mika.elo@edusiilinjarvi.fi::34fdfecb-aae2-4670-be27-852c7f25545c" providerId="AD" clId="Web-{5DDD57E8-5CFE-4005-A7A2-A22DF91562FD}" dt="2019-08-26T15:57:07.683" v="3232"/>
          <ac:spMkLst>
            <pc:docMk/>
            <pc:sldMk cId="3628718344" sldId="264"/>
            <ac:spMk id="22" creationId="{DE9FA85F-F0FB-4952-A05F-04CC67B18EE5}"/>
          </ac:spMkLst>
        </pc:spChg>
        <pc:spChg chg="add del">
          <ac:chgData name="Mika Elo" userId="S::mika.elo@edusiilinjarvi.fi::34fdfecb-aae2-4670-be27-852c7f25545c" providerId="AD" clId="Web-{5DDD57E8-5CFE-4005-A7A2-A22DF91562FD}" dt="2019-08-26T15:57:07.683" v="3232"/>
          <ac:spMkLst>
            <pc:docMk/>
            <pc:sldMk cId="3628718344" sldId="264"/>
            <ac:spMk id="24" creationId="{FEBD362A-CC27-47D9-8FC3-A5E91BA0760C}"/>
          </ac:spMkLst>
        </pc:spChg>
        <pc:picChg chg="add mod">
          <ac:chgData name="Mika Elo" userId="S::mika.elo@edusiilinjarvi.fi::34fdfecb-aae2-4670-be27-852c7f25545c" providerId="AD" clId="Web-{5DDD57E8-5CFE-4005-A7A2-A22DF91562FD}" dt="2019-08-26T15:57:58.807" v="3238"/>
          <ac:picMkLst>
            <pc:docMk/>
            <pc:sldMk cId="3628718344" sldId="264"/>
            <ac:picMk id="4" creationId="{09C31C4C-77CB-4EFE-8D06-BB7EE344D51F}"/>
          </ac:picMkLst>
        </pc:picChg>
        <pc:picChg chg="add del mod">
          <ac:chgData name="Mika Elo" userId="S::mika.elo@edusiilinjarvi.fi::34fdfecb-aae2-4670-be27-852c7f25545c" providerId="AD" clId="Web-{5DDD57E8-5CFE-4005-A7A2-A22DF91562FD}" dt="2019-08-26T15:57:40.292" v="3236"/>
          <ac:picMkLst>
            <pc:docMk/>
            <pc:sldMk cId="3628718344" sldId="264"/>
            <ac:picMk id="6" creationId="{3592FA49-BDB6-4961-9C10-509A4F644942}"/>
          </ac:picMkLst>
        </pc:picChg>
        <pc:picChg chg="add mod">
          <ac:chgData name="Mika Elo" userId="S::mika.elo@edusiilinjarvi.fi::34fdfecb-aae2-4670-be27-852c7f25545c" providerId="AD" clId="Web-{5DDD57E8-5CFE-4005-A7A2-A22DF91562FD}" dt="2019-08-26T15:57:58.807" v="3238"/>
          <ac:picMkLst>
            <pc:docMk/>
            <pc:sldMk cId="3628718344" sldId="264"/>
            <ac:picMk id="8" creationId="{70F22137-4567-4B3F-B345-0851FBAB6AF8}"/>
          </ac:picMkLst>
        </pc:picChg>
        <pc:picChg chg="add del">
          <ac:chgData name="Mika Elo" userId="S::mika.elo@edusiilinjarvi.fi::34fdfecb-aae2-4670-be27-852c7f25545c" providerId="AD" clId="Web-{5DDD57E8-5CFE-4005-A7A2-A22DF91562FD}" dt="2019-08-26T15:57:58.807" v="3238"/>
          <ac:picMkLst>
            <pc:docMk/>
            <pc:sldMk cId="3628718344" sldId="264"/>
            <ac:picMk id="11" creationId="{AE113210-7872-481A-ADE6-3A05CCAF5EB2}"/>
          </ac:picMkLst>
        </pc:picChg>
        <pc:picChg chg="add del">
          <ac:chgData name="Mika Elo" userId="S::mika.elo@edusiilinjarvi.fi::34fdfecb-aae2-4670-be27-852c7f25545c" providerId="AD" clId="Web-{5DDD57E8-5CFE-4005-A7A2-A22DF91562FD}" dt="2019-08-26T15:57:15.761" v="3234"/>
          <ac:picMkLst>
            <pc:docMk/>
            <pc:sldMk cId="3628718344" sldId="264"/>
            <ac:picMk id="15" creationId="{22901FED-4FC9-4ED5-8123-C98BCD1616BA}"/>
          </ac:picMkLst>
        </pc:picChg>
        <pc:picChg chg="add">
          <ac:chgData name="Mika Elo" userId="S::mika.elo@edusiilinjarvi.fi::34fdfecb-aae2-4670-be27-852c7f25545c" providerId="AD" clId="Web-{5DDD57E8-5CFE-4005-A7A2-A22DF91562FD}" dt="2019-08-26T15:57:58.807" v="3238"/>
          <ac:picMkLst>
            <pc:docMk/>
            <pc:sldMk cId="3628718344" sldId="264"/>
            <ac:picMk id="17" creationId="{53E66F28-0926-4CFB-BDAB-646CAB184CB0}"/>
          </ac:picMkLst>
        </pc:picChg>
        <pc:picChg chg="add del">
          <ac:chgData name="Mika Elo" userId="S::mika.elo@edusiilinjarvi.fi::34fdfecb-aae2-4670-be27-852c7f25545c" providerId="AD" clId="Web-{5DDD57E8-5CFE-4005-A7A2-A22DF91562FD}" dt="2019-08-26T15:57:07.683" v="3232"/>
          <ac:picMkLst>
            <pc:docMk/>
            <pc:sldMk cId="3628718344" sldId="264"/>
            <ac:picMk id="20" creationId="{53E66F28-0926-4CFB-BDAB-646CAB184CB0}"/>
          </ac:picMkLst>
        </pc:picChg>
      </pc:sldChg>
      <pc:sldChg chg="addSp delSp modSp new mod modTransition setBg">
        <pc:chgData name="Mika Elo" userId="S::mika.elo@edusiilinjarvi.fi::34fdfecb-aae2-4670-be27-852c7f25545c" providerId="AD" clId="Web-{5DDD57E8-5CFE-4005-A7A2-A22DF91562FD}" dt="2019-08-26T16:00:37.947" v="3300"/>
        <pc:sldMkLst>
          <pc:docMk/>
          <pc:sldMk cId="4277518668" sldId="265"/>
        </pc:sldMkLst>
        <pc:spChg chg="mod">
          <ac:chgData name="Mika Elo" userId="S::mika.elo@edusiilinjarvi.fi::34fdfecb-aae2-4670-be27-852c7f25545c" providerId="AD" clId="Web-{5DDD57E8-5CFE-4005-A7A2-A22DF91562FD}" dt="2019-08-26T16:00:17.541" v="3298"/>
          <ac:spMkLst>
            <pc:docMk/>
            <pc:sldMk cId="4277518668" sldId="265"/>
            <ac:spMk id="2" creationId="{31300749-D4B7-47C0-8C53-86DEE03752DC}"/>
          </ac:spMkLst>
        </pc:spChg>
        <pc:spChg chg="mod">
          <ac:chgData name="Mika Elo" userId="S::mika.elo@edusiilinjarvi.fi::34fdfecb-aae2-4670-be27-852c7f25545c" providerId="AD" clId="Web-{5DDD57E8-5CFE-4005-A7A2-A22DF91562FD}" dt="2019-08-26T16:00:17.541" v="3298"/>
          <ac:spMkLst>
            <pc:docMk/>
            <pc:sldMk cId="4277518668" sldId="265"/>
            <ac:spMk id="3" creationId="{02C36411-1346-4A86-8F0F-A9BF744D6952}"/>
          </ac:spMkLst>
        </pc:spChg>
        <pc:spChg chg="add del">
          <ac:chgData name="Mika Elo" userId="S::mika.elo@edusiilinjarvi.fi::34fdfecb-aae2-4670-be27-852c7f25545c" providerId="AD" clId="Web-{5DDD57E8-5CFE-4005-A7A2-A22DF91562FD}" dt="2019-08-26T16:00:17.510" v="3297"/>
          <ac:spMkLst>
            <pc:docMk/>
            <pc:sldMk cId="4277518668" sldId="265"/>
            <ac:spMk id="9" creationId="{3CD9DF72-87A3-404E-A828-84CBF11A8303}"/>
          </ac:spMkLst>
        </pc:spChg>
        <pc:picChg chg="add mod ord">
          <ac:chgData name="Mika Elo" userId="S::mika.elo@edusiilinjarvi.fi::34fdfecb-aae2-4670-be27-852c7f25545c" providerId="AD" clId="Web-{5DDD57E8-5CFE-4005-A7A2-A22DF91562FD}" dt="2019-08-26T16:00:17.541" v="3298"/>
          <ac:picMkLst>
            <pc:docMk/>
            <pc:sldMk cId="4277518668" sldId="265"/>
            <ac:picMk id="4" creationId="{E273EC8F-531A-498B-A29E-B9E40639AA10}"/>
          </ac:picMkLst>
        </pc:picChg>
        <pc:picChg chg="add">
          <ac:chgData name="Mika Elo" userId="S::mika.elo@edusiilinjarvi.fi::34fdfecb-aae2-4670-be27-852c7f25545c" providerId="AD" clId="Web-{5DDD57E8-5CFE-4005-A7A2-A22DF91562FD}" dt="2019-08-26T16:00:17.541" v="3298"/>
          <ac:picMkLst>
            <pc:docMk/>
            <pc:sldMk cId="4277518668" sldId="265"/>
            <ac:picMk id="6" creationId="{54DDEBDD-D8BD-41A6-8A0D-B00E3768B0F9}"/>
          </ac:picMkLst>
        </pc:picChg>
        <pc:cxnChg chg="add del">
          <ac:chgData name="Mika Elo" userId="S::mika.elo@edusiilinjarvi.fi::34fdfecb-aae2-4670-be27-852c7f25545c" providerId="AD" clId="Web-{5DDD57E8-5CFE-4005-A7A2-A22DF91562FD}" dt="2019-08-26T16:00:17.510" v="3297"/>
          <ac:cxnSpMkLst>
            <pc:docMk/>
            <pc:sldMk cId="4277518668" sldId="265"/>
            <ac:cxnSpMk id="11" creationId="{20E3A342-4D61-4E3F-AF90-1AB42AEB96CC}"/>
          </ac:cxnSpMkLst>
        </pc:cxnChg>
      </pc:sldChg>
      <pc:sldMasterChg chg="modTransition modSldLayout">
        <pc:chgData name="Mika Elo" userId="S::mika.elo@edusiilinjarvi.fi::34fdfecb-aae2-4670-be27-852c7f25545c" providerId="AD" clId="Web-{5DDD57E8-5CFE-4005-A7A2-A22DF91562FD}" dt="2019-08-26T16:00:37.947" v="3300"/>
        <pc:sldMasterMkLst>
          <pc:docMk/>
          <pc:sldMasterMk cId="1034520112" sldId="2147483648"/>
        </pc:sldMasterMkLst>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2822443542" sldId="2147483649"/>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191875738" sldId="2147483650"/>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625772058" sldId="2147483651"/>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1368371511" sldId="2147483652"/>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4234365057" sldId="2147483653"/>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323876409" sldId="2147483654"/>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1583615748" sldId="2147483655"/>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3827074677" sldId="2147483656"/>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3139981579" sldId="2147483657"/>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1012034331" sldId="2147483658"/>
          </pc:sldLayoutMkLst>
        </pc:sldLayoutChg>
        <pc:sldLayoutChg chg="modTransition">
          <pc:chgData name="Mika Elo" userId="S::mika.elo@edusiilinjarvi.fi::34fdfecb-aae2-4670-be27-852c7f25545c" providerId="AD" clId="Web-{5DDD57E8-5CFE-4005-A7A2-A22DF91562FD}" dt="2019-08-26T16:00:37.947" v="3300"/>
          <pc:sldLayoutMkLst>
            <pc:docMk/>
            <pc:sldMasterMk cId="1034520112" sldId="2147483648"/>
            <pc:sldLayoutMk cId="3406455356" sldId="2147483659"/>
          </pc:sldLayoutMkLst>
        </pc:sldLayoutChg>
      </pc:sldMasterChg>
    </pc:docChg>
  </pc:docChgLst>
  <pc:docChgLst>
    <pc:chgData name="Mika Elo" userId="S::mika.elo@edusiilinjarvi.fi::34fdfecb-aae2-4670-be27-852c7f25545c" providerId="AD" clId="Web-{7C4086FF-2A62-9A84-E1FE-52CE70A83701}"/>
    <pc:docChg chg="modSld">
      <pc:chgData name="Mika Elo" userId="S::mika.elo@edusiilinjarvi.fi::34fdfecb-aae2-4670-be27-852c7f25545c" providerId="AD" clId="Web-{7C4086FF-2A62-9A84-E1FE-52CE70A83701}" dt="2023-08-27T08:52:47.903" v="1" actId="20577"/>
      <pc:docMkLst>
        <pc:docMk/>
      </pc:docMkLst>
      <pc:sldChg chg="modSp">
        <pc:chgData name="Mika Elo" userId="S::mika.elo@edusiilinjarvi.fi::34fdfecb-aae2-4670-be27-852c7f25545c" providerId="AD" clId="Web-{7C4086FF-2A62-9A84-E1FE-52CE70A83701}" dt="2023-08-27T08:52:47.903" v="1" actId="20577"/>
        <pc:sldMkLst>
          <pc:docMk/>
          <pc:sldMk cId="3628718344" sldId="264"/>
        </pc:sldMkLst>
        <pc:spChg chg="mod">
          <ac:chgData name="Mika Elo" userId="S::mika.elo@edusiilinjarvi.fi::34fdfecb-aae2-4670-be27-852c7f25545c" providerId="AD" clId="Web-{7C4086FF-2A62-9A84-E1FE-52CE70A83701}" dt="2023-08-27T08:52:47.903" v="1" actId="20577"/>
          <ac:spMkLst>
            <pc:docMk/>
            <pc:sldMk cId="3628718344" sldId="264"/>
            <ac:spMk id="3" creationId="{F40BA7D7-4951-4DB1-83C9-DF594339BBAA}"/>
          </ac:spMkLst>
        </pc:spChg>
      </pc:sldChg>
    </pc:docChg>
  </pc:docChgLst>
  <pc:docChgLst>
    <pc:chgData name="Johanna Leppäharju" userId="S::johanna.leppaharju@edusiilinjarvi.fi::cb9cca7c-6a1e-48c8-81b2-06cd8e941ae6" providerId="AD" clId="Web-{31C760FD-5F3F-E0A7-190C-A7D434E7AFB6}"/>
    <pc:docChg chg="delSld modSld">
      <pc:chgData name="Johanna Leppäharju" userId="S::johanna.leppaharju@edusiilinjarvi.fi::cb9cca7c-6a1e-48c8-81b2-06cd8e941ae6" providerId="AD" clId="Web-{31C760FD-5F3F-E0A7-190C-A7D434E7AFB6}" dt="2024-08-19T06:58:29.144" v="272" actId="20577"/>
      <pc:docMkLst>
        <pc:docMk/>
      </pc:docMkLst>
      <pc:sldChg chg="modSp">
        <pc:chgData name="Johanna Leppäharju" userId="S::johanna.leppaharju@edusiilinjarvi.fi::cb9cca7c-6a1e-48c8-81b2-06cd8e941ae6" providerId="AD" clId="Web-{31C760FD-5F3F-E0A7-190C-A7D434E7AFB6}" dt="2024-08-19T06:16:00.895" v="138" actId="20577"/>
        <pc:sldMkLst>
          <pc:docMk/>
          <pc:sldMk cId="3409912541" sldId="257"/>
        </pc:sldMkLst>
        <pc:spChg chg="mod">
          <ac:chgData name="Johanna Leppäharju" userId="S::johanna.leppaharju@edusiilinjarvi.fi::cb9cca7c-6a1e-48c8-81b2-06cd8e941ae6" providerId="AD" clId="Web-{31C760FD-5F3F-E0A7-190C-A7D434E7AFB6}" dt="2024-08-19T06:16:00.895" v="138" actId="20577"/>
          <ac:spMkLst>
            <pc:docMk/>
            <pc:sldMk cId="3409912541" sldId="257"/>
            <ac:spMk id="3" creationId="{44545185-03FB-4A73-B842-1C1C9F6C6B1E}"/>
          </ac:spMkLst>
        </pc:spChg>
      </pc:sldChg>
      <pc:sldChg chg="modSp">
        <pc:chgData name="Johanna Leppäharju" userId="S::johanna.leppaharju@edusiilinjarvi.fi::cb9cca7c-6a1e-48c8-81b2-06cd8e941ae6" providerId="AD" clId="Web-{31C760FD-5F3F-E0A7-190C-A7D434E7AFB6}" dt="2024-08-19T06:17:50.710" v="189" actId="20577"/>
        <pc:sldMkLst>
          <pc:docMk/>
          <pc:sldMk cId="499155133" sldId="258"/>
        </pc:sldMkLst>
        <pc:spChg chg="mod">
          <ac:chgData name="Johanna Leppäharju" userId="S::johanna.leppaharju@edusiilinjarvi.fi::cb9cca7c-6a1e-48c8-81b2-06cd8e941ae6" providerId="AD" clId="Web-{31C760FD-5F3F-E0A7-190C-A7D434E7AFB6}" dt="2024-08-19T06:17:50.710" v="189" actId="20577"/>
          <ac:spMkLst>
            <pc:docMk/>
            <pc:sldMk cId="499155133" sldId="258"/>
            <ac:spMk id="8" creationId="{FDDCF44E-35D4-4131-95D0-9A74E37573C7}"/>
          </ac:spMkLst>
        </pc:spChg>
      </pc:sldChg>
      <pc:sldChg chg="delSp modSp">
        <pc:chgData name="Johanna Leppäharju" userId="S::johanna.leppaharju@edusiilinjarvi.fi::cb9cca7c-6a1e-48c8-81b2-06cd8e941ae6" providerId="AD" clId="Web-{31C760FD-5F3F-E0A7-190C-A7D434E7AFB6}" dt="2024-08-19T06:56:20.282" v="250"/>
        <pc:sldMkLst>
          <pc:docMk/>
          <pc:sldMk cId="272182701" sldId="259"/>
        </pc:sldMkLst>
        <pc:spChg chg="mod">
          <ac:chgData name="Johanna Leppäharju" userId="S::johanna.leppaharju@edusiilinjarvi.fi::cb9cca7c-6a1e-48c8-81b2-06cd8e941ae6" providerId="AD" clId="Web-{31C760FD-5F3F-E0A7-190C-A7D434E7AFB6}" dt="2024-08-19T06:56:19.048" v="249" actId="20577"/>
          <ac:spMkLst>
            <pc:docMk/>
            <pc:sldMk cId="272182701" sldId="259"/>
            <ac:spMk id="3" creationId="{2FF5C271-392E-4123-A950-9102C67E3C29}"/>
          </ac:spMkLst>
        </pc:spChg>
        <pc:picChg chg="del">
          <ac:chgData name="Johanna Leppäharju" userId="S::johanna.leppaharju@edusiilinjarvi.fi::cb9cca7c-6a1e-48c8-81b2-06cd8e941ae6" providerId="AD" clId="Web-{31C760FD-5F3F-E0A7-190C-A7D434E7AFB6}" dt="2024-08-19T06:56:20.282" v="250"/>
          <ac:picMkLst>
            <pc:docMk/>
            <pc:sldMk cId="272182701" sldId="259"/>
            <ac:picMk id="6" creationId="{35FF9C61-5B50-488C-B11C-BDEC5186D2B8}"/>
          </ac:picMkLst>
        </pc:picChg>
      </pc:sldChg>
      <pc:sldChg chg="modSp">
        <pc:chgData name="Johanna Leppäharju" userId="S::johanna.leppaharju@edusiilinjarvi.fi::cb9cca7c-6a1e-48c8-81b2-06cd8e941ae6" providerId="AD" clId="Web-{31C760FD-5F3F-E0A7-190C-A7D434E7AFB6}" dt="2024-08-19T06:55:46.281" v="232" actId="20577"/>
        <pc:sldMkLst>
          <pc:docMk/>
          <pc:sldMk cId="2369367309" sldId="260"/>
        </pc:sldMkLst>
        <pc:spChg chg="mod">
          <ac:chgData name="Johanna Leppäharju" userId="S::johanna.leppaharju@edusiilinjarvi.fi::cb9cca7c-6a1e-48c8-81b2-06cd8e941ae6" providerId="AD" clId="Web-{31C760FD-5F3F-E0A7-190C-A7D434E7AFB6}" dt="2024-08-19T06:55:46.281" v="232" actId="20577"/>
          <ac:spMkLst>
            <pc:docMk/>
            <pc:sldMk cId="2369367309" sldId="260"/>
            <ac:spMk id="3" creationId="{3F7E49B8-420A-4FE8-B9D6-90ADA08C53D4}"/>
          </ac:spMkLst>
        </pc:spChg>
      </pc:sldChg>
      <pc:sldChg chg="modSp">
        <pc:chgData name="Johanna Leppäharju" userId="S::johanna.leppaharju@edusiilinjarvi.fi::cb9cca7c-6a1e-48c8-81b2-06cd8e941ae6" providerId="AD" clId="Web-{31C760FD-5F3F-E0A7-190C-A7D434E7AFB6}" dt="2024-08-19T06:58:29.144" v="272" actId="20577"/>
        <pc:sldMkLst>
          <pc:docMk/>
          <pc:sldMk cId="3628718344" sldId="264"/>
        </pc:sldMkLst>
        <pc:spChg chg="mod">
          <ac:chgData name="Johanna Leppäharju" userId="S::johanna.leppaharju@edusiilinjarvi.fi::cb9cca7c-6a1e-48c8-81b2-06cd8e941ae6" providerId="AD" clId="Web-{31C760FD-5F3F-E0A7-190C-A7D434E7AFB6}" dt="2024-08-19T06:58:29.144" v="272" actId="20577"/>
          <ac:spMkLst>
            <pc:docMk/>
            <pc:sldMk cId="3628718344" sldId="264"/>
            <ac:spMk id="3" creationId="{F40BA7D7-4951-4DB1-83C9-DF594339BBAA}"/>
          </ac:spMkLst>
        </pc:spChg>
      </pc:sldChg>
      <pc:sldChg chg="modSp">
        <pc:chgData name="Johanna Leppäharju" userId="S::johanna.leppaharju@edusiilinjarvi.fi::cb9cca7c-6a1e-48c8-81b2-06cd8e941ae6" providerId="AD" clId="Web-{31C760FD-5F3F-E0A7-190C-A7D434E7AFB6}" dt="2024-08-19T06:57:49.706" v="264" actId="20577"/>
        <pc:sldMkLst>
          <pc:docMk/>
          <pc:sldMk cId="294972873" sldId="268"/>
        </pc:sldMkLst>
        <pc:spChg chg="mod">
          <ac:chgData name="Johanna Leppäharju" userId="S::johanna.leppaharju@edusiilinjarvi.fi::cb9cca7c-6a1e-48c8-81b2-06cd8e941ae6" providerId="AD" clId="Web-{31C760FD-5F3F-E0A7-190C-A7D434E7AFB6}" dt="2024-08-19T06:57:49.706" v="264" actId="20577"/>
          <ac:spMkLst>
            <pc:docMk/>
            <pc:sldMk cId="294972873" sldId="268"/>
            <ac:spMk id="3" creationId="{6B7971B5-9AA0-4583-8876-D01AEC74BCE6}"/>
          </ac:spMkLst>
        </pc:spChg>
      </pc:sldChg>
      <pc:sldChg chg="del">
        <pc:chgData name="Johanna Leppäharju" userId="S::johanna.leppaharju@edusiilinjarvi.fi::cb9cca7c-6a1e-48c8-81b2-06cd8e941ae6" providerId="AD" clId="Web-{31C760FD-5F3F-E0A7-190C-A7D434E7AFB6}" dt="2024-08-19T06:18:08.179" v="190"/>
        <pc:sldMkLst>
          <pc:docMk/>
          <pc:sldMk cId="3912094067" sldId="276"/>
        </pc:sldMkLst>
      </pc:sldChg>
    </pc:docChg>
  </pc:docChgLst>
  <pc:docChgLst>
    <pc:chgData name="Mika Elo" userId="S::mika.elo@edusiilinjarvi.fi::34fdfecb-aae2-4670-be27-852c7f25545c" providerId="AD" clId="Web-{95D8BA51-2A7E-596D-9A38-E65F0F97B387}"/>
    <pc:docChg chg="modSld">
      <pc:chgData name="Mika Elo" userId="S::mika.elo@edusiilinjarvi.fi::34fdfecb-aae2-4670-be27-852c7f25545c" providerId="AD" clId="Web-{95D8BA51-2A7E-596D-9A38-E65F0F97B387}" dt="2019-08-26T16:03:46.609" v="66" actId="20577"/>
      <pc:docMkLst>
        <pc:docMk/>
      </pc:docMkLst>
      <pc:sldChg chg="modSp">
        <pc:chgData name="Mika Elo" userId="S::mika.elo@edusiilinjarvi.fi::34fdfecb-aae2-4670-be27-852c7f25545c" providerId="AD" clId="Web-{95D8BA51-2A7E-596D-9A38-E65F0F97B387}" dt="2019-08-26T16:03:46.609" v="65" actId="20577"/>
        <pc:sldMkLst>
          <pc:docMk/>
          <pc:sldMk cId="2369367309" sldId="260"/>
        </pc:sldMkLst>
        <pc:spChg chg="mod">
          <ac:chgData name="Mika Elo" userId="S::mika.elo@edusiilinjarvi.fi::34fdfecb-aae2-4670-be27-852c7f25545c" providerId="AD" clId="Web-{95D8BA51-2A7E-596D-9A38-E65F0F97B387}" dt="2019-08-26T16:03:46.609" v="65" actId="20577"/>
          <ac:spMkLst>
            <pc:docMk/>
            <pc:sldMk cId="2369367309" sldId="260"/>
            <ac:spMk id="3" creationId="{3F7E49B8-420A-4FE8-B9D6-90ADA08C53D4}"/>
          </ac:spMkLst>
        </pc:spChg>
      </pc:sldChg>
    </pc:docChg>
  </pc:docChgLst>
  <pc:docChgLst>
    <pc:chgData name="Mika Elo" userId="S::mika.elo@edusiilinjarvi.fi::34fdfecb-aae2-4670-be27-852c7f25545c" providerId="AD" clId="Web-{409324D9-D7D3-4815-9590-E0551ADFE37B}"/>
    <pc:docChg chg="addSld modSld">
      <pc:chgData name="Mika Elo" userId="S::mika.elo@edusiilinjarvi.fi::34fdfecb-aae2-4670-be27-852c7f25545c" providerId="AD" clId="Web-{409324D9-D7D3-4815-9590-E0551ADFE37B}" dt="2023-08-25T13:44:39.177" v="35" actId="20577"/>
      <pc:docMkLst>
        <pc:docMk/>
      </pc:docMkLst>
      <pc:sldChg chg="modSp">
        <pc:chgData name="Mika Elo" userId="S::mika.elo@edusiilinjarvi.fi::34fdfecb-aae2-4670-be27-852c7f25545c" providerId="AD" clId="Web-{409324D9-D7D3-4815-9590-E0551ADFE37B}" dt="2023-08-25T13:44:39.177" v="35" actId="20577"/>
        <pc:sldMkLst>
          <pc:docMk/>
          <pc:sldMk cId="3628718344" sldId="264"/>
        </pc:sldMkLst>
        <pc:spChg chg="mod">
          <ac:chgData name="Mika Elo" userId="S::mika.elo@edusiilinjarvi.fi::34fdfecb-aae2-4670-be27-852c7f25545c" providerId="AD" clId="Web-{409324D9-D7D3-4815-9590-E0551ADFE37B}" dt="2023-08-25T13:44:39.177" v="35" actId="20577"/>
          <ac:spMkLst>
            <pc:docMk/>
            <pc:sldMk cId="3628718344" sldId="264"/>
            <ac:spMk id="3" creationId="{F40BA7D7-4951-4DB1-83C9-DF594339BBAA}"/>
          </ac:spMkLst>
        </pc:spChg>
      </pc:sldChg>
      <pc:sldChg chg="modSp">
        <pc:chgData name="Mika Elo" userId="S::mika.elo@edusiilinjarvi.fi::34fdfecb-aae2-4670-be27-852c7f25545c" providerId="AD" clId="Web-{409324D9-D7D3-4815-9590-E0551ADFE37B}" dt="2023-08-25T13:44:05.551" v="33" actId="20577"/>
        <pc:sldMkLst>
          <pc:docMk/>
          <pc:sldMk cId="294972873" sldId="268"/>
        </pc:sldMkLst>
        <pc:spChg chg="mod">
          <ac:chgData name="Mika Elo" userId="S::mika.elo@edusiilinjarvi.fi::34fdfecb-aae2-4670-be27-852c7f25545c" providerId="AD" clId="Web-{409324D9-D7D3-4815-9590-E0551ADFE37B}" dt="2023-08-25T13:44:05.551" v="33" actId="20577"/>
          <ac:spMkLst>
            <pc:docMk/>
            <pc:sldMk cId="294972873" sldId="268"/>
            <ac:spMk id="3" creationId="{6B7971B5-9AA0-4583-8876-D01AEC74BCE6}"/>
          </ac:spMkLst>
        </pc:spChg>
      </pc:sldChg>
      <pc:sldChg chg="addSp delSp modSp new">
        <pc:chgData name="Mika Elo" userId="S::mika.elo@edusiilinjarvi.fi::34fdfecb-aae2-4670-be27-852c7f25545c" providerId="AD" clId="Web-{409324D9-D7D3-4815-9590-E0551ADFE37B}" dt="2023-08-25T13:43:06.034" v="31" actId="1076"/>
        <pc:sldMkLst>
          <pc:docMk/>
          <pc:sldMk cId="3442671133" sldId="274"/>
        </pc:sldMkLst>
        <pc:spChg chg="mod">
          <ac:chgData name="Mika Elo" userId="S::mika.elo@edusiilinjarvi.fi::34fdfecb-aae2-4670-be27-852c7f25545c" providerId="AD" clId="Web-{409324D9-D7D3-4815-9590-E0551ADFE37B}" dt="2023-08-25T13:42:25.830" v="24" actId="20577"/>
          <ac:spMkLst>
            <pc:docMk/>
            <pc:sldMk cId="3442671133" sldId="274"/>
            <ac:spMk id="2" creationId="{35C0F1AC-FF3D-51E1-1447-05996633B8E0}"/>
          </ac:spMkLst>
        </pc:spChg>
        <pc:spChg chg="del">
          <ac:chgData name="Mika Elo" userId="S::mika.elo@edusiilinjarvi.fi::34fdfecb-aae2-4670-be27-852c7f25545c" providerId="AD" clId="Web-{409324D9-D7D3-4815-9590-E0551ADFE37B}" dt="2023-08-25T13:39:02.076" v="3"/>
          <ac:spMkLst>
            <pc:docMk/>
            <pc:sldMk cId="3442671133" sldId="274"/>
            <ac:spMk id="3" creationId="{D3980AFD-A6D5-B965-0A29-65B6573E117A}"/>
          </ac:spMkLst>
        </pc:spChg>
        <pc:picChg chg="add mod ord">
          <ac:chgData name="Mika Elo" userId="S::mika.elo@edusiilinjarvi.fi::34fdfecb-aae2-4670-be27-852c7f25545c" providerId="AD" clId="Web-{409324D9-D7D3-4815-9590-E0551ADFE37B}" dt="2023-08-25T13:43:06.034" v="31" actId="1076"/>
          <ac:picMkLst>
            <pc:docMk/>
            <pc:sldMk cId="3442671133" sldId="274"/>
            <ac:picMk id="4" creationId="{B5F90CD5-11FE-B57B-A175-39E0082EEE3E}"/>
          </ac:picMkLst>
        </pc:picChg>
        <pc:picChg chg="add del mod">
          <ac:chgData name="Mika Elo" userId="S::mika.elo@edusiilinjarvi.fi::34fdfecb-aae2-4670-be27-852c7f25545c" providerId="AD" clId="Web-{409324D9-D7D3-4815-9590-E0551ADFE37B}" dt="2023-08-25T13:42:12.002" v="17"/>
          <ac:picMkLst>
            <pc:docMk/>
            <pc:sldMk cId="3442671133" sldId="274"/>
            <ac:picMk id="5" creationId="{C8BEDE6A-E105-C657-D804-43BB5D0FABF9}"/>
          </ac:picMkLst>
        </pc:picChg>
      </pc:sldChg>
      <pc:sldChg chg="addSp delSp modSp new">
        <pc:chgData name="Mika Elo" userId="S::mika.elo@edusiilinjarvi.fi::34fdfecb-aae2-4670-be27-852c7f25545c" providerId="AD" clId="Web-{409324D9-D7D3-4815-9590-E0551ADFE37B}" dt="2023-08-25T13:42:56.862" v="30" actId="1076"/>
        <pc:sldMkLst>
          <pc:docMk/>
          <pc:sldMk cId="4025505842" sldId="275"/>
        </pc:sldMkLst>
        <pc:spChg chg="mod">
          <ac:chgData name="Mika Elo" userId="S::mika.elo@edusiilinjarvi.fi::34fdfecb-aae2-4670-be27-852c7f25545c" providerId="AD" clId="Web-{409324D9-D7D3-4815-9590-E0551ADFE37B}" dt="2023-08-25T13:42:49.878" v="26" actId="1076"/>
          <ac:spMkLst>
            <pc:docMk/>
            <pc:sldMk cId="4025505842" sldId="275"/>
            <ac:spMk id="2" creationId="{37A856AC-35F6-5E0A-0A4F-01E2D15580BC}"/>
          </ac:spMkLst>
        </pc:spChg>
        <pc:spChg chg="del">
          <ac:chgData name="Mika Elo" userId="S::mika.elo@edusiilinjarvi.fi::34fdfecb-aae2-4670-be27-852c7f25545c" providerId="AD" clId="Web-{409324D9-D7D3-4815-9590-E0551ADFE37B}" dt="2023-08-25T13:42:11.580" v="11"/>
          <ac:spMkLst>
            <pc:docMk/>
            <pc:sldMk cId="4025505842" sldId="275"/>
            <ac:spMk id="3" creationId="{23FA67F3-C507-233B-9C3F-C9FE04F53C91}"/>
          </ac:spMkLst>
        </pc:spChg>
        <pc:picChg chg="add mod ord">
          <ac:chgData name="Mika Elo" userId="S::mika.elo@edusiilinjarvi.fi::34fdfecb-aae2-4670-be27-852c7f25545c" providerId="AD" clId="Web-{409324D9-D7D3-4815-9590-E0551ADFE37B}" dt="2023-08-25T13:42:56.862" v="30" actId="1076"/>
          <ac:picMkLst>
            <pc:docMk/>
            <pc:sldMk cId="4025505842" sldId="275"/>
            <ac:picMk id="4" creationId="{643F178E-BDB4-281F-503F-CBF31AE2FF86}"/>
          </ac:picMkLst>
        </pc:picChg>
      </pc:sldChg>
    </pc:docChg>
  </pc:docChgLst>
  <pc:docChgLst>
    <pc:chgData name="Mika Elo" userId="S::mika.elo@edusiilinjarvi.fi::34fdfecb-aae2-4670-be27-852c7f25545c" providerId="AD" clId="Web-{84198873-D87C-4B2A-C6A2-A1A6200B8013}"/>
    <pc:docChg chg="modSld sldOrd">
      <pc:chgData name="Mika Elo" userId="S::mika.elo@edusiilinjarvi.fi::34fdfecb-aae2-4670-be27-852c7f25545c" providerId="AD" clId="Web-{84198873-D87C-4B2A-C6A2-A1A6200B8013}" dt="2023-08-24T14:49:51.587" v="515" actId="14100"/>
      <pc:docMkLst>
        <pc:docMk/>
      </pc:docMkLst>
      <pc:sldChg chg="modSp">
        <pc:chgData name="Mika Elo" userId="S::mika.elo@edusiilinjarvi.fi::34fdfecb-aae2-4670-be27-852c7f25545c" providerId="AD" clId="Web-{84198873-D87C-4B2A-C6A2-A1A6200B8013}" dt="2023-08-24T14:25:15.848" v="6" actId="20577"/>
        <pc:sldMkLst>
          <pc:docMk/>
          <pc:sldMk cId="782385677" sldId="256"/>
        </pc:sldMkLst>
        <pc:spChg chg="mod">
          <ac:chgData name="Mika Elo" userId="S::mika.elo@edusiilinjarvi.fi::34fdfecb-aae2-4670-be27-852c7f25545c" providerId="AD" clId="Web-{84198873-D87C-4B2A-C6A2-A1A6200B8013}" dt="2023-08-24T14:25:15.848" v="6" actId="20577"/>
          <ac:spMkLst>
            <pc:docMk/>
            <pc:sldMk cId="782385677" sldId="256"/>
            <ac:spMk id="3" creationId="{00000000-0000-0000-0000-000000000000}"/>
          </ac:spMkLst>
        </pc:spChg>
      </pc:sldChg>
      <pc:sldChg chg="modSp">
        <pc:chgData name="Mika Elo" userId="S::mika.elo@edusiilinjarvi.fi::34fdfecb-aae2-4670-be27-852c7f25545c" providerId="AD" clId="Web-{84198873-D87C-4B2A-C6A2-A1A6200B8013}" dt="2023-08-24T14:27:44.850" v="34" actId="20577"/>
        <pc:sldMkLst>
          <pc:docMk/>
          <pc:sldMk cId="499155133" sldId="258"/>
        </pc:sldMkLst>
        <pc:spChg chg="mod">
          <ac:chgData name="Mika Elo" userId="S::mika.elo@edusiilinjarvi.fi::34fdfecb-aae2-4670-be27-852c7f25545c" providerId="AD" clId="Web-{84198873-D87C-4B2A-C6A2-A1A6200B8013}" dt="2023-08-24T14:27:44.850" v="34" actId="20577"/>
          <ac:spMkLst>
            <pc:docMk/>
            <pc:sldMk cId="499155133" sldId="258"/>
            <ac:spMk id="8" creationId="{FDDCF44E-35D4-4131-95D0-9A74E37573C7}"/>
          </ac:spMkLst>
        </pc:spChg>
      </pc:sldChg>
      <pc:sldChg chg="modSp">
        <pc:chgData name="Mika Elo" userId="S::mika.elo@edusiilinjarvi.fi::34fdfecb-aae2-4670-be27-852c7f25545c" providerId="AD" clId="Web-{84198873-D87C-4B2A-C6A2-A1A6200B8013}" dt="2023-08-24T14:30:51.040" v="126" actId="20577"/>
        <pc:sldMkLst>
          <pc:docMk/>
          <pc:sldMk cId="272182701" sldId="259"/>
        </pc:sldMkLst>
        <pc:spChg chg="mod">
          <ac:chgData name="Mika Elo" userId="S::mika.elo@edusiilinjarvi.fi::34fdfecb-aae2-4670-be27-852c7f25545c" providerId="AD" clId="Web-{84198873-D87C-4B2A-C6A2-A1A6200B8013}" dt="2023-08-24T14:30:51.040" v="126" actId="20577"/>
          <ac:spMkLst>
            <pc:docMk/>
            <pc:sldMk cId="272182701" sldId="259"/>
            <ac:spMk id="3" creationId="{2FF5C271-392E-4123-A950-9102C67E3C29}"/>
          </ac:spMkLst>
        </pc:spChg>
      </pc:sldChg>
      <pc:sldChg chg="modSp">
        <pc:chgData name="Mika Elo" userId="S::mika.elo@edusiilinjarvi.fi::34fdfecb-aae2-4670-be27-852c7f25545c" providerId="AD" clId="Web-{84198873-D87C-4B2A-C6A2-A1A6200B8013}" dt="2023-08-24T14:29:31.227" v="99" actId="20577"/>
        <pc:sldMkLst>
          <pc:docMk/>
          <pc:sldMk cId="2369367309" sldId="260"/>
        </pc:sldMkLst>
        <pc:spChg chg="mod">
          <ac:chgData name="Mika Elo" userId="S::mika.elo@edusiilinjarvi.fi::34fdfecb-aae2-4670-be27-852c7f25545c" providerId="AD" clId="Web-{84198873-D87C-4B2A-C6A2-A1A6200B8013}" dt="2023-08-24T14:29:31.227" v="99" actId="20577"/>
          <ac:spMkLst>
            <pc:docMk/>
            <pc:sldMk cId="2369367309" sldId="260"/>
            <ac:spMk id="3" creationId="{3F7E49B8-420A-4FE8-B9D6-90ADA08C53D4}"/>
          </ac:spMkLst>
        </pc:spChg>
      </pc:sldChg>
      <pc:sldChg chg="addSp delSp modSp">
        <pc:chgData name="Mika Elo" userId="S::mika.elo@edusiilinjarvi.fi::34fdfecb-aae2-4670-be27-852c7f25545c" providerId="AD" clId="Web-{84198873-D87C-4B2A-C6A2-A1A6200B8013}" dt="2023-08-24T14:49:51.587" v="515" actId="14100"/>
        <pc:sldMkLst>
          <pc:docMk/>
          <pc:sldMk cId="1776845779" sldId="261"/>
        </pc:sldMkLst>
        <pc:spChg chg="mod">
          <ac:chgData name="Mika Elo" userId="S::mika.elo@edusiilinjarvi.fi::34fdfecb-aae2-4670-be27-852c7f25545c" providerId="AD" clId="Web-{84198873-D87C-4B2A-C6A2-A1A6200B8013}" dt="2023-08-24T14:49:38.368" v="513" actId="14100"/>
          <ac:spMkLst>
            <pc:docMk/>
            <pc:sldMk cId="1776845779" sldId="261"/>
            <ac:spMk id="2" creationId="{48D4940D-CE67-4E23-A622-271B0E583067}"/>
          </ac:spMkLst>
        </pc:spChg>
        <pc:spChg chg="mod">
          <ac:chgData name="Mika Elo" userId="S::mika.elo@edusiilinjarvi.fi::34fdfecb-aae2-4670-be27-852c7f25545c" providerId="AD" clId="Web-{84198873-D87C-4B2A-C6A2-A1A6200B8013}" dt="2023-08-24T14:49:51.587" v="515" actId="14100"/>
          <ac:spMkLst>
            <pc:docMk/>
            <pc:sldMk cId="1776845779" sldId="261"/>
            <ac:spMk id="3" creationId="{CF5C56C1-FE08-4FA4-A4B4-6AE623B1AECD}"/>
          </ac:spMkLst>
        </pc:spChg>
        <pc:spChg chg="del">
          <ac:chgData name="Mika Elo" userId="S::mika.elo@edusiilinjarvi.fi::34fdfecb-aae2-4670-be27-852c7f25545c" providerId="AD" clId="Web-{84198873-D87C-4B2A-C6A2-A1A6200B8013}" dt="2023-08-24T14:33:46.730" v="150"/>
          <ac:spMkLst>
            <pc:docMk/>
            <pc:sldMk cId="1776845779" sldId="261"/>
            <ac:spMk id="14" creationId="{45D37F4E-DDB4-456B-97E0-9937730A039F}"/>
          </ac:spMkLst>
        </pc:spChg>
        <pc:spChg chg="del">
          <ac:chgData name="Mika Elo" userId="S::mika.elo@edusiilinjarvi.fi::34fdfecb-aae2-4670-be27-852c7f25545c" providerId="AD" clId="Web-{84198873-D87C-4B2A-C6A2-A1A6200B8013}" dt="2023-08-24T14:33:46.730" v="150"/>
          <ac:spMkLst>
            <pc:docMk/>
            <pc:sldMk cId="1776845779" sldId="261"/>
            <ac:spMk id="16" creationId="{B2DD41CD-8F47-4F56-AD12-4E2FF7696987}"/>
          </ac:spMkLst>
        </pc:spChg>
        <pc:spChg chg="add">
          <ac:chgData name="Mika Elo" userId="S::mika.elo@edusiilinjarvi.fi::34fdfecb-aae2-4670-be27-852c7f25545c" providerId="AD" clId="Web-{84198873-D87C-4B2A-C6A2-A1A6200B8013}" dt="2023-08-24T14:33:46.730" v="150"/>
          <ac:spMkLst>
            <pc:docMk/>
            <pc:sldMk cId="1776845779" sldId="261"/>
            <ac:spMk id="21" creationId="{F13C74B1-5B17-4795-BED0-7140497B445A}"/>
          </ac:spMkLst>
        </pc:spChg>
        <pc:spChg chg="add">
          <ac:chgData name="Mika Elo" userId="S::mika.elo@edusiilinjarvi.fi::34fdfecb-aae2-4670-be27-852c7f25545c" providerId="AD" clId="Web-{84198873-D87C-4B2A-C6A2-A1A6200B8013}" dt="2023-08-24T14:33:46.730" v="150"/>
          <ac:spMkLst>
            <pc:docMk/>
            <pc:sldMk cId="1776845779" sldId="261"/>
            <ac:spMk id="23" creationId="{D4974D33-8DC5-464E-8C6D-BE58F0669C17}"/>
          </ac:spMkLst>
        </pc:spChg>
        <pc:picChg chg="del">
          <ac:chgData name="Mika Elo" userId="S::mika.elo@edusiilinjarvi.fi::34fdfecb-aae2-4670-be27-852c7f25545c" providerId="AD" clId="Web-{84198873-D87C-4B2A-C6A2-A1A6200B8013}" dt="2023-08-24T14:32:06.932" v="146"/>
          <ac:picMkLst>
            <pc:docMk/>
            <pc:sldMk cId="1776845779" sldId="261"/>
            <ac:picMk id="4" creationId="{0BE04FFC-DEC4-A3E6-CF7E-BF612CC87970}"/>
          </ac:picMkLst>
        </pc:picChg>
        <pc:picChg chg="add mod">
          <ac:chgData name="Mika Elo" userId="S::mika.elo@edusiilinjarvi.fi::34fdfecb-aae2-4670-be27-852c7f25545c" providerId="AD" clId="Web-{84198873-D87C-4B2A-C6A2-A1A6200B8013}" dt="2023-08-24T14:33:46.730" v="150"/>
          <ac:picMkLst>
            <pc:docMk/>
            <pc:sldMk cId="1776845779" sldId="261"/>
            <ac:picMk id="5" creationId="{EE52B7DD-1DE8-2910-85A6-7FFD89E68756}"/>
          </ac:picMkLst>
        </pc:picChg>
      </pc:sldChg>
      <pc:sldChg chg="ord">
        <pc:chgData name="Mika Elo" userId="S::mika.elo@edusiilinjarvi.fi::34fdfecb-aae2-4670-be27-852c7f25545c" providerId="AD" clId="Web-{84198873-D87C-4B2A-C6A2-A1A6200B8013}" dt="2023-08-24T14:37:37.593" v="279"/>
        <pc:sldMkLst>
          <pc:docMk/>
          <pc:sldMk cId="599979392" sldId="263"/>
        </pc:sldMkLst>
      </pc:sldChg>
      <pc:sldChg chg="modSp">
        <pc:chgData name="Mika Elo" userId="S::mika.elo@edusiilinjarvi.fi::34fdfecb-aae2-4670-be27-852c7f25545c" providerId="AD" clId="Web-{84198873-D87C-4B2A-C6A2-A1A6200B8013}" dt="2023-08-24T14:45:52.678" v="446" actId="20577"/>
        <pc:sldMkLst>
          <pc:docMk/>
          <pc:sldMk cId="3628718344" sldId="264"/>
        </pc:sldMkLst>
        <pc:spChg chg="mod">
          <ac:chgData name="Mika Elo" userId="S::mika.elo@edusiilinjarvi.fi::34fdfecb-aae2-4670-be27-852c7f25545c" providerId="AD" clId="Web-{84198873-D87C-4B2A-C6A2-A1A6200B8013}" dt="2023-08-24T14:45:52.678" v="446" actId="20577"/>
          <ac:spMkLst>
            <pc:docMk/>
            <pc:sldMk cId="3628718344" sldId="264"/>
            <ac:spMk id="3" creationId="{F40BA7D7-4951-4DB1-83C9-DF594339BBAA}"/>
          </ac:spMkLst>
        </pc:spChg>
      </pc:sldChg>
      <pc:sldChg chg="addSp delSp modSp">
        <pc:chgData name="Mika Elo" userId="S::mika.elo@edusiilinjarvi.fi::34fdfecb-aae2-4670-be27-852c7f25545c" providerId="AD" clId="Web-{84198873-D87C-4B2A-C6A2-A1A6200B8013}" dt="2023-08-24T14:44:44.192" v="445"/>
        <pc:sldMkLst>
          <pc:docMk/>
          <pc:sldMk cId="294972873" sldId="268"/>
        </pc:sldMkLst>
        <pc:spChg chg="mod">
          <ac:chgData name="Mika Elo" userId="S::mika.elo@edusiilinjarvi.fi::34fdfecb-aae2-4670-be27-852c7f25545c" providerId="AD" clId="Web-{84198873-D87C-4B2A-C6A2-A1A6200B8013}" dt="2023-08-24T14:37:13.780" v="278" actId="20577"/>
          <ac:spMkLst>
            <pc:docMk/>
            <pc:sldMk cId="294972873" sldId="268"/>
            <ac:spMk id="3" creationId="{6B7971B5-9AA0-4583-8876-D01AEC74BCE6}"/>
          </ac:spMkLst>
        </pc:spChg>
        <pc:spChg chg="del">
          <ac:chgData name="Mika Elo" userId="S::mika.elo@edusiilinjarvi.fi::34fdfecb-aae2-4670-be27-852c7f25545c" providerId="AD" clId="Web-{84198873-D87C-4B2A-C6A2-A1A6200B8013}" dt="2023-08-24T14:44:44.192" v="445"/>
          <ac:spMkLst>
            <pc:docMk/>
            <pc:sldMk cId="294972873" sldId="268"/>
            <ac:spMk id="9" creationId="{45D37F4E-DDB4-456B-97E0-9937730A039F}"/>
          </ac:spMkLst>
        </pc:spChg>
        <pc:spChg chg="del">
          <ac:chgData name="Mika Elo" userId="S::mika.elo@edusiilinjarvi.fi::34fdfecb-aae2-4670-be27-852c7f25545c" providerId="AD" clId="Web-{84198873-D87C-4B2A-C6A2-A1A6200B8013}" dt="2023-08-24T14:44:44.192" v="445"/>
          <ac:spMkLst>
            <pc:docMk/>
            <pc:sldMk cId="294972873" sldId="268"/>
            <ac:spMk id="11" creationId="{B2DD41CD-8F47-4F56-AD12-4E2FF7696987}"/>
          </ac:spMkLst>
        </pc:spChg>
        <pc:spChg chg="add">
          <ac:chgData name="Mika Elo" userId="S::mika.elo@edusiilinjarvi.fi::34fdfecb-aae2-4670-be27-852c7f25545c" providerId="AD" clId="Web-{84198873-D87C-4B2A-C6A2-A1A6200B8013}" dt="2023-08-24T14:44:44.192" v="445"/>
          <ac:spMkLst>
            <pc:docMk/>
            <pc:sldMk cId="294972873" sldId="268"/>
            <ac:spMk id="16" creationId="{45D37F4E-DDB4-456B-97E0-9937730A039F}"/>
          </ac:spMkLst>
        </pc:spChg>
        <pc:spChg chg="add">
          <ac:chgData name="Mika Elo" userId="S::mika.elo@edusiilinjarvi.fi::34fdfecb-aae2-4670-be27-852c7f25545c" providerId="AD" clId="Web-{84198873-D87C-4B2A-C6A2-A1A6200B8013}" dt="2023-08-24T14:44:44.192" v="445"/>
          <ac:spMkLst>
            <pc:docMk/>
            <pc:sldMk cId="294972873" sldId="268"/>
            <ac:spMk id="18" creationId="{B2DD41CD-8F47-4F56-AD12-4E2FF7696987}"/>
          </ac:spMkLst>
        </pc:spChg>
        <pc:picChg chg="del">
          <ac:chgData name="Mika Elo" userId="S::mika.elo@edusiilinjarvi.fi::34fdfecb-aae2-4670-be27-852c7f25545c" providerId="AD" clId="Web-{84198873-D87C-4B2A-C6A2-A1A6200B8013}" dt="2023-08-24T14:44:36.958" v="443"/>
          <ac:picMkLst>
            <pc:docMk/>
            <pc:sldMk cId="294972873" sldId="268"/>
            <ac:picMk id="4" creationId="{EF7E2DC7-5092-3A78-4F4E-9A9943190DA2}"/>
          </ac:picMkLst>
        </pc:picChg>
        <pc:picChg chg="add mod">
          <ac:chgData name="Mika Elo" userId="S::mika.elo@edusiilinjarvi.fi::34fdfecb-aae2-4670-be27-852c7f25545c" providerId="AD" clId="Web-{84198873-D87C-4B2A-C6A2-A1A6200B8013}" dt="2023-08-24T14:44:44.192" v="445"/>
          <ac:picMkLst>
            <pc:docMk/>
            <pc:sldMk cId="294972873" sldId="268"/>
            <ac:picMk id="5" creationId="{97D9ED53-621E-EFF2-C25B-D9FC8FCFAAFD}"/>
          </ac:picMkLst>
        </pc:picChg>
      </pc:sldChg>
      <pc:sldChg chg="ord">
        <pc:chgData name="Mika Elo" userId="S::mika.elo@edusiilinjarvi.fi::34fdfecb-aae2-4670-be27-852c7f25545c" providerId="AD" clId="Web-{84198873-D87C-4B2A-C6A2-A1A6200B8013}" dt="2023-08-24T14:37:47.921" v="281"/>
        <pc:sldMkLst>
          <pc:docMk/>
          <pc:sldMk cId="3493440169" sldId="270"/>
        </pc:sldMkLst>
      </pc:sldChg>
      <pc:sldChg chg="modSp">
        <pc:chgData name="Mika Elo" userId="S::mika.elo@edusiilinjarvi.fi::34fdfecb-aae2-4670-be27-852c7f25545c" providerId="AD" clId="Web-{84198873-D87C-4B2A-C6A2-A1A6200B8013}" dt="2023-08-24T14:29:58.086" v="108" actId="20577"/>
        <pc:sldMkLst>
          <pc:docMk/>
          <pc:sldMk cId="2867842353" sldId="272"/>
        </pc:sldMkLst>
        <pc:spChg chg="mod">
          <ac:chgData name="Mika Elo" userId="S::mika.elo@edusiilinjarvi.fi::34fdfecb-aae2-4670-be27-852c7f25545c" providerId="AD" clId="Web-{84198873-D87C-4B2A-C6A2-A1A6200B8013}" dt="2023-08-24T14:29:58.086" v="108" actId="20577"/>
          <ac:spMkLst>
            <pc:docMk/>
            <pc:sldMk cId="2867842353" sldId="272"/>
            <ac:spMk id="5" creationId="{662E6737-8EA6-BF71-21FD-C1022CF43F28}"/>
          </ac:spMkLst>
        </pc:spChg>
      </pc:sldChg>
    </pc:docChg>
  </pc:docChgLst>
  <pc:docChgLst>
    <pc:chgData name="Mika Elo" userId="S::mika.elo@edusiilinjarvi.fi::34fdfecb-aae2-4670-be27-852c7f25545c" providerId="AD" clId="Web-{DC5885DD-B3D5-2E2F-80C7-7A49EFBC109B}"/>
    <pc:docChg chg="modSld">
      <pc:chgData name="Mika Elo" userId="S::mika.elo@edusiilinjarvi.fi::34fdfecb-aae2-4670-be27-852c7f25545c" providerId="AD" clId="Web-{DC5885DD-B3D5-2E2F-80C7-7A49EFBC109B}" dt="2021-08-30T15:50:46.523" v="47" actId="20577"/>
      <pc:docMkLst>
        <pc:docMk/>
      </pc:docMkLst>
      <pc:sldChg chg="modSp">
        <pc:chgData name="Mika Elo" userId="S::mika.elo@edusiilinjarvi.fi::34fdfecb-aae2-4670-be27-852c7f25545c" providerId="AD" clId="Web-{DC5885DD-B3D5-2E2F-80C7-7A49EFBC109B}" dt="2021-08-30T15:48:50.094" v="22" actId="20577"/>
        <pc:sldMkLst>
          <pc:docMk/>
          <pc:sldMk cId="782385677" sldId="256"/>
        </pc:sldMkLst>
        <pc:spChg chg="mod">
          <ac:chgData name="Mika Elo" userId="S::mika.elo@edusiilinjarvi.fi::34fdfecb-aae2-4670-be27-852c7f25545c" providerId="AD" clId="Web-{DC5885DD-B3D5-2E2F-80C7-7A49EFBC109B}" dt="2021-08-30T15:48:50.094" v="22" actId="20577"/>
          <ac:spMkLst>
            <pc:docMk/>
            <pc:sldMk cId="782385677" sldId="256"/>
            <ac:spMk id="2" creationId="{00000000-0000-0000-0000-000000000000}"/>
          </ac:spMkLst>
        </pc:spChg>
        <pc:spChg chg="mod">
          <ac:chgData name="Mika Elo" userId="S::mika.elo@edusiilinjarvi.fi::34fdfecb-aae2-4670-be27-852c7f25545c" providerId="AD" clId="Web-{DC5885DD-B3D5-2E2F-80C7-7A49EFBC109B}" dt="2021-08-30T15:48:05.998" v="3" actId="20577"/>
          <ac:spMkLst>
            <pc:docMk/>
            <pc:sldMk cId="782385677" sldId="256"/>
            <ac:spMk id="3" creationId="{00000000-0000-0000-0000-000000000000}"/>
          </ac:spMkLst>
        </pc:spChg>
      </pc:sldChg>
      <pc:sldChg chg="modSp">
        <pc:chgData name="Mika Elo" userId="S::mika.elo@edusiilinjarvi.fi::34fdfecb-aae2-4670-be27-852c7f25545c" providerId="AD" clId="Web-{DC5885DD-B3D5-2E2F-80C7-7A49EFBC109B}" dt="2021-08-30T15:49:15.971" v="33" actId="20577"/>
        <pc:sldMkLst>
          <pc:docMk/>
          <pc:sldMk cId="3409912541" sldId="257"/>
        </pc:sldMkLst>
        <pc:spChg chg="mod">
          <ac:chgData name="Mika Elo" userId="S::mika.elo@edusiilinjarvi.fi::34fdfecb-aae2-4670-be27-852c7f25545c" providerId="AD" clId="Web-{DC5885DD-B3D5-2E2F-80C7-7A49EFBC109B}" dt="2021-08-30T15:49:15.971" v="33" actId="20577"/>
          <ac:spMkLst>
            <pc:docMk/>
            <pc:sldMk cId="3409912541" sldId="257"/>
            <ac:spMk id="3" creationId="{44545185-03FB-4A73-B842-1C1C9F6C6B1E}"/>
          </ac:spMkLst>
        </pc:spChg>
      </pc:sldChg>
      <pc:sldChg chg="modSp">
        <pc:chgData name="Mika Elo" userId="S::mika.elo@edusiilinjarvi.fi::34fdfecb-aae2-4670-be27-852c7f25545c" providerId="AD" clId="Web-{DC5885DD-B3D5-2E2F-80C7-7A49EFBC109B}" dt="2021-08-30T15:50:46.523" v="47" actId="20577"/>
        <pc:sldMkLst>
          <pc:docMk/>
          <pc:sldMk cId="2369367309" sldId="260"/>
        </pc:sldMkLst>
        <pc:spChg chg="mod">
          <ac:chgData name="Mika Elo" userId="S::mika.elo@edusiilinjarvi.fi::34fdfecb-aae2-4670-be27-852c7f25545c" providerId="AD" clId="Web-{DC5885DD-B3D5-2E2F-80C7-7A49EFBC109B}" dt="2021-08-30T15:50:46.523" v="47" actId="20577"/>
          <ac:spMkLst>
            <pc:docMk/>
            <pc:sldMk cId="2369367309" sldId="260"/>
            <ac:spMk id="3" creationId="{3F7E49B8-420A-4FE8-B9D6-90ADA08C53D4}"/>
          </ac:spMkLst>
        </pc:spChg>
      </pc:sldChg>
    </pc:docChg>
  </pc:docChgLst>
  <pc:docChgLst>
    <pc:chgData name="Mika Elo" userId="S::mika.elo@edusiilinjarvi.fi::34fdfecb-aae2-4670-be27-852c7f25545c" providerId="AD" clId="Web-{DB75743F-6171-4675-8B70-9FE02C91D0FD}"/>
    <pc:docChg chg="addSld modSld">
      <pc:chgData name="Mika Elo" userId="S::mika.elo@edusiilinjarvi.fi::34fdfecb-aae2-4670-be27-852c7f25545c" providerId="AD" clId="Web-{DB75743F-6171-4675-8B70-9FE02C91D0FD}" dt="2022-08-30T16:53:52.187" v="436" actId="20577"/>
      <pc:docMkLst>
        <pc:docMk/>
      </pc:docMkLst>
      <pc:sldChg chg="modSp">
        <pc:chgData name="Mika Elo" userId="S::mika.elo@edusiilinjarvi.fi::34fdfecb-aae2-4670-be27-852c7f25545c" providerId="AD" clId="Web-{DB75743F-6171-4675-8B70-9FE02C91D0FD}" dt="2022-08-30T16:53:52.187" v="436" actId="20577"/>
        <pc:sldMkLst>
          <pc:docMk/>
          <pc:sldMk cId="782385677" sldId="256"/>
        </pc:sldMkLst>
        <pc:spChg chg="mod">
          <ac:chgData name="Mika Elo" userId="S::mika.elo@edusiilinjarvi.fi::34fdfecb-aae2-4670-be27-852c7f25545c" providerId="AD" clId="Web-{DB75743F-6171-4675-8B70-9FE02C91D0FD}" dt="2022-08-30T16:53:52.187" v="436" actId="20577"/>
          <ac:spMkLst>
            <pc:docMk/>
            <pc:sldMk cId="782385677" sldId="256"/>
            <ac:spMk id="3" creationId="{00000000-0000-0000-0000-000000000000}"/>
          </ac:spMkLst>
        </pc:spChg>
      </pc:sldChg>
      <pc:sldChg chg="modSp">
        <pc:chgData name="Mika Elo" userId="S::mika.elo@edusiilinjarvi.fi::34fdfecb-aae2-4670-be27-852c7f25545c" providerId="AD" clId="Web-{DB75743F-6171-4675-8B70-9FE02C91D0FD}" dt="2022-08-30T15:54:32.208" v="431" actId="20577"/>
        <pc:sldMkLst>
          <pc:docMk/>
          <pc:sldMk cId="3409912541" sldId="257"/>
        </pc:sldMkLst>
        <pc:spChg chg="mod">
          <ac:chgData name="Mika Elo" userId="S::mika.elo@edusiilinjarvi.fi::34fdfecb-aae2-4670-be27-852c7f25545c" providerId="AD" clId="Web-{DB75743F-6171-4675-8B70-9FE02C91D0FD}" dt="2022-08-30T15:54:32.208" v="431" actId="20577"/>
          <ac:spMkLst>
            <pc:docMk/>
            <pc:sldMk cId="3409912541" sldId="257"/>
            <ac:spMk id="2" creationId="{F21844D9-51CE-417F-A196-88026B2AA0F6}"/>
          </ac:spMkLst>
        </pc:spChg>
      </pc:sldChg>
      <pc:sldChg chg="modSp">
        <pc:chgData name="Mika Elo" userId="S::mika.elo@edusiilinjarvi.fi::34fdfecb-aae2-4670-be27-852c7f25545c" providerId="AD" clId="Web-{DB75743F-6171-4675-8B70-9FE02C91D0FD}" dt="2022-08-30T15:43:55.882" v="228" actId="20577"/>
        <pc:sldMkLst>
          <pc:docMk/>
          <pc:sldMk cId="499155133" sldId="258"/>
        </pc:sldMkLst>
        <pc:spChg chg="mod">
          <ac:chgData name="Mika Elo" userId="S::mika.elo@edusiilinjarvi.fi::34fdfecb-aae2-4670-be27-852c7f25545c" providerId="AD" clId="Web-{DB75743F-6171-4675-8B70-9FE02C91D0FD}" dt="2022-08-30T15:43:55.882" v="228" actId="20577"/>
          <ac:spMkLst>
            <pc:docMk/>
            <pc:sldMk cId="499155133" sldId="258"/>
            <ac:spMk id="8" creationId="{FDDCF44E-35D4-4131-95D0-9A74E37573C7}"/>
          </ac:spMkLst>
        </pc:spChg>
      </pc:sldChg>
      <pc:sldChg chg="modSp">
        <pc:chgData name="Mika Elo" userId="S::mika.elo@edusiilinjarvi.fi::34fdfecb-aae2-4670-be27-852c7f25545c" providerId="AD" clId="Web-{DB75743F-6171-4675-8B70-9FE02C91D0FD}" dt="2022-08-30T15:48:14.709" v="315" actId="20577"/>
        <pc:sldMkLst>
          <pc:docMk/>
          <pc:sldMk cId="272182701" sldId="259"/>
        </pc:sldMkLst>
        <pc:spChg chg="mod">
          <ac:chgData name="Mika Elo" userId="S::mika.elo@edusiilinjarvi.fi::34fdfecb-aae2-4670-be27-852c7f25545c" providerId="AD" clId="Web-{DB75743F-6171-4675-8B70-9FE02C91D0FD}" dt="2022-08-30T15:48:14.709" v="315" actId="20577"/>
          <ac:spMkLst>
            <pc:docMk/>
            <pc:sldMk cId="272182701" sldId="259"/>
            <ac:spMk id="3" creationId="{2FF5C271-392E-4123-A950-9102C67E3C29}"/>
          </ac:spMkLst>
        </pc:spChg>
      </pc:sldChg>
      <pc:sldChg chg="modSp">
        <pc:chgData name="Mika Elo" userId="S::mika.elo@edusiilinjarvi.fi::34fdfecb-aae2-4670-be27-852c7f25545c" providerId="AD" clId="Web-{DB75743F-6171-4675-8B70-9FE02C91D0FD}" dt="2022-08-30T15:45:32.788" v="281" actId="20577"/>
        <pc:sldMkLst>
          <pc:docMk/>
          <pc:sldMk cId="2369367309" sldId="260"/>
        </pc:sldMkLst>
        <pc:spChg chg="mod">
          <ac:chgData name="Mika Elo" userId="S::mika.elo@edusiilinjarvi.fi::34fdfecb-aae2-4670-be27-852c7f25545c" providerId="AD" clId="Web-{DB75743F-6171-4675-8B70-9FE02C91D0FD}" dt="2022-08-30T15:45:32.788" v="281" actId="20577"/>
          <ac:spMkLst>
            <pc:docMk/>
            <pc:sldMk cId="2369367309" sldId="260"/>
            <ac:spMk id="3" creationId="{3F7E49B8-420A-4FE8-B9D6-90ADA08C53D4}"/>
          </ac:spMkLst>
        </pc:spChg>
      </pc:sldChg>
      <pc:sldChg chg="addSp delSp modSp">
        <pc:chgData name="Mika Elo" userId="S::mika.elo@edusiilinjarvi.fi::34fdfecb-aae2-4670-be27-852c7f25545c" providerId="AD" clId="Web-{DB75743F-6171-4675-8B70-9FE02C91D0FD}" dt="2022-08-30T15:46:07.585" v="283"/>
        <pc:sldMkLst>
          <pc:docMk/>
          <pc:sldMk cId="1776845779" sldId="261"/>
        </pc:sldMkLst>
        <pc:spChg chg="mod">
          <ac:chgData name="Mika Elo" userId="S::mika.elo@edusiilinjarvi.fi::34fdfecb-aae2-4670-be27-852c7f25545c" providerId="AD" clId="Web-{DB75743F-6171-4675-8B70-9FE02C91D0FD}" dt="2022-08-30T15:46:07.585" v="283"/>
          <ac:spMkLst>
            <pc:docMk/>
            <pc:sldMk cId="1776845779" sldId="261"/>
            <ac:spMk id="2" creationId="{48D4940D-CE67-4E23-A622-271B0E583067}"/>
          </ac:spMkLst>
        </pc:spChg>
        <pc:spChg chg="mod">
          <ac:chgData name="Mika Elo" userId="S::mika.elo@edusiilinjarvi.fi::34fdfecb-aae2-4670-be27-852c7f25545c" providerId="AD" clId="Web-{DB75743F-6171-4675-8B70-9FE02C91D0FD}" dt="2022-08-30T15:46:07.585" v="283"/>
          <ac:spMkLst>
            <pc:docMk/>
            <pc:sldMk cId="1776845779" sldId="261"/>
            <ac:spMk id="3" creationId="{CF5C56C1-FE08-4FA4-A4B4-6AE623B1AECD}"/>
          </ac:spMkLst>
        </pc:spChg>
        <pc:spChg chg="add">
          <ac:chgData name="Mika Elo" userId="S::mika.elo@edusiilinjarvi.fi::34fdfecb-aae2-4670-be27-852c7f25545c" providerId="AD" clId="Web-{DB75743F-6171-4675-8B70-9FE02C91D0FD}" dt="2022-08-30T15:46:07.585" v="283"/>
          <ac:spMkLst>
            <pc:docMk/>
            <pc:sldMk cId="1776845779" sldId="261"/>
            <ac:spMk id="14" creationId="{45D37F4E-DDB4-456B-97E0-9937730A039F}"/>
          </ac:spMkLst>
        </pc:spChg>
        <pc:spChg chg="add">
          <ac:chgData name="Mika Elo" userId="S::mika.elo@edusiilinjarvi.fi::34fdfecb-aae2-4670-be27-852c7f25545c" providerId="AD" clId="Web-{DB75743F-6171-4675-8B70-9FE02C91D0FD}" dt="2022-08-30T15:46:07.585" v="283"/>
          <ac:spMkLst>
            <pc:docMk/>
            <pc:sldMk cId="1776845779" sldId="261"/>
            <ac:spMk id="16" creationId="{B2DD41CD-8F47-4F56-AD12-4E2FF7696987}"/>
          </ac:spMkLst>
        </pc:spChg>
        <pc:picChg chg="add mod">
          <ac:chgData name="Mika Elo" userId="S::mika.elo@edusiilinjarvi.fi::34fdfecb-aae2-4670-be27-852c7f25545c" providerId="AD" clId="Web-{DB75743F-6171-4675-8B70-9FE02C91D0FD}" dt="2022-08-30T15:46:07.585" v="283"/>
          <ac:picMkLst>
            <pc:docMk/>
            <pc:sldMk cId="1776845779" sldId="261"/>
            <ac:picMk id="4" creationId="{0BE04FFC-DEC4-A3E6-CF7E-BF612CC87970}"/>
          </ac:picMkLst>
        </pc:picChg>
        <pc:cxnChg chg="del">
          <ac:chgData name="Mika Elo" userId="S::mika.elo@edusiilinjarvi.fi::34fdfecb-aae2-4670-be27-852c7f25545c" providerId="AD" clId="Web-{DB75743F-6171-4675-8B70-9FE02C91D0FD}" dt="2022-08-30T15:46:07.585" v="283"/>
          <ac:cxnSpMkLst>
            <pc:docMk/>
            <pc:sldMk cId="1776845779" sldId="261"/>
            <ac:cxnSpMk id="9" creationId="{A7F400EE-A8A5-48AF-B4D6-291B52C6F0B0}"/>
          </ac:cxnSpMkLst>
        </pc:cxnChg>
      </pc:sldChg>
      <pc:sldChg chg="modSp">
        <pc:chgData name="Mika Elo" userId="S::mika.elo@edusiilinjarvi.fi::34fdfecb-aae2-4670-be27-852c7f25545c" providerId="AD" clId="Web-{DB75743F-6171-4675-8B70-9FE02C91D0FD}" dt="2022-08-30T15:49:39.662" v="371" actId="20577"/>
        <pc:sldMkLst>
          <pc:docMk/>
          <pc:sldMk cId="3628718344" sldId="264"/>
        </pc:sldMkLst>
        <pc:spChg chg="mod">
          <ac:chgData name="Mika Elo" userId="S::mika.elo@edusiilinjarvi.fi::34fdfecb-aae2-4670-be27-852c7f25545c" providerId="AD" clId="Web-{DB75743F-6171-4675-8B70-9FE02C91D0FD}" dt="2022-08-30T15:49:39.662" v="371" actId="20577"/>
          <ac:spMkLst>
            <pc:docMk/>
            <pc:sldMk cId="3628718344" sldId="264"/>
            <ac:spMk id="3" creationId="{F40BA7D7-4951-4DB1-83C9-DF594339BBAA}"/>
          </ac:spMkLst>
        </pc:spChg>
      </pc:sldChg>
      <pc:sldChg chg="addSp delSp modSp">
        <pc:chgData name="Mika Elo" userId="S::mika.elo@edusiilinjarvi.fi::34fdfecb-aae2-4670-be27-852c7f25545c" providerId="AD" clId="Web-{DB75743F-6171-4675-8B70-9FE02C91D0FD}" dt="2022-08-30T15:52:41.536" v="414"/>
        <pc:sldMkLst>
          <pc:docMk/>
          <pc:sldMk cId="1375978333" sldId="267"/>
        </pc:sldMkLst>
        <pc:spChg chg="mod">
          <ac:chgData name="Mika Elo" userId="S::mika.elo@edusiilinjarvi.fi::34fdfecb-aae2-4670-be27-852c7f25545c" providerId="AD" clId="Web-{DB75743F-6171-4675-8B70-9FE02C91D0FD}" dt="2022-08-30T15:52:41.536" v="414"/>
          <ac:spMkLst>
            <pc:docMk/>
            <pc:sldMk cId="1375978333" sldId="267"/>
            <ac:spMk id="2" creationId="{1323D070-FD0D-4D60-B380-51E601415864}"/>
          </ac:spMkLst>
        </pc:spChg>
        <pc:spChg chg="mod">
          <ac:chgData name="Mika Elo" userId="S::mika.elo@edusiilinjarvi.fi::34fdfecb-aae2-4670-be27-852c7f25545c" providerId="AD" clId="Web-{DB75743F-6171-4675-8B70-9FE02C91D0FD}" dt="2022-08-30T15:52:41.536" v="414"/>
          <ac:spMkLst>
            <pc:docMk/>
            <pc:sldMk cId="1375978333" sldId="267"/>
            <ac:spMk id="3" creationId="{5FE8A71D-8C32-417D-B1AE-CE28E699CF71}"/>
          </ac:spMkLst>
        </pc:spChg>
        <pc:spChg chg="add del">
          <ac:chgData name="Mika Elo" userId="S::mika.elo@edusiilinjarvi.fi::34fdfecb-aae2-4670-be27-852c7f25545c" providerId="AD" clId="Web-{DB75743F-6171-4675-8B70-9FE02C91D0FD}" dt="2022-08-30T15:52:41.536" v="414"/>
          <ac:spMkLst>
            <pc:docMk/>
            <pc:sldMk cId="1375978333" sldId="267"/>
            <ac:spMk id="9" creationId="{2B566528-1B12-4246-9431-5C2D7D081168}"/>
          </ac:spMkLst>
        </pc:spChg>
        <pc:spChg chg="add del">
          <ac:chgData name="Mika Elo" userId="S::mika.elo@edusiilinjarvi.fi::34fdfecb-aae2-4670-be27-852c7f25545c" providerId="AD" clId="Web-{DB75743F-6171-4675-8B70-9FE02C91D0FD}" dt="2022-08-30T15:52:41.521" v="413"/>
          <ac:spMkLst>
            <pc:docMk/>
            <pc:sldMk cId="1375978333" sldId="267"/>
            <ac:spMk id="22" creationId="{45D37F4E-DDB4-456B-97E0-9937730A039F}"/>
          </ac:spMkLst>
        </pc:spChg>
        <pc:spChg chg="add del">
          <ac:chgData name="Mika Elo" userId="S::mika.elo@edusiilinjarvi.fi::34fdfecb-aae2-4670-be27-852c7f25545c" providerId="AD" clId="Web-{DB75743F-6171-4675-8B70-9FE02C91D0FD}" dt="2022-08-30T15:52:41.521" v="413"/>
          <ac:spMkLst>
            <pc:docMk/>
            <pc:sldMk cId="1375978333" sldId="267"/>
            <ac:spMk id="24" creationId="{B2DD41CD-8F47-4F56-AD12-4E2FF7696987}"/>
          </ac:spMkLst>
        </pc:spChg>
        <pc:spChg chg="add">
          <ac:chgData name="Mika Elo" userId="S::mika.elo@edusiilinjarvi.fi::34fdfecb-aae2-4670-be27-852c7f25545c" providerId="AD" clId="Web-{DB75743F-6171-4675-8B70-9FE02C91D0FD}" dt="2022-08-30T15:52:41.536" v="414"/>
          <ac:spMkLst>
            <pc:docMk/>
            <pc:sldMk cId="1375978333" sldId="267"/>
            <ac:spMk id="26" creationId="{8590ADD5-9383-4D3D-9047-3DA2593CCB5D}"/>
          </ac:spMkLst>
        </pc:spChg>
        <pc:spChg chg="add">
          <ac:chgData name="Mika Elo" userId="S::mika.elo@edusiilinjarvi.fi::34fdfecb-aae2-4670-be27-852c7f25545c" providerId="AD" clId="Web-{DB75743F-6171-4675-8B70-9FE02C91D0FD}" dt="2022-08-30T15:52:41.536" v="414"/>
          <ac:spMkLst>
            <pc:docMk/>
            <pc:sldMk cId="1375978333" sldId="267"/>
            <ac:spMk id="27" creationId="{1CD81A2A-6ED4-4EF4-A14C-912D31E14800}"/>
          </ac:spMkLst>
        </pc:spChg>
        <pc:spChg chg="add">
          <ac:chgData name="Mika Elo" userId="S::mika.elo@edusiilinjarvi.fi::34fdfecb-aae2-4670-be27-852c7f25545c" providerId="AD" clId="Web-{DB75743F-6171-4675-8B70-9FE02C91D0FD}" dt="2022-08-30T15:52:41.536" v="414"/>
          <ac:spMkLst>
            <pc:docMk/>
            <pc:sldMk cId="1375978333" sldId="267"/>
            <ac:spMk id="28" creationId="{DABE3E45-88CF-45D8-8D40-C773324D93F6}"/>
          </ac:spMkLst>
        </pc:spChg>
        <pc:spChg chg="add">
          <ac:chgData name="Mika Elo" userId="S::mika.elo@edusiilinjarvi.fi::34fdfecb-aae2-4670-be27-852c7f25545c" providerId="AD" clId="Web-{DB75743F-6171-4675-8B70-9FE02C91D0FD}" dt="2022-08-30T15:52:41.536" v="414"/>
          <ac:spMkLst>
            <pc:docMk/>
            <pc:sldMk cId="1375978333" sldId="267"/>
            <ac:spMk id="29" creationId="{1661932C-CA15-4E17-B115-FAE7CBEE4789}"/>
          </ac:spMkLst>
        </pc:spChg>
        <pc:spChg chg="add">
          <ac:chgData name="Mika Elo" userId="S::mika.elo@edusiilinjarvi.fi::34fdfecb-aae2-4670-be27-852c7f25545c" providerId="AD" clId="Web-{DB75743F-6171-4675-8B70-9FE02C91D0FD}" dt="2022-08-30T15:52:41.536" v="414"/>
          <ac:spMkLst>
            <pc:docMk/>
            <pc:sldMk cId="1375978333" sldId="267"/>
            <ac:spMk id="32" creationId="{B91ECDA9-56DC-4270-8F33-01C5637B8CEB}"/>
          </ac:spMkLst>
        </pc:spChg>
        <pc:spChg chg="add">
          <ac:chgData name="Mika Elo" userId="S::mika.elo@edusiilinjarvi.fi::34fdfecb-aae2-4670-be27-852c7f25545c" providerId="AD" clId="Web-{DB75743F-6171-4675-8B70-9FE02C91D0FD}" dt="2022-08-30T15:52:41.536" v="414"/>
          <ac:spMkLst>
            <pc:docMk/>
            <pc:sldMk cId="1375978333" sldId="267"/>
            <ac:spMk id="34" creationId="{75F47824-961D-465D-84F9-EAE11BC6173B}"/>
          </ac:spMkLst>
        </pc:spChg>
        <pc:spChg chg="add">
          <ac:chgData name="Mika Elo" userId="S::mika.elo@edusiilinjarvi.fi::34fdfecb-aae2-4670-be27-852c7f25545c" providerId="AD" clId="Web-{DB75743F-6171-4675-8B70-9FE02C91D0FD}" dt="2022-08-30T15:52:41.536" v="414"/>
          <ac:spMkLst>
            <pc:docMk/>
            <pc:sldMk cId="1375978333" sldId="267"/>
            <ac:spMk id="36" creationId="{FEC9DA3E-C1D7-472D-B7C0-F71AE41FBA23}"/>
          </ac:spMkLst>
        </pc:spChg>
        <pc:grpChg chg="add del">
          <ac:chgData name="Mika Elo" userId="S::mika.elo@edusiilinjarvi.fi::34fdfecb-aae2-4670-be27-852c7f25545c" providerId="AD" clId="Web-{DB75743F-6171-4675-8B70-9FE02C91D0FD}" dt="2022-08-30T15:52:41.536" v="414"/>
          <ac:grpSpMkLst>
            <pc:docMk/>
            <pc:sldMk cId="1375978333" sldId="267"/>
            <ac:grpSpMk id="11" creationId="{828A5161-06F1-46CF-8AD7-844680A59E13}"/>
          </ac:grpSpMkLst>
        </pc:grpChg>
        <pc:grpChg chg="add del">
          <ac:chgData name="Mika Elo" userId="S::mika.elo@edusiilinjarvi.fi::34fdfecb-aae2-4670-be27-852c7f25545c" providerId="AD" clId="Web-{DB75743F-6171-4675-8B70-9FE02C91D0FD}" dt="2022-08-30T15:52:41.536" v="414"/>
          <ac:grpSpMkLst>
            <pc:docMk/>
            <pc:sldMk cId="1375978333" sldId="267"/>
            <ac:grpSpMk id="15" creationId="{5995D10D-E9C9-47DB-AE7E-801FEF38F5C9}"/>
          </ac:grpSpMkLst>
        </pc:grpChg>
        <pc:picChg chg="mod">
          <ac:chgData name="Mika Elo" userId="S::mika.elo@edusiilinjarvi.fi::34fdfecb-aae2-4670-be27-852c7f25545c" providerId="AD" clId="Web-{DB75743F-6171-4675-8B70-9FE02C91D0FD}" dt="2022-08-30T15:52:41.536" v="414"/>
          <ac:picMkLst>
            <pc:docMk/>
            <pc:sldMk cId="1375978333" sldId="267"/>
            <ac:picMk id="4" creationId="{C32F0E24-FA47-4571-9AA5-96CEBC0F19F5}"/>
          </ac:picMkLst>
        </pc:picChg>
        <pc:cxnChg chg="add">
          <ac:chgData name="Mika Elo" userId="S::mika.elo@edusiilinjarvi.fi::34fdfecb-aae2-4670-be27-852c7f25545c" providerId="AD" clId="Web-{DB75743F-6171-4675-8B70-9FE02C91D0FD}" dt="2022-08-30T15:52:41.536" v="414"/>
          <ac:cxnSpMkLst>
            <pc:docMk/>
            <pc:sldMk cId="1375978333" sldId="267"/>
            <ac:cxnSpMk id="30" creationId="{49CD1692-827B-4C8D-B4A1-134FD04CF45C}"/>
          </ac:cxnSpMkLst>
        </pc:cxnChg>
      </pc:sldChg>
      <pc:sldChg chg="addSp modSp mod setBg">
        <pc:chgData name="Mika Elo" userId="S::mika.elo@edusiilinjarvi.fi::34fdfecb-aae2-4670-be27-852c7f25545c" providerId="AD" clId="Web-{DB75743F-6171-4675-8B70-9FE02C91D0FD}" dt="2022-08-30T15:52:16.130" v="411" actId="20577"/>
        <pc:sldMkLst>
          <pc:docMk/>
          <pc:sldMk cId="3493440169" sldId="270"/>
        </pc:sldMkLst>
        <pc:spChg chg="mod">
          <ac:chgData name="Mika Elo" userId="S::mika.elo@edusiilinjarvi.fi::34fdfecb-aae2-4670-be27-852c7f25545c" providerId="AD" clId="Web-{DB75743F-6171-4675-8B70-9FE02C91D0FD}" dt="2022-08-30T15:51:56.458" v="407" actId="1076"/>
          <ac:spMkLst>
            <pc:docMk/>
            <pc:sldMk cId="3493440169" sldId="270"/>
            <ac:spMk id="2" creationId="{2B7E6B89-F0EE-498B-92B3-1376470CAD2E}"/>
          </ac:spMkLst>
        </pc:spChg>
        <pc:spChg chg="mod">
          <ac:chgData name="Mika Elo" userId="S::mika.elo@edusiilinjarvi.fi::34fdfecb-aae2-4670-be27-852c7f25545c" providerId="AD" clId="Web-{DB75743F-6171-4675-8B70-9FE02C91D0FD}" dt="2022-08-30T15:52:16.130" v="411" actId="20577"/>
          <ac:spMkLst>
            <pc:docMk/>
            <pc:sldMk cId="3493440169" sldId="270"/>
            <ac:spMk id="3" creationId="{97309572-A28A-4D1F-B75A-B2E3C4870CB7}"/>
          </ac:spMkLst>
        </pc:spChg>
        <pc:spChg chg="add">
          <ac:chgData name="Mika Elo" userId="S::mika.elo@edusiilinjarvi.fi::34fdfecb-aae2-4670-be27-852c7f25545c" providerId="AD" clId="Web-{DB75743F-6171-4675-8B70-9FE02C91D0FD}" dt="2022-08-30T15:51:51.490" v="406"/>
          <ac:spMkLst>
            <pc:docMk/>
            <pc:sldMk cId="3493440169" sldId="270"/>
            <ac:spMk id="8" creationId="{100EDD19-6802-4EC3-95CE-CFFAB042CFD6}"/>
          </ac:spMkLst>
        </pc:spChg>
        <pc:spChg chg="add">
          <ac:chgData name="Mika Elo" userId="S::mika.elo@edusiilinjarvi.fi::34fdfecb-aae2-4670-be27-852c7f25545c" providerId="AD" clId="Web-{DB75743F-6171-4675-8B70-9FE02C91D0FD}" dt="2022-08-30T15:51:51.490" v="406"/>
          <ac:spMkLst>
            <pc:docMk/>
            <pc:sldMk cId="3493440169" sldId="270"/>
            <ac:spMk id="10" creationId="{DB17E863-922E-4C26-BD64-E8FD41D28661}"/>
          </ac:spMkLst>
        </pc:spChg>
      </pc:sldChg>
      <pc:sldChg chg="modSp new">
        <pc:chgData name="Mika Elo" userId="S::mika.elo@edusiilinjarvi.fi::34fdfecb-aae2-4670-be27-852c7f25545c" providerId="AD" clId="Web-{DB75743F-6171-4675-8B70-9FE02C91D0FD}" dt="2022-08-30T15:53:43.724" v="426" actId="20577"/>
        <pc:sldMkLst>
          <pc:docMk/>
          <pc:sldMk cId="1206798198" sldId="271"/>
        </pc:sldMkLst>
        <pc:spChg chg="mod">
          <ac:chgData name="Mika Elo" userId="S::mika.elo@edusiilinjarvi.fi::34fdfecb-aae2-4670-be27-852c7f25545c" providerId="AD" clId="Web-{DB75743F-6171-4675-8B70-9FE02C91D0FD}" dt="2022-08-30T15:53:43.724" v="426" actId="20577"/>
          <ac:spMkLst>
            <pc:docMk/>
            <pc:sldMk cId="1206798198" sldId="271"/>
            <ac:spMk id="2" creationId="{92B349CE-945F-B230-2B47-7559603B5EDD}"/>
          </ac:spMkLst>
        </pc:spChg>
      </pc:sldChg>
    </pc:docChg>
  </pc:docChgLst>
  <pc:docChgLst>
    <pc:chgData name="Mika Elo" userId="S::mika.elo@edusiilinjarvi.fi::34fdfecb-aae2-4670-be27-852c7f25545c" providerId="AD" clId="Web-{1E0BC278-5EB0-8128-26DC-8FEB6FB7FF5D}"/>
    <pc:docChg chg="modSld">
      <pc:chgData name="Mika Elo" userId="S::mika.elo@edusiilinjarvi.fi::34fdfecb-aae2-4670-be27-852c7f25545c" providerId="AD" clId="Web-{1E0BC278-5EB0-8128-26DC-8FEB6FB7FF5D}" dt="2023-08-29T15:21:33.694" v="69" actId="14100"/>
      <pc:docMkLst>
        <pc:docMk/>
      </pc:docMkLst>
      <pc:sldChg chg="addSp delSp modSp">
        <pc:chgData name="Mika Elo" userId="S::mika.elo@edusiilinjarvi.fi::34fdfecb-aae2-4670-be27-852c7f25545c" providerId="AD" clId="Web-{1E0BC278-5EB0-8128-26DC-8FEB6FB7FF5D}" dt="2023-08-29T15:15:01.987" v="65" actId="14100"/>
        <pc:sldMkLst>
          <pc:docMk/>
          <pc:sldMk cId="499155133" sldId="258"/>
        </pc:sldMkLst>
        <pc:spChg chg="mod">
          <ac:chgData name="Mika Elo" userId="S::mika.elo@edusiilinjarvi.fi::34fdfecb-aae2-4670-be27-852c7f25545c" providerId="AD" clId="Web-{1E0BC278-5EB0-8128-26DC-8FEB6FB7FF5D}" dt="2023-08-29T15:12:08.968" v="47" actId="1076"/>
          <ac:spMkLst>
            <pc:docMk/>
            <pc:sldMk cId="499155133" sldId="258"/>
            <ac:spMk id="2" creationId="{CF30E78D-8D37-4A98-BAE6-B5A7A205A3E2}"/>
          </ac:spMkLst>
        </pc:spChg>
        <pc:spChg chg="add mod">
          <ac:chgData name="Mika Elo" userId="S::mika.elo@edusiilinjarvi.fi::34fdfecb-aae2-4670-be27-852c7f25545c" providerId="AD" clId="Web-{1E0BC278-5EB0-8128-26DC-8FEB6FB7FF5D}" dt="2023-08-29T15:14:18.017" v="59" actId="1076"/>
          <ac:spMkLst>
            <pc:docMk/>
            <pc:sldMk cId="499155133" sldId="258"/>
            <ac:spMk id="3" creationId="{2041BD4F-AC65-4C8A-03AA-A3BBA1CE558F}"/>
          </ac:spMkLst>
        </pc:spChg>
        <pc:spChg chg="mod ord">
          <ac:chgData name="Mika Elo" userId="S::mika.elo@edusiilinjarvi.fi::34fdfecb-aae2-4670-be27-852c7f25545c" providerId="AD" clId="Web-{1E0BC278-5EB0-8128-26DC-8FEB6FB7FF5D}" dt="2023-08-29T15:15:01.987" v="65" actId="14100"/>
          <ac:spMkLst>
            <pc:docMk/>
            <pc:sldMk cId="499155133" sldId="258"/>
            <ac:spMk id="8" creationId="{FDDCF44E-35D4-4131-95D0-9A74E37573C7}"/>
          </ac:spMkLst>
        </pc:spChg>
        <pc:spChg chg="del">
          <ac:chgData name="Mika Elo" userId="S::mika.elo@edusiilinjarvi.fi::34fdfecb-aae2-4670-be27-852c7f25545c" providerId="AD" clId="Web-{1E0BC278-5EB0-8128-26DC-8FEB6FB7FF5D}" dt="2023-08-29T15:11:41.530" v="43"/>
          <ac:spMkLst>
            <pc:docMk/>
            <pc:sldMk cId="499155133" sldId="258"/>
            <ac:spMk id="16" creationId="{45D37F4E-DDB4-456B-97E0-9937730A039F}"/>
          </ac:spMkLst>
        </pc:spChg>
        <pc:spChg chg="del">
          <ac:chgData name="Mika Elo" userId="S::mika.elo@edusiilinjarvi.fi::34fdfecb-aae2-4670-be27-852c7f25545c" providerId="AD" clId="Web-{1E0BC278-5EB0-8128-26DC-8FEB6FB7FF5D}" dt="2023-08-29T15:11:41.530" v="43"/>
          <ac:spMkLst>
            <pc:docMk/>
            <pc:sldMk cId="499155133" sldId="258"/>
            <ac:spMk id="18" creationId="{B2DD41CD-8F47-4F56-AD12-4E2FF7696987}"/>
          </ac:spMkLst>
        </pc:spChg>
        <pc:spChg chg="add">
          <ac:chgData name="Mika Elo" userId="S::mika.elo@edusiilinjarvi.fi::34fdfecb-aae2-4670-be27-852c7f25545c" providerId="AD" clId="Web-{1E0BC278-5EB0-8128-26DC-8FEB6FB7FF5D}" dt="2023-08-29T15:11:41.530" v="43"/>
          <ac:spMkLst>
            <pc:docMk/>
            <pc:sldMk cId="499155133" sldId="258"/>
            <ac:spMk id="23" creationId="{2EB492CD-616E-47F8-933B-5E2D952A0593}"/>
          </ac:spMkLst>
        </pc:spChg>
        <pc:spChg chg="add">
          <ac:chgData name="Mika Elo" userId="S::mika.elo@edusiilinjarvi.fi::34fdfecb-aae2-4670-be27-852c7f25545c" providerId="AD" clId="Web-{1E0BC278-5EB0-8128-26DC-8FEB6FB7FF5D}" dt="2023-08-29T15:11:41.530" v="43"/>
          <ac:spMkLst>
            <pc:docMk/>
            <pc:sldMk cId="499155133" sldId="258"/>
            <ac:spMk id="25" creationId="{59383CF9-23B5-4335-9B21-1791C4CF1C75}"/>
          </ac:spMkLst>
        </pc:spChg>
        <pc:spChg chg="add">
          <ac:chgData name="Mika Elo" userId="S::mika.elo@edusiilinjarvi.fi::34fdfecb-aae2-4670-be27-852c7f25545c" providerId="AD" clId="Web-{1E0BC278-5EB0-8128-26DC-8FEB6FB7FF5D}" dt="2023-08-29T15:11:41.530" v="43"/>
          <ac:spMkLst>
            <pc:docMk/>
            <pc:sldMk cId="499155133" sldId="258"/>
            <ac:spMk id="27" creationId="{0007FE00-9498-4706-B255-6437B0252C02}"/>
          </ac:spMkLst>
        </pc:spChg>
        <pc:picChg chg="mod">
          <ac:chgData name="Mika Elo" userId="S::mika.elo@edusiilinjarvi.fi::34fdfecb-aae2-4670-be27-852c7f25545c" providerId="AD" clId="Web-{1E0BC278-5EB0-8128-26DC-8FEB6FB7FF5D}" dt="2023-08-29T15:11:52.202" v="44" actId="14100"/>
          <ac:picMkLst>
            <pc:docMk/>
            <pc:sldMk cId="499155133" sldId="258"/>
            <ac:picMk id="4" creationId="{0F41F626-A380-45A9-BA38-6F5667057E1D}"/>
          </ac:picMkLst>
        </pc:picChg>
      </pc:sldChg>
      <pc:sldChg chg="modSp">
        <pc:chgData name="Mika Elo" userId="S::mika.elo@edusiilinjarvi.fi::34fdfecb-aae2-4670-be27-852c7f25545c" providerId="AD" clId="Web-{1E0BC278-5EB0-8128-26DC-8FEB6FB7FF5D}" dt="2023-08-29T15:21:33.694" v="69" actId="14100"/>
        <pc:sldMkLst>
          <pc:docMk/>
          <pc:sldMk cId="272182701" sldId="259"/>
        </pc:sldMkLst>
        <pc:spChg chg="mod">
          <ac:chgData name="Mika Elo" userId="S::mika.elo@edusiilinjarvi.fi::34fdfecb-aae2-4670-be27-852c7f25545c" providerId="AD" clId="Web-{1E0BC278-5EB0-8128-26DC-8FEB6FB7FF5D}" dt="2023-08-29T15:21:33.694" v="69" actId="14100"/>
          <ac:spMkLst>
            <pc:docMk/>
            <pc:sldMk cId="272182701" sldId="259"/>
            <ac:spMk id="3" creationId="{2FF5C271-392E-4123-A950-9102C67E3C29}"/>
          </ac:spMkLst>
        </pc:spChg>
      </pc:sldChg>
    </pc:docChg>
  </pc:docChgLst>
  <pc:docChgLst>
    <pc:chgData name="Mika Elo" userId="S::mika.elo@edusiilinjarvi.fi::34fdfecb-aae2-4670-be27-852c7f25545c" providerId="AD" clId="Web-{A6EDD55D-9FDC-B0D9-E88B-30BA90611D97}"/>
    <pc:docChg chg="modSld sldOrd">
      <pc:chgData name="Mika Elo" userId="S::mika.elo@edusiilinjarvi.fi::34fdfecb-aae2-4670-be27-852c7f25545c" providerId="AD" clId="Web-{A6EDD55D-9FDC-B0D9-E88B-30BA90611D97}" dt="2022-09-05T17:15:21.787" v="65"/>
      <pc:docMkLst>
        <pc:docMk/>
      </pc:docMkLst>
      <pc:sldChg chg="modSp">
        <pc:chgData name="Mika Elo" userId="S::mika.elo@edusiilinjarvi.fi::34fdfecb-aae2-4670-be27-852c7f25545c" providerId="AD" clId="Web-{A6EDD55D-9FDC-B0D9-E88B-30BA90611D97}" dt="2022-09-05T17:04:45.433" v="27" actId="20577"/>
        <pc:sldMkLst>
          <pc:docMk/>
          <pc:sldMk cId="3409912541" sldId="257"/>
        </pc:sldMkLst>
        <pc:spChg chg="mod">
          <ac:chgData name="Mika Elo" userId="S::mika.elo@edusiilinjarvi.fi::34fdfecb-aae2-4670-be27-852c7f25545c" providerId="AD" clId="Web-{A6EDD55D-9FDC-B0D9-E88B-30BA90611D97}" dt="2022-09-05T17:04:45.433" v="27" actId="20577"/>
          <ac:spMkLst>
            <pc:docMk/>
            <pc:sldMk cId="3409912541" sldId="257"/>
            <ac:spMk id="3" creationId="{44545185-03FB-4A73-B842-1C1C9F6C6B1E}"/>
          </ac:spMkLst>
        </pc:spChg>
      </pc:sldChg>
      <pc:sldChg chg="addSp delSp modSp">
        <pc:chgData name="Mika Elo" userId="S::mika.elo@edusiilinjarvi.fi::34fdfecb-aae2-4670-be27-852c7f25545c" providerId="AD" clId="Web-{A6EDD55D-9FDC-B0D9-E88B-30BA90611D97}" dt="2022-09-05T17:10:56.586" v="51" actId="20577"/>
        <pc:sldMkLst>
          <pc:docMk/>
          <pc:sldMk cId="499155133" sldId="258"/>
        </pc:sldMkLst>
        <pc:spChg chg="mod">
          <ac:chgData name="Mika Elo" userId="S::mika.elo@edusiilinjarvi.fi::34fdfecb-aae2-4670-be27-852c7f25545c" providerId="AD" clId="Web-{A6EDD55D-9FDC-B0D9-E88B-30BA90611D97}" dt="2022-09-05T17:10:38.211" v="46" actId="1076"/>
          <ac:spMkLst>
            <pc:docMk/>
            <pc:sldMk cId="499155133" sldId="258"/>
            <ac:spMk id="2" creationId="{CF30E78D-8D37-4A98-BAE6-B5A7A205A3E2}"/>
          </ac:spMkLst>
        </pc:spChg>
        <pc:spChg chg="mod">
          <ac:chgData name="Mika Elo" userId="S::mika.elo@edusiilinjarvi.fi::34fdfecb-aae2-4670-be27-852c7f25545c" providerId="AD" clId="Web-{A6EDD55D-9FDC-B0D9-E88B-30BA90611D97}" dt="2022-09-05T17:10:56.586" v="51" actId="20577"/>
          <ac:spMkLst>
            <pc:docMk/>
            <pc:sldMk cId="499155133" sldId="258"/>
            <ac:spMk id="8" creationId="{FDDCF44E-35D4-4131-95D0-9A74E37573C7}"/>
          </ac:spMkLst>
        </pc:spChg>
        <pc:spChg chg="add">
          <ac:chgData name="Mika Elo" userId="S::mika.elo@edusiilinjarvi.fi::34fdfecb-aae2-4670-be27-852c7f25545c" providerId="AD" clId="Web-{A6EDD55D-9FDC-B0D9-E88B-30BA90611D97}" dt="2022-09-05T17:10:19.837" v="43"/>
          <ac:spMkLst>
            <pc:docMk/>
            <pc:sldMk cId="499155133" sldId="258"/>
            <ac:spMk id="16" creationId="{45D37F4E-DDB4-456B-97E0-9937730A039F}"/>
          </ac:spMkLst>
        </pc:spChg>
        <pc:spChg chg="add">
          <ac:chgData name="Mika Elo" userId="S::mika.elo@edusiilinjarvi.fi::34fdfecb-aae2-4670-be27-852c7f25545c" providerId="AD" clId="Web-{A6EDD55D-9FDC-B0D9-E88B-30BA90611D97}" dt="2022-09-05T17:10:19.837" v="43"/>
          <ac:spMkLst>
            <pc:docMk/>
            <pc:sldMk cId="499155133" sldId="258"/>
            <ac:spMk id="18" creationId="{B2DD41CD-8F47-4F56-AD12-4E2FF7696987}"/>
          </ac:spMkLst>
        </pc:spChg>
        <pc:picChg chg="mod ord">
          <ac:chgData name="Mika Elo" userId="S::mika.elo@edusiilinjarvi.fi::34fdfecb-aae2-4670-be27-852c7f25545c" providerId="AD" clId="Web-{A6EDD55D-9FDC-B0D9-E88B-30BA90611D97}" dt="2022-09-05T17:10:28.227" v="44" actId="14100"/>
          <ac:picMkLst>
            <pc:docMk/>
            <pc:sldMk cId="499155133" sldId="258"/>
            <ac:picMk id="4" creationId="{0F41F626-A380-45A9-BA38-6F5667057E1D}"/>
          </ac:picMkLst>
        </pc:picChg>
        <pc:picChg chg="del">
          <ac:chgData name="Mika Elo" userId="S::mika.elo@edusiilinjarvi.fi::34fdfecb-aae2-4670-be27-852c7f25545c" providerId="AD" clId="Web-{A6EDD55D-9FDC-B0D9-E88B-30BA90611D97}" dt="2022-09-05T17:10:19.837" v="43"/>
          <ac:picMkLst>
            <pc:docMk/>
            <pc:sldMk cId="499155133" sldId="258"/>
            <ac:picMk id="11" creationId="{54DDEBDD-D8BD-41A6-8A0D-B00E3768B0F9}"/>
          </ac:picMkLst>
        </pc:picChg>
      </pc:sldChg>
      <pc:sldChg chg="modSp ord">
        <pc:chgData name="Mika Elo" userId="S::mika.elo@edusiilinjarvi.fi::34fdfecb-aae2-4670-be27-852c7f25545c" providerId="AD" clId="Web-{A6EDD55D-9FDC-B0D9-E88B-30BA90611D97}" dt="2022-09-05T17:15:21.787" v="65"/>
        <pc:sldMkLst>
          <pc:docMk/>
          <pc:sldMk cId="272182701" sldId="259"/>
        </pc:sldMkLst>
        <pc:spChg chg="mod">
          <ac:chgData name="Mika Elo" userId="S::mika.elo@edusiilinjarvi.fi::34fdfecb-aae2-4670-be27-852c7f25545c" providerId="AD" clId="Web-{A6EDD55D-9FDC-B0D9-E88B-30BA90611D97}" dt="2022-09-05T17:14:35.944" v="64" actId="1076"/>
          <ac:spMkLst>
            <pc:docMk/>
            <pc:sldMk cId="272182701" sldId="259"/>
            <ac:spMk id="2" creationId="{59DF393D-964E-4CFE-A8A0-3C5C78ACC99A}"/>
          </ac:spMkLst>
        </pc:spChg>
        <pc:spChg chg="mod">
          <ac:chgData name="Mika Elo" userId="S::mika.elo@edusiilinjarvi.fi::34fdfecb-aae2-4670-be27-852c7f25545c" providerId="AD" clId="Web-{A6EDD55D-9FDC-B0D9-E88B-30BA90611D97}" dt="2022-09-05T17:14:31.928" v="63" actId="1076"/>
          <ac:spMkLst>
            <pc:docMk/>
            <pc:sldMk cId="272182701" sldId="259"/>
            <ac:spMk id="3" creationId="{2FF5C271-392E-4123-A950-9102C67E3C29}"/>
          </ac:spMkLst>
        </pc:spChg>
      </pc:sldChg>
      <pc:sldChg chg="addSp modSp mod setBg">
        <pc:chgData name="Mika Elo" userId="S::mika.elo@edusiilinjarvi.fi::34fdfecb-aae2-4670-be27-852c7f25545c" providerId="AD" clId="Web-{A6EDD55D-9FDC-B0D9-E88B-30BA90611D97}" dt="2022-09-05T17:09:40.977" v="42" actId="20577"/>
        <pc:sldMkLst>
          <pc:docMk/>
          <pc:sldMk cId="294972873" sldId="268"/>
        </pc:sldMkLst>
        <pc:spChg chg="mod">
          <ac:chgData name="Mika Elo" userId="S::mika.elo@edusiilinjarvi.fi::34fdfecb-aae2-4670-be27-852c7f25545c" providerId="AD" clId="Web-{A6EDD55D-9FDC-B0D9-E88B-30BA90611D97}" dt="2022-09-05T17:08:58.087" v="30"/>
          <ac:spMkLst>
            <pc:docMk/>
            <pc:sldMk cId="294972873" sldId="268"/>
            <ac:spMk id="2" creationId="{EED9636C-0EF6-4C82-A43A-69123B5F9ECA}"/>
          </ac:spMkLst>
        </pc:spChg>
        <pc:spChg chg="mod">
          <ac:chgData name="Mika Elo" userId="S::mika.elo@edusiilinjarvi.fi::34fdfecb-aae2-4670-be27-852c7f25545c" providerId="AD" clId="Web-{A6EDD55D-9FDC-B0D9-E88B-30BA90611D97}" dt="2022-09-05T17:09:40.977" v="42" actId="20577"/>
          <ac:spMkLst>
            <pc:docMk/>
            <pc:sldMk cId="294972873" sldId="268"/>
            <ac:spMk id="3" creationId="{6B7971B5-9AA0-4583-8876-D01AEC74BCE6}"/>
          </ac:spMkLst>
        </pc:spChg>
        <pc:spChg chg="add">
          <ac:chgData name="Mika Elo" userId="S::mika.elo@edusiilinjarvi.fi::34fdfecb-aae2-4670-be27-852c7f25545c" providerId="AD" clId="Web-{A6EDD55D-9FDC-B0D9-E88B-30BA90611D97}" dt="2022-09-05T17:08:58.087" v="30"/>
          <ac:spMkLst>
            <pc:docMk/>
            <pc:sldMk cId="294972873" sldId="268"/>
            <ac:spMk id="9" creationId="{45D37F4E-DDB4-456B-97E0-9937730A039F}"/>
          </ac:spMkLst>
        </pc:spChg>
        <pc:spChg chg="add">
          <ac:chgData name="Mika Elo" userId="S::mika.elo@edusiilinjarvi.fi::34fdfecb-aae2-4670-be27-852c7f25545c" providerId="AD" clId="Web-{A6EDD55D-9FDC-B0D9-E88B-30BA90611D97}" dt="2022-09-05T17:08:58.087" v="30"/>
          <ac:spMkLst>
            <pc:docMk/>
            <pc:sldMk cId="294972873" sldId="268"/>
            <ac:spMk id="11" creationId="{B2DD41CD-8F47-4F56-AD12-4E2FF7696987}"/>
          </ac:spMkLst>
        </pc:spChg>
        <pc:picChg chg="add mod">
          <ac:chgData name="Mika Elo" userId="S::mika.elo@edusiilinjarvi.fi::34fdfecb-aae2-4670-be27-852c7f25545c" providerId="AD" clId="Web-{A6EDD55D-9FDC-B0D9-E88B-30BA90611D97}" dt="2022-09-05T17:08:58.087" v="30"/>
          <ac:picMkLst>
            <pc:docMk/>
            <pc:sldMk cId="294972873" sldId="268"/>
            <ac:picMk id="4" creationId="{EF7E2DC7-5092-3A78-4F4E-9A9943190DA2}"/>
          </ac:picMkLst>
        </pc:picChg>
      </pc:sldChg>
    </pc:docChg>
  </pc:docChgLst>
  <pc:docChgLst>
    <pc:chgData name="Mika Elo" userId="S::mika.elo@edusiilinjarvi.fi::34fdfecb-aae2-4670-be27-852c7f25545c" providerId="AD" clId="Web-{C1360595-9EED-7C0E-5F66-26EF6DC86838}"/>
    <pc:docChg chg="sldOrd">
      <pc:chgData name="Mika Elo" userId="S::mika.elo@edusiilinjarvi.fi::34fdfecb-aae2-4670-be27-852c7f25545c" providerId="AD" clId="Web-{C1360595-9EED-7C0E-5F66-26EF6DC86838}" dt="2022-09-03T14:18:07.717" v="0"/>
      <pc:docMkLst>
        <pc:docMk/>
      </pc:docMkLst>
      <pc:sldChg chg="ord">
        <pc:chgData name="Mika Elo" userId="S::mika.elo@edusiilinjarvi.fi::34fdfecb-aae2-4670-be27-852c7f25545c" providerId="AD" clId="Web-{C1360595-9EED-7C0E-5F66-26EF6DC86838}" dt="2022-09-03T14:18:07.717" v="0"/>
        <pc:sldMkLst>
          <pc:docMk/>
          <pc:sldMk cId="2599284416" sldId="273"/>
        </pc:sldMkLst>
      </pc:sldChg>
    </pc:docChg>
  </pc:docChgLst>
  <pc:docChgLst>
    <pc:chgData name="Mika Elo" userId="S::mika.elo@edusiilinjarvi.fi::34fdfecb-aae2-4670-be27-852c7f25545c" providerId="AD" clId="Web-{A60EA9EA-D683-407A-A116-D678C0A927E8}"/>
    <pc:docChg chg="addSld modSld">
      <pc:chgData name="Mika Elo" userId="S::mika.elo@edusiilinjarvi.fi::34fdfecb-aae2-4670-be27-852c7f25545c" providerId="AD" clId="Web-{A60EA9EA-D683-407A-A116-D678C0A927E8}" dt="2022-09-02T13:20:11.521" v="1" actId="20577"/>
      <pc:docMkLst>
        <pc:docMk/>
      </pc:docMkLst>
      <pc:sldChg chg="modSp new">
        <pc:chgData name="Mika Elo" userId="S::mika.elo@edusiilinjarvi.fi::34fdfecb-aae2-4670-be27-852c7f25545c" providerId="AD" clId="Web-{A60EA9EA-D683-407A-A116-D678C0A927E8}" dt="2022-09-02T13:20:11.521" v="1" actId="20577"/>
        <pc:sldMkLst>
          <pc:docMk/>
          <pc:sldMk cId="2867842353" sldId="272"/>
        </pc:sldMkLst>
        <pc:spChg chg="mod">
          <ac:chgData name="Mika Elo" userId="S::mika.elo@edusiilinjarvi.fi::34fdfecb-aae2-4670-be27-852c7f25545c" providerId="AD" clId="Web-{A60EA9EA-D683-407A-A116-D678C0A927E8}" dt="2022-09-02T13:20:11.521" v="1" actId="20577"/>
          <ac:spMkLst>
            <pc:docMk/>
            <pc:sldMk cId="2867842353" sldId="272"/>
            <ac:spMk id="2" creationId="{BEEBF897-6B69-DE3E-56E9-918526A37ACA}"/>
          </ac:spMkLst>
        </pc:spChg>
      </pc:sldChg>
    </pc:docChg>
  </pc:docChgLst>
  <pc:docChgLst>
    <pc:chgData name="Mika Elo" userId="S::mika.elo@edusiilinjarvi.fi::34fdfecb-aae2-4670-be27-852c7f25545c" providerId="AD" clId="Web-{2184BA41-7D39-EB35-14D3-08A9C8C16DFD}"/>
    <pc:docChg chg="modSld">
      <pc:chgData name="Mika Elo" userId="S::mika.elo@edusiilinjarvi.fi::34fdfecb-aae2-4670-be27-852c7f25545c" providerId="AD" clId="Web-{2184BA41-7D39-EB35-14D3-08A9C8C16DFD}" dt="2022-09-02T13:26:13.508" v="11" actId="20577"/>
      <pc:docMkLst>
        <pc:docMk/>
      </pc:docMkLst>
      <pc:sldChg chg="modSp">
        <pc:chgData name="Mika Elo" userId="S::mika.elo@edusiilinjarvi.fi::34fdfecb-aae2-4670-be27-852c7f25545c" providerId="AD" clId="Web-{2184BA41-7D39-EB35-14D3-08A9C8C16DFD}" dt="2022-09-02T13:26:13.508" v="11" actId="20577"/>
        <pc:sldMkLst>
          <pc:docMk/>
          <pc:sldMk cId="3628718344" sldId="264"/>
        </pc:sldMkLst>
        <pc:spChg chg="mod">
          <ac:chgData name="Mika Elo" userId="S::mika.elo@edusiilinjarvi.fi::34fdfecb-aae2-4670-be27-852c7f25545c" providerId="AD" clId="Web-{2184BA41-7D39-EB35-14D3-08A9C8C16DFD}" dt="2022-09-02T13:26:13.508" v="11" actId="20577"/>
          <ac:spMkLst>
            <pc:docMk/>
            <pc:sldMk cId="3628718344" sldId="264"/>
            <ac:spMk id="3" creationId="{F40BA7D7-4951-4DB1-83C9-DF594339BBAA}"/>
          </ac:spMkLst>
        </pc:spChg>
      </pc:sldChg>
    </pc:docChg>
  </pc:docChgLst>
  <pc:docChgLst>
    <pc:chgData name="Mika Elo" userId="S::mika.elo@edusiilinjarvi.fi::34fdfecb-aae2-4670-be27-852c7f25545c" providerId="AD" clId="Web-{E9562BCE-5381-5600-F4C8-FC72CB553FB3}"/>
    <pc:docChg chg="modSld">
      <pc:chgData name="Mika Elo" userId="S::mika.elo@edusiilinjarvi.fi::34fdfecb-aae2-4670-be27-852c7f25545c" providerId="AD" clId="Web-{E9562BCE-5381-5600-F4C8-FC72CB553FB3}" dt="2019-09-02T09:48:52.813" v="77" actId="20577"/>
      <pc:docMkLst>
        <pc:docMk/>
      </pc:docMkLst>
      <pc:sldChg chg="modSp">
        <pc:chgData name="Mika Elo" userId="S::mika.elo@edusiilinjarvi.fi::34fdfecb-aae2-4670-be27-852c7f25545c" providerId="AD" clId="Web-{E9562BCE-5381-5600-F4C8-FC72CB553FB3}" dt="2019-09-02T09:48:52.813" v="76" actId="20577"/>
        <pc:sldMkLst>
          <pc:docMk/>
          <pc:sldMk cId="1776845779" sldId="261"/>
        </pc:sldMkLst>
        <pc:spChg chg="mod">
          <ac:chgData name="Mika Elo" userId="S::mika.elo@edusiilinjarvi.fi::34fdfecb-aae2-4670-be27-852c7f25545c" providerId="AD" clId="Web-{E9562BCE-5381-5600-F4C8-FC72CB553FB3}" dt="2019-09-02T09:48:52.813" v="76" actId="20577"/>
          <ac:spMkLst>
            <pc:docMk/>
            <pc:sldMk cId="1776845779" sldId="261"/>
            <ac:spMk id="3" creationId="{CF5C56C1-FE08-4FA4-A4B4-6AE623B1AECD}"/>
          </ac:spMkLst>
        </pc:spChg>
      </pc:sldChg>
      <pc:sldChg chg="modSp">
        <pc:chgData name="Mika Elo" userId="S::mika.elo@edusiilinjarvi.fi::34fdfecb-aae2-4670-be27-852c7f25545c" providerId="AD" clId="Web-{E9562BCE-5381-5600-F4C8-FC72CB553FB3}" dt="2019-09-02T09:48:14.642" v="28" actId="20577"/>
        <pc:sldMkLst>
          <pc:docMk/>
          <pc:sldMk cId="3628718344" sldId="264"/>
        </pc:sldMkLst>
        <pc:spChg chg="mod">
          <ac:chgData name="Mika Elo" userId="S::mika.elo@edusiilinjarvi.fi::34fdfecb-aae2-4670-be27-852c7f25545c" providerId="AD" clId="Web-{E9562BCE-5381-5600-F4C8-FC72CB553FB3}" dt="2019-09-02T09:48:14.642" v="28" actId="20577"/>
          <ac:spMkLst>
            <pc:docMk/>
            <pc:sldMk cId="3628718344" sldId="264"/>
            <ac:spMk id="3" creationId="{F40BA7D7-4951-4DB1-83C9-DF594339BBAA}"/>
          </ac:spMkLst>
        </pc:spChg>
      </pc:sldChg>
    </pc:docChg>
  </pc:docChgLst>
  <pc:docChgLst>
    <pc:chgData name="Mika Elo" userId="S::mika.elo@edusiilinjarvi.fi::34fdfecb-aae2-4670-be27-852c7f25545c" providerId="AD" clId="Web-{718180D1-CF57-03ED-E0E0-3A24AB7C1EBA}"/>
    <pc:docChg chg="modSld">
      <pc:chgData name="Mika Elo" userId="S::mika.elo@edusiilinjarvi.fi::34fdfecb-aae2-4670-be27-852c7f25545c" providerId="AD" clId="Web-{718180D1-CF57-03ED-E0E0-3A24AB7C1EBA}" dt="2021-08-30T15:46:17.028" v="47" actId="20577"/>
      <pc:docMkLst>
        <pc:docMk/>
      </pc:docMkLst>
      <pc:sldChg chg="modSp">
        <pc:chgData name="Mika Elo" userId="S::mika.elo@edusiilinjarvi.fi::34fdfecb-aae2-4670-be27-852c7f25545c" providerId="AD" clId="Web-{718180D1-CF57-03ED-E0E0-3A24AB7C1EBA}" dt="2021-08-30T15:45:20.808" v="44" actId="20577"/>
        <pc:sldMkLst>
          <pc:docMk/>
          <pc:sldMk cId="272182701" sldId="259"/>
        </pc:sldMkLst>
        <pc:spChg chg="mod">
          <ac:chgData name="Mika Elo" userId="S::mika.elo@edusiilinjarvi.fi::34fdfecb-aae2-4670-be27-852c7f25545c" providerId="AD" clId="Web-{718180D1-CF57-03ED-E0E0-3A24AB7C1EBA}" dt="2021-08-30T15:45:20.808" v="44" actId="20577"/>
          <ac:spMkLst>
            <pc:docMk/>
            <pc:sldMk cId="272182701" sldId="259"/>
            <ac:spMk id="3" creationId="{2FF5C271-392E-4123-A950-9102C67E3C29}"/>
          </ac:spMkLst>
        </pc:spChg>
      </pc:sldChg>
      <pc:sldChg chg="modSp">
        <pc:chgData name="Mika Elo" userId="S::mika.elo@edusiilinjarvi.fi::34fdfecb-aae2-4670-be27-852c7f25545c" providerId="AD" clId="Web-{718180D1-CF57-03ED-E0E0-3A24AB7C1EBA}" dt="2021-08-30T15:43:43.259" v="3" actId="20577"/>
        <pc:sldMkLst>
          <pc:docMk/>
          <pc:sldMk cId="2369367309" sldId="260"/>
        </pc:sldMkLst>
        <pc:spChg chg="mod">
          <ac:chgData name="Mika Elo" userId="S::mika.elo@edusiilinjarvi.fi::34fdfecb-aae2-4670-be27-852c7f25545c" providerId="AD" clId="Web-{718180D1-CF57-03ED-E0E0-3A24AB7C1EBA}" dt="2021-08-30T15:43:43.259" v="3" actId="20577"/>
          <ac:spMkLst>
            <pc:docMk/>
            <pc:sldMk cId="2369367309" sldId="260"/>
            <ac:spMk id="3" creationId="{3F7E49B8-420A-4FE8-B9D6-90ADA08C53D4}"/>
          </ac:spMkLst>
        </pc:spChg>
      </pc:sldChg>
      <pc:sldChg chg="modSp">
        <pc:chgData name="Mika Elo" userId="S::mika.elo@edusiilinjarvi.fi::34fdfecb-aae2-4670-be27-852c7f25545c" providerId="AD" clId="Web-{718180D1-CF57-03ED-E0E0-3A24AB7C1EBA}" dt="2021-08-30T15:44:54.166" v="39" actId="20577"/>
        <pc:sldMkLst>
          <pc:docMk/>
          <pc:sldMk cId="1776845779" sldId="261"/>
        </pc:sldMkLst>
        <pc:spChg chg="mod">
          <ac:chgData name="Mika Elo" userId="S::mika.elo@edusiilinjarvi.fi::34fdfecb-aae2-4670-be27-852c7f25545c" providerId="AD" clId="Web-{718180D1-CF57-03ED-E0E0-3A24AB7C1EBA}" dt="2021-08-30T15:44:54.166" v="39" actId="20577"/>
          <ac:spMkLst>
            <pc:docMk/>
            <pc:sldMk cId="1776845779" sldId="261"/>
            <ac:spMk id="3" creationId="{CF5C56C1-FE08-4FA4-A4B4-6AE623B1AECD}"/>
          </ac:spMkLst>
        </pc:spChg>
      </pc:sldChg>
      <pc:sldChg chg="modSp">
        <pc:chgData name="Mika Elo" userId="S::mika.elo@edusiilinjarvi.fi::34fdfecb-aae2-4670-be27-852c7f25545c" providerId="AD" clId="Web-{718180D1-CF57-03ED-E0E0-3A24AB7C1EBA}" dt="2021-08-30T15:46:17.028" v="47" actId="20577"/>
        <pc:sldMkLst>
          <pc:docMk/>
          <pc:sldMk cId="3628718344" sldId="264"/>
        </pc:sldMkLst>
        <pc:spChg chg="mod">
          <ac:chgData name="Mika Elo" userId="S::mika.elo@edusiilinjarvi.fi::34fdfecb-aae2-4670-be27-852c7f25545c" providerId="AD" clId="Web-{718180D1-CF57-03ED-E0E0-3A24AB7C1EBA}" dt="2021-08-30T15:46:17.028" v="47" actId="20577"/>
          <ac:spMkLst>
            <pc:docMk/>
            <pc:sldMk cId="3628718344" sldId="264"/>
            <ac:spMk id="3" creationId="{F40BA7D7-4951-4DB1-83C9-DF594339BBAA}"/>
          </ac:spMkLst>
        </pc:spChg>
      </pc:sldChg>
    </pc:docChg>
  </pc:docChgLst>
  <pc:docChgLst>
    <pc:chgData name="Jaana Sillanpää" userId="S::jaana.sillanpaa@edusiilinjarvi.fi::a2bc6dee-70d0-4475-ae03-0bc5fc59c738" providerId="AD" clId="Web-{56D7723E-4E4A-1460-D700-9386CEB0F683}"/>
    <pc:docChg chg="addSld delSld modSld">
      <pc:chgData name="Jaana Sillanpää" userId="S::jaana.sillanpaa@edusiilinjarvi.fi::a2bc6dee-70d0-4475-ae03-0bc5fc59c738" providerId="AD" clId="Web-{56D7723E-4E4A-1460-D700-9386CEB0F683}" dt="2024-08-19T10:39:00.864" v="39" actId="20577"/>
      <pc:docMkLst>
        <pc:docMk/>
      </pc:docMkLst>
      <pc:sldChg chg="modSp">
        <pc:chgData name="Jaana Sillanpää" userId="S::jaana.sillanpaa@edusiilinjarvi.fi::a2bc6dee-70d0-4475-ae03-0bc5fc59c738" providerId="AD" clId="Web-{56D7723E-4E4A-1460-D700-9386CEB0F683}" dt="2024-08-19T10:39:00.864" v="39" actId="20577"/>
        <pc:sldMkLst>
          <pc:docMk/>
          <pc:sldMk cId="272182701" sldId="259"/>
        </pc:sldMkLst>
        <pc:spChg chg="mod">
          <ac:chgData name="Jaana Sillanpää" userId="S::jaana.sillanpaa@edusiilinjarvi.fi::a2bc6dee-70d0-4475-ae03-0bc5fc59c738" providerId="AD" clId="Web-{56D7723E-4E4A-1460-D700-9386CEB0F683}" dt="2024-08-19T10:39:00.864" v="39" actId="20577"/>
          <ac:spMkLst>
            <pc:docMk/>
            <pc:sldMk cId="272182701" sldId="259"/>
            <ac:spMk id="3" creationId="{2FF5C271-392E-4123-A950-9102C67E3C29}"/>
          </ac:spMkLst>
        </pc:spChg>
      </pc:sldChg>
      <pc:sldChg chg="modSp new del">
        <pc:chgData name="Jaana Sillanpää" userId="S::jaana.sillanpaa@edusiilinjarvi.fi::a2bc6dee-70d0-4475-ae03-0bc5fc59c738" providerId="AD" clId="Web-{56D7723E-4E4A-1460-D700-9386CEB0F683}" dt="2024-08-19T10:37:22.314" v="17"/>
        <pc:sldMkLst>
          <pc:docMk/>
          <pc:sldMk cId="3190046111" sldId="276"/>
        </pc:sldMkLst>
        <pc:spChg chg="mod">
          <ac:chgData name="Jaana Sillanpää" userId="S::jaana.sillanpaa@edusiilinjarvi.fi::a2bc6dee-70d0-4475-ae03-0bc5fc59c738" providerId="AD" clId="Web-{56D7723E-4E4A-1460-D700-9386CEB0F683}" dt="2024-08-19T10:35:51.560" v="8" actId="20577"/>
          <ac:spMkLst>
            <pc:docMk/>
            <pc:sldMk cId="3190046111" sldId="276"/>
            <ac:spMk id="2" creationId="{BB329526-4328-BCB4-324A-B760EE4D866D}"/>
          </ac:spMkLst>
        </pc:spChg>
      </pc:sldChg>
      <pc:sldChg chg="addSp delSp modSp new mod setBg">
        <pc:chgData name="Jaana Sillanpää" userId="S::jaana.sillanpaa@edusiilinjarvi.fi::a2bc6dee-70d0-4475-ae03-0bc5fc59c738" providerId="AD" clId="Web-{56D7723E-4E4A-1460-D700-9386CEB0F683}" dt="2024-08-19T10:36:23.468" v="15" actId="14100"/>
        <pc:sldMkLst>
          <pc:docMk/>
          <pc:sldMk cId="2355866278" sldId="277"/>
        </pc:sldMkLst>
        <pc:spChg chg="del">
          <ac:chgData name="Jaana Sillanpää" userId="S::jaana.sillanpaa@edusiilinjarvi.fi::a2bc6dee-70d0-4475-ae03-0bc5fc59c738" providerId="AD" clId="Web-{56D7723E-4E4A-1460-D700-9386CEB0F683}" dt="2024-08-19T10:35:58.982" v="11"/>
          <ac:spMkLst>
            <pc:docMk/>
            <pc:sldMk cId="2355866278" sldId="277"/>
            <ac:spMk id="2" creationId="{6AD82AD7-EB55-AFCD-5522-DEDB197EC6E4}"/>
          </ac:spMkLst>
        </pc:spChg>
        <pc:spChg chg="del">
          <ac:chgData name="Jaana Sillanpää" userId="S::jaana.sillanpaa@edusiilinjarvi.fi::a2bc6dee-70d0-4475-ae03-0bc5fc59c738" providerId="AD" clId="Web-{56D7723E-4E4A-1460-D700-9386CEB0F683}" dt="2024-08-19T10:35:54.764" v="10"/>
          <ac:spMkLst>
            <pc:docMk/>
            <pc:sldMk cId="2355866278" sldId="277"/>
            <ac:spMk id="3" creationId="{75CB7755-8582-086F-8366-B96697BCFA5A}"/>
          </ac:spMkLst>
        </pc:spChg>
        <pc:spChg chg="add del mod">
          <ac:chgData name="Jaana Sillanpää" userId="S::jaana.sillanpaa@edusiilinjarvi.fi::a2bc6dee-70d0-4475-ae03-0bc5fc59c738" providerId="AD" clId="Web-{56D7723E-4E4A-1460-D700-9386CEB0F683}" dt="2024-08-19T10:36:15.811" v="13"/>
          <ac:spMkLst>
            <pc:docMk/>
            <pc:sldMk cId="2355866278" sldId="277"/>
            <ac:spMk id="6" creationId="{A869C093-37A2-D0EA-7C2B-FCB114FED931}"/>
          </ac:spMkLst>
        </pc:spChg>
        <pc:spChg chg="add">
          <ac:chgData name="Jaana Sillanpää" userId="S::jaana.sillanpaa@edusiilinjarvi.fi::a2bc6dee-70d0-4475-ae03-0bc5fc59c738" providerId="AD" clId="Web-{56D7723E-4E4A-1460-D700-9386CEB0F683}" dt="2024-08-19T10:35:58.982" v="11"/>
          <ac:spMkLst>
            <pc:docMk/>
            <pc:sldMk cId="2355866278" sldId="277"/>
            <ac:spMk id="9" creationId="{42A4FC2C-047E-45A5-965D-8E1E3BF09BC6}"/>
          </ac:spMkLst>
        </pc:spChg>
        <pc:picChg chg="add del mod ord">
          <ac:chgData name="Jaana Sillanpää" userId="S::jaana.sillanpaa@edusiilinjarvi.fi::a2bc6dee-70d0-4475-ae03-0bc5fc59c738" providerId="AD" clId="Web-{56D7723E-4E4A-1460-D700-9386CEB0F683}" dt="2024-08-19T10:36:12.467" v="12"/>
          <ac:picMkLst>
            <pc:docMk/>
            <pc:sldMk cId="2355866278" sldId="277"/>
            <ac:picMk id="4" creationId="{70A7CB18-74F1-25D3-5E1F-FA0690756615}"/>
          </ac:picMkLst>
        </pc:picChg>
        <pc:picChg chg="add mod ord">
          <ac:chgData name="Jaana Sillanpää" userId="S::jaana.sillanpaa@edusiilinjarvi.fi::a2bc6dee-70d0-4475-ae03-0bc5fc59c738" providerId="AD" clId="Web-{56D7723E-4E4A-1460-D700-9386CEB0F683}" dt="2024-08-19T10:36:23.468" v="15" actId="14100"/>
          <ac:picMkLst>
            <pc:docMk/>
            <pc:sldMk cId="2355866278" sldId="277"/>
            <ac:picMk id="7" creationId="{DF59E437-59EC-D9B7-7ADE-F6622E763395}"/>
          </ac:picMkLst>
        </pc:picChg>
      </pc:sldChg>
      <pc:sldChg chg="add">
        <pc:chgData name="Jaana Sillanpää" userId="S::jaana.sillanpaa@edusiilinjarvi.fi::a2bc6dee-70d0-4475-ae03-0bc5fc59c738" providerId="AD" clId="Web-{56D7723E-4E4A-1460-D700-9386CEB0F683}" dt="2024-08-19T10:37:16.876" v="16"/>
        <pc:sldMkLst>
          <pc:docMk/>
          <pc:sldMk cId="65035616" sldId="278"/>
        </pc:sldMkLst>
      </pc:sldChg>
    </pc:docChg>
  </pc:docChgLst>
  <pc:docChgLst>
    <pc:chgData name="Mika Elo" userId="34fdfecb-aae2-4670-be27-852c7f25545c" providerId="ADAL" clId="{5DCE0E81-23A0-E946-BEEF-5A10EB307386}"/>
    <pc:docChg chg="modSld">
      <pc:chgData name="Mika Elo" userId="34fdfecb-aae2-4670-be27-852c7f25545c" providerId="ADAL" clId="{5DCE0E81-23A0-E946-BEEF-5A10EB307386}" dt="2019-09-01T07:43:56.164" v="33" actId="20577"/>
      <pc:docMkLst>
        <pc:docMk/>
      </pc:docMkLst>
      <pc:sldChg chg="modSp">
        <pc:chgData name="Mika Elo" userId="34fdfecb-aae2-4670-be27-852c7f25545c" providerId="ADAL" clId="{5DCE0E81-23A0-E946-BEEF-5A10EB307386}" dt="2019-09-01T07:43:56.164" v="33" actId="20577"/>
        <pc:sldMkLst>
          <pc:docMk/>
          <pc:sldMk cId="272182701" sldId="259"/>
        </pc:sldMkLst>
        <pc:spChg chg="mod">
          <ac:chgData name="Mika Elo" userId="34fdfecb-aae2-4670-be27-852c7f25545c" providerId="ADAL" clId="{5DCE0E81-23A0-E946-BEEF-5A10EB307386}" dt="2019-09-01T07:43:56.164" v="33" actId="20577"/>
          <ac:spMkLst>
            <pc:docMk/>
            <pc:sldMk cId="272182701" sldId="259"/>
            <ac:spMk id="3" creationId="{2FF5C271-392E-4123-A950-9102C67E3C29}"/>
          </ac:spMkLst>
        </pc:spChg>
      </pc:sldChg>
    </pc:docChg>
  </pc:docChgLst>
  <pc:docChgLst>
    <pc:chgData name="Mika Elo" userId="S::mika.elo@edusiilinjarvi.fi::34fdfecb-aae2-4670-be27-852c7f25545c" providerId="AD" clId="Web-{41962A41-D9D7-0B82-60C5-F43AA637EF3F}"/>
    <pc:docChg chg="modSld">
      <pc:chgData name="Mika Elo" userId="S::mika.elo@edusiilinjarvi.fi::34fdfecb-aae2-4670-be27-852c7f25545c" providerId="AD" clId="Web-{41962A41-D9D7-0B82-60C5-F43AA637EF3F}" dt="2023-08-29T05:51:44.154" v="29" actId="20577"/>
      <pc:docMkLst>
        <pc:docMk/>
      </pc:docMkLst>
      <pc:sldChg chg="modSp">
        <pc:chgData name="Mika Elo" userId="S::mika.elo@edusiilinjarvi.fi::34fdfecb-aae2-4670-be27-852c7f25545c" providerId="AD" clId="Web-{41962A41-D9D7-0B82-60C5-F43AA637EF3F}" dt="2023-08-29T05:49:13.447" v="9" actId="20577"/>
        <pc:sldMkLst>
          <pc:docMk/>
          <pc:sldMk cId="599979392" sldId="263"/>
        </pc:sldMkLst>
        <pc:spChg chg="mod">
          <ac:chgData name="Mika Elo" userId="S::mika.elo@edusiilinjarvi.fi::34fdfecb-aae2-4670-be27-852c7f25545c" providerId="AD" clId="Web-{41962A41-D9D7-0B82-60C5-F43AA637EF3F}" dt="2023-08-29T05:49:13.447" v="9" actId="20577"/>
          <ac:spMkLst>
            <pc:docMk/>
            <pc:sldMk cId="599979392" sldId="263"/>
            <ac:spMk id="3" creationId="{F9DCAE20-EA5C-4C7F-BC14-3C85F1EA8D51}"/>
          </ac:spMkLst>
        </pc:spChg>
      </pc:sldChg>
      <pc:sldChg chg="addSp delSp modSp">
        <pc:chgData name="Mika Elo" userId="S::mika.elo@edusiilinjarvi.fi::34fdfecb-aae2-4670-be27-852c7f25545c" providerId="AD" clId="Web-{41962A41-D9D7-0B82-60C5-F43AA637EF3F}" dt="2023-08-29T05:51:44.154" v="29" actId="20577"/>
        <pc:sldMkLst>
          <pc:docMk/>
          <pc:sldMk cId="3493440169" sldId="270"/>
        </pc:sldMkLst>
        <pc:spChg chg="mod">
          <ac:chgData name="Mika Elo" userId="S::mika.elo@edusiilinjarvi.fi::34fdfecb-aae2-4670-be27-852c7f25545c" providerId="AD" clId="Web-{41962A41-D9D7-0B82-60C5-F43AA637EF3F}" dt="2023-08-29T05:51:20.888" v="24"/>
          <ac:spMkLst>
            <pc:docMk/>
            <pc:sldMk cId="3493440169" sldId="270"/>
            <ac:spMk id="2" creationId="{2B7E6B89-F0EE-498B-92B3-1376470CAD2E}"/>
          </ac:spMkLst>
        </pc:spChg>
        <pc:spChg chg="mod">
          <ac:chgData name="Mika Elo" userId="S::mika.elo@edusiilinjarvi.fi::34fdfecb-aae2-4670-be27-852c7f25545c" providerId="AD" clId="Web-{41962A41-D9D7-0B82-60C5-F43AA637EF3F}" dt="2023-08-29T05:51:44.154" v="29" actId="20577"/>
          <ac:spMkLst>
            <pc:docMk/>
            <pc:sldMk cId="3493440169" sldId="270"/>
            <ac:spMk id="3" creationId="{97309572-A28A-4D1F-B75A-B2E3C4870CB7}"/>
          </ac:spMkLst>
        </pc:spChg>
        <pc:spChg chg="del">
          <ac:chgData name="Mika Elo" userId="S::mika.elo@edusiilinjarvi.fi::34fdfecb-aae2-4670-be27-852c7f25545c" providerId="AD" clId="Web-{41962A41-D9D7-0B82-60C5-F43AA637EF3F}" dt="2023-08-29T05:51:20.888" v="24"/>
          <ac:spMkLst>
            <pc:docMk/>
            <pc:sldMk cId="3493440169" sldId="270"/>
            <ac:spMk id="8" creationId="{100EDD19-6802-4EC3-95CE-CFFAB042CFD6}"/>
          </ac:spMkLst>
        </pc:spChg>
        <pc:spChg chg="del">
          <ac:chgData name="Mika Elo" userId="S::mika.elo@edusiilinjarvi.fi::34fdfecb-aae2-4670-be27-852c7f25545c" providerId="AD" clId="Web-{41962A41-D9D7-0B82-60C5-F43AA637EF3F}" dt="2023-08-29T05:51:20.888" v="24"/>
          <ac:spMkLst>
            <pc:docMk/>
            <pc:sldMk cId="3493440169" sldId="270"/>
            <ac:spMk id="10" creationId="{DB17E863-922E-4C26-BD64-E8FD41D28661}"/>
          </ac:spMkLst>
        </pc:spChg>
        <pc:spChg chg="add">
          <ac:chgData name="Mika Elo" userId="S::mika.elo@edusiilinjarvi.fi::34fdfecb-aae2-4670-be27-852c7f25545c" providerId="AD" clId="Web-{41962A41-D9D7-0B82-60C5-F43AA637EF3F}" dt="2023-08-29T05:51:20.888" v="24"/>
          <ac:spMkLst>
            <pc:docMk/>
            <pc:sldMk cId="3493440169" sldId="270"/>
            <ac:spMk id="15" creationId="{1B15ED52-F352-441B-82BF-E0EA34836D08}"/>
          </ac:spMkLst>
        </pc:spChg>
        <pc:spChg chg="add">
          <ac:chgData name="Mika Elo" userId="S::mika.elo@edusiilinjarvi.fi::34fdfecb-aae2-4670-be27-852c7f25545c" providerId="AD" clId="Web-{41962A41-D9D7-0B82-60C5-F43AA637EF3F}" dt="2023-08-29T05:51:20.888" v="24"/>
          <ac:spMkLst>
            <pc:docMk/>
            <pc:sldMk cId="3493440169" sldId="270"/>
            <ac:spMk id="17" creationId="{3B2E3793-BFE6-45A2-9B7B-E18844431C99}"/>
          </ac:spMkLst>
        </pc:spChg>
        <pc:spChg chg="add">
          <ac:chgData name="Mika Elo" userId="S::mika.elo@edusiilinjarvi.fi::34fdfecb-aae2-4670-be27-852c7f25545c" providerId="AD" clId="Web-{41962A41-D9D7-0B82-60C5-F43AA637EF3F}" dt="2023-08-29T05:51:20.888" v="24"/>
          <ac:spMkLst>
            <pc:docMk/>
            <pc:sldMk cId="3493440169" sldId="270"/>
            <ac:spMk id="19" creationId="{BC4C4868-CB8F-4AF9-9CDB-8108F2C19B67}"/>
          </ac:spMkLst>
        </pc:spChg>
        <pc:spChg chg="add">
          <ac:chgData name="Mika Elo" userId="S::mika.elo@edusiilinjarvi.fi::34fdfecb-aae2-4670-be27-852c7f25545c" providerId="AD" clId="Web-{41962A41-D9D7-0B82-60C5-F43AA637EF3F}" dt="2023-08-29T05:51:20.888" v="24"/>
          <ac:spMkLst>
            <pc:docMk/>
            <pc:sldMk cId="3493440169" sldId="270"/>
            <ac:spMk id="21" creationId="{375E0459-6403-40CD-989D-56A4407CA12E}"/>
          </ac:spMkLst>
        </pc:spChg>
        <pc:spChg chg="add">
          <ac:chgData name="Mika Elo" userId="S::mika.elo@edusiilinjarvi.fi::34fdfecb-aae2-4670-be27-852c7f25545c" providerId="AD" clId="Web-{41962A41-D9D7-0B82-60C5-F43AA637EF3F}" dt="2023-08-29T05:51:20.888" v="24"/>
          <ac:spMkLst>
            <pc:docMk/>
            <pc:sldMk cId="3493440169" sldId="270"/>
            <ac:spMk id="23" creationId="{53E5B1A8-3AC9-4BD1-9BBC-78CA94F2D1BA}"/>
          </ac:spMkLst>
        </pc:spChg>
      </pc:sldChg>
    </pc:docChg>
  </pc:docChgLst>
  <pc:docChgLst>
    <pc:chgData name="Marika Makkonen" userId="S::marika.makkonen@edusiilinjarvi.fi::0e65f22b-1d6b-4784-8541-0f67b56f0a92" providerId="AD" clId="Web-{4F588FBC-72E2-95C0-0684-20548EA5CD1D}"/>
    <pc:docChg chg="modSld">
      <pc:chgData name="Marika Makkonen" userId="S::marika.makkonen@edusiilinjarvi.fi::0e65f22b-1d6b-4784-8541-0f67b56f0a92" providerId="AD" clId="Web-{4F588FBC-72E2-95C0-0684-20548EA5CD1D}" dt="2022-08-30T11:09:57.861" v="334" actId="20577"/>
      <pc:docMkLst>
        <pc:docMk/>
      </pc:docMkLst>
      <pc:sldChg chg="modSp">
        <pc:chgData name="Marika Makkonen" userId="S::marika.makkonen@edusiilinjarvi.fi::0e65f22b-1d6b-4784-8541-0f67b56f0a92" providerId="AD" clId="Web-{4F588FBC-72E2-95C0-0684-20548EA5CD1D}" dt="2022-08-30T11:04:16.904" v="287" actId="20577"/>
        <pc:sldMkLst>
          <pc:docMk/>
          <pc:sldMk cId="272182701" sldId="259"/>
        </pc:sldMkLst>
        <pc:spChg chg="mod">
          <ac:chgData name="Marika Makkonen" userId="S::marika.makkonen@edusiilinjarvi.fi::0e65f22b-1d6b-4784-8541-0f67b56f0a92" providerId="AD" clId="Web-{4F588FBC-72E2-95C0-0684-20548EA5CD1D}" dt="2022-08-30T11:04:16.904" v="287" actId="20577"/>
          <ac:spMkLst>
            <pc:docMk/>
            <pc:sldMk cId="272182701" sldId="259"/>
            <ac:spMk id="3" creationId="{2FF5C271-392E-4123-A950-9102C67E3C29}"/>
          </ac:spMkLst>
        </pc:spChg>
      </pc:sldChg>
      <pc:sldChg chg="delSp modSp">
        <pc:chgData name="Marika Makkonen" userId="S::marika.makkonen@edusiilinjarvi.fi::0e65f22b-1d6b-4784-8541-0f67b56f0a92" providerId="AD" clId="Web-{4F588FBC-72E2-95C0-0684-20548EA5CD1D}" dt="2022-08-30T10:54:26.808" v="112" actId="20577"/>
        <pc:sldMkLst>
          <pc:docMk/>
          <pc:sldMk cId="1776845779" sldId="261"/>
        </pc:sldMkLst>
        <pc:spChg chg="mod">
          <ac:chgData name="Marika Makkonen" userId="S::marika.makkonen@edusiilinjarvi.fi::0e65f22b-1d6b-4784-8541-0f67b56f0a92" providerId="AD" clId="Web-{4F588FBC-72E2-95C0-0684-20548EA5CD1D}" dt="2022-08-30T10:54:26.808" v="112" actId="20577"/>
          <ac:spMkLst>
            <pc:docMk/>
            <pc:sldMk cId="1776845779" sldId="261"/>
            <ac:spMk id="3" creationId="{CF5C56C1-FE08-4FA4-A4B4-6AE623B1AECD}"/>
          </ac:spMkLst>
        </pc:spChg>
        <pc:picChg chg="del">
          <ac:chgData name="Marika Makkonen" userId="S::marika.makkonen@edusiilinjarvi.fi::0e65f22b-1d6b-4784-8541-0f67b56f0a92" providerId="AD" clId="Web-{4F588FBC-72E2-95C0-0684-20548EA5CD1D}" dt="2022-08-30T10:50:38.947" v="0"/>
          <ac:picMkLst>
            <pc:docMk/>
            <pc:sldMk cId="1776845779" sldId="261"/>
            <ac:picMk id="4" creationId="{8872D132-C968-41C3-8436-A9D2A0145C09}"/>
          </ac:picMkLst>
        </pc:picChg>
      </pc:sldChg>
      <pc:sldChg chg="modSp">
        <pc:chgData name="Marika Makkonen" userId="S::marika.makkonen@edusiilinjarvi.fi::0e65f22b-1d6b-4784-8541-0f67b56f0a92" providerId="AD" clId="Web-{4F588FBC-72E2-95C0-0684-20548EA5CD1D}" dt="2022-08-30T11:09:57.861" v="334" actId="20577"/>
        <pc:sldMkLst>
          <pc:docMk/>
          <pc:sldMk cId="3628718344" sldId="264"/>
        </pc:sldMkLst>
        <pc:spChg chg="mod">
          <ac:chgData name="Marika Makkonen" userId="S::marika.makkonen@edusiilinjarvi.fi::0e65f22b-1d6b-4784-8541-0f67b56f0a92" providerId="AD" clId="Web-{4F588FBC-72E2-95C0-0684-20548EA5CD1D}" dt="2022-08-30T11:09:57.861" v="334" actId="20577"/>
          <ac:spMkLst>
            <pc:docMk/>
            <pc:sldMk cId="3628718344" sldId="264"/>
            <ac:spMk id="3" creationId="{F40BA7D7-4951-4DB1-83C9-DF594339BBAA}"/>
          </ac:spMkLst>
        </pc:spChg>
      </pc:sldChg>
      <pc:sldChg chg="modSp">
        <pc:chgData name="Marika Makkonen" userId="S::marika.makkonen@edusiilinjarvi.fi::0e65f22b-1d6b-4784-8541-0f67b56f0a92" providerId="AD" clId="Web-{4F588FBC-72E2-95C0-0684-20548EA5CD1D}" dt="2022-08-30T10:59:15.009" v="216" actId="20577"/>
        <pc:sldMkLst>
          <pc:docMk/>
          <pc:sldMk cId="294972873" sldId="268"/>
        </pc:sldMkLst>
        <pc:spChg chg="mod">
          <ac:chgData name="Marika Makkonen" userId="S::marika.makkonen@edusiilinjarvi.fi::0e65f22b-1d6b-4784-8541-0f67b56f0a92" providerId="AD" clId="Web-{4F588FBC-72E2-95C0-0684-20548EA5CD1D}" dt="2022-08-30T10:59:15.009" v="216" actId="20577"/>
          <ac:spMkLst>
            <pc:docMk/>
            <pc:sldMk cId="294972873" sldId="268"/>
            <ac:spMk id="3" creationId="{6B7971B5-9AA0-4583-8876-D01AEC74BCE6}"/>
          </ac:spMkLst>
        </pc:spChg>
      </pc:sldChg>
    </pc:docChg>
  </pc:docChgLst>
  <pc:docChgLst>
    <pc:chgData name="Mika Elo" userId="S::mika.elo@edusiilinjarvi.fi::34fdfecb-aae2-4670-be27-852c7f25545c" providerId="AD" clId="Web-{9CA0A2BB-52F7-DBE9-5606-237512B0DD15}"/>
    <pc:docChg chg="modSld">
      <pc:chgData name="Mika Elo" userId="S::mika.elo@edusiilinjarvi.fi::34fdfecb-aae2-4670-be27-852c7f25545c" providerId="AD" clId="Web-{9CA0A2BB-52F7-DBE9-5606-237512B0DD15}" dt="2023-08-29T15:30:37.118" v="69" actId="1076"/>
      <pc:docMkLst>
        <pc:docMk/>
      </pc:docMkLst>
      <pc:sldChg chg="modSp">
        <pc:chgData name="Mika Elo" userId="S::mika.elo@edusiilinjarvi.fi::34fdfecb-aae2-4670-be27-852c7f25545c" providerId="AD" clId="Web-{9CA0A2BB-52F7-DBE9-5606-237512B0DD15}" dt="2023-08-29T15:30:26.023" v="68" actId="20577"/>
        <pc:sldMkLst>
          <pc:docMk/>
          <pc:sldMk cId="3628718344" sldId="264"/>
        </pc:sldMkLst>
        <pc:spChg chg="mod">
          <ac:chgData name="Mika Elo" userId="S::mika.elo@edusiilinjarvi.fi::34fdfecb-aae2-4670-be27-852c7f25545c" providerId="AD" clId="Web-{9CA0A2BB-52F7-DBE9-5606-237512B0DD15}" dt="2023-08-29T15:30:26.023" v="68" actId="20577"/>
          <ac:spMkLst>
            <pc:docMk/>
            <pc:sldMk cId="3628718344" sldId="264"/>
            <ac:spMk id="3" creationId="{F40BA7D7-4951-4DB1-83C9-DF594339BBAA}"/>
          </ac:spMkLst>
        </pc:spChg>
      </pc:sldChg>
      <pc:sldChg chg="modSp">
        <pc:chgData name="Mika Elo" userId="S::mika.elo@edusiilinjarvi.fi::34fdfecb-aae2-4670-be27-852c7f25545c" providerId="AD" clId="Web-{9CA0A2BB-52F7-DBE9-5606-237512B0DD15}" dt="2023-08-29T15:30:37.118" v="69" actId="1076"/>
        <pc:sldMkLst>
          <pc:docMk/>
          <pc:sldMk cId="3493440169" sldId="270"/>
        </pc:sldMkLst>
        <pc:spChg chg="mod">
          <ac:chgData name="Mika Elo" userId="S::mika.elo@edusiilinjarvi.fi::34fdfecb-aae2-4670-be27-852c7f25545c" providerId="AD" clId="Web-{9CA0A2BB-52F7-DBE9-5606-237512B0DD15}" dt="2023-08-29T15:30:37.118" v="69" actId="1076"/>
          <ac:spMkLst>
            <pc:docMk/>
            <pc:sldMk cId="3493440169" sldId="270"/>
            <ac:spMk id="3" creationId="{97309572-A28A-4D1F-B75A-B2E3C4870CB7}"/>
          </ac:spMkLst>
        </pc:spChg>
      </pc:sldChg>
    </pc:docChg>
  </pc:docChgLst>
  <pc:docChgLst>
    <pc:chgData name="Mika Elo" userId="S::mika.elo@edusiilinjarvi.fi::34fdfecb-aae2-4670-be27-852c7f25545c" providerId="AD" clId="Web-{6DF7F238-31AE-4E1E-A868-8AE12EFACC38}"/>
    <pc:docChg chg="modSld sldOrd">
      <pc:chgData name="Mika Elo" userId="S::mika.elo@edusiilinjarvi.fi::34fdfecb-aae2-4670-be27-852c7f25545c" providerId="AD" clId="Web-{6DF7F238-31AE-4E1E-A868-8AE12EFACC38}" dt="2023-08-28T17:20:32.572" v="492"/>
      <pc:docMkLst>
        <pc:docMk/>
      </pc:docMkLst>
      <pc:sldChg chg="modSp">
        <pc:chgData name="Mika Elo" userId="S::mika.elo@edusiilinjarvi.fi::34fdfecb-aae2-4670-be27-852c7f25545c" providerId="AD" clId="Web-{6DF7F238-31AE-4E1E-A868-8AE12EFACC38}" dt="2023-08-28T16:57:48.420" v="125" actId="20577"/>
        <pc:sldMkLst>
          <pc:docMk/>
          <pc:sldMk cId="499155133" sldId="258"/>
        </pc:sldMkLst>
        <pc:spChg chg="mod">
          <ac:chgData name="Mika Elo" userId="S::mika.elo@edusiilinjarvi.fi::34fdfecb-aae2-4670-be27-852c7f25545c" providerId="AD" clId="Web-{6DF7F238-31AE-4E1E-A868-8AE12EFACC38}" dt="2023-08-28T16:57:48.420" v="125" actId="20577"/>
          <ac:spMkLst>
            <pc:docMk/>
            <pc:sldMk cId="499155133" sldId="258"/>
            <ac:spMk id="8" creationId="{FDDCF44E-35D4-4131-95D0-9A74E37573C7}"/>
          </ac:spMkLst>
        </pc:spChg>
      </pc:sldChg>
      <pc:sldChg chg="modSp ord">
        <pc:chgData name="Mika Elo" userId="S::mika.elo@edusiilinjarvi.fi::34fdfecb-aae2-4670-be27-852c7f25545c" providerId="AD" clId="Web-{6DF7F238-31AE-4E1E-A868-8AE12EFACC38}" dt="2023-08-28T17:01:39.562" v="162" actId="1076"/>
        <pc:sldMkLst>
          <pc:docMk/>
          <pc:sldMk cId="272182701" sldId="259"/>
        </pc:sldMkLst>
        <pc:spChg chg="mod">
          <ac:chgData name="Mika Elo" userId="S::mika.elo@edusiilinjarvi.fi::34fdfecb-aae2-4670-be27-852c7f25545c" providerId="AD" clId="Web-{6DF7F238-31AE-4E1E-A868-8AE12EFACC38}" dt="2023-08-28T17:01:39.562" v="162" actId="1076"/>
          <ac:spMkLst>
            <pc:docMk/>
            <pc:sldMk cId="272182701" sldId="259"/>
            <ac:spMk id="3" creationId="{2FF5C271-392E-4123-A950-9102C67E3C29}"/>
          </ac:spMkLst>
        </pc:spChg>
      </pc:sldChg>
      <pc:sldChg chg="modSp">
        <pc:chgData name="Mika Elo" userId="S::mika.elo@edusiilinjarvi.fi::34fdfecb-aae2-4670-be27-852c7f25545c" providerId="AD" clId="Web-{6DF7F238-31AE-4E1E-A868-8AE12EFACC38}" dt="2023-08-28T16:59:57.296" v="154" actId="20577"/>
        <pc:sldMkLst>
          <pc:docMk/>
          <pc:sldMk cId="2369367309" sldId="260"/>
        </pc:sldMkLst>
        <pc:spChg chg="mod">
          <ac:chgData name="Mika Elo" userId="S::mika.elo@edusiilinjarvi.fi::34fdfecb-aae2-4670-be27-852c7f25545c" providerId="AD" clId="Web-{6DF7F238-31AE-4E1E-A868-8AE12EFACC38}" dt="2023-08-28T16:59:57.296" v="154" actId="20577"/>
          <ac:spMkLst>
            <pc:docMk/>
            <pc:sldMk cId="2369367309" sldId="260"/>
            <ac:spMk id="3" creationId="{3F7E49B8-420A-4FE8-B9D6-90ADA08C53D4}"/>
          </ac:spMkLst>
        </pc:spChg>
      </pc:sldChg>
      <pc:sldChg chg="modSp">
        <pc:chgData name="Mika Elo" userId="S::mika.elo@edusiilinjarvi.fi::34fdfecb-aae2-4670-be27-852c7f25545c" providerId="AD" clId="Web-{6DF7F238-31AE-4E1E-A868-8AE12EFACC38}" dt="2023-08-28T17:08:34.925" v="338" actId="14100"/>
        <pc:sldMkLst>
          <pc:docMk/>
          <pc:sldMk cId="1776845779" sldId="261"/>
        </pc:sldMkLst>
        <pc:spChg chg="mod">
          <ac:chgData name="Mika Elo" userId="S::mika.elo@edusiilinjarvi.fi::34fdfecb-aae2-4670-be27-852c7f25545c" providerId="AD" clId="Web-{6DF7F238-31AE-4E1E-A868-8AE12EFACC38}" dt="2023-08-28T17:08:34.925" v="338" actId="14100"/>
          <ac:spMkLst>
            <pc:docMk/>
            <pc:sldMk cId="1776845779" sldId="261"/>
            <ac:spMk id="3" creationId="{CF5C56C1-FE08-4FA4-A4B4-6AE623B1AECD}"/>
          </ac:spMkLst>
        </pc:spChg>
      </pc:sldChg>
      <pc:sldChg chg="addSp delSp modSp">
        <pc:chgData name="Mika Elo" userId="S::mika.elo@edusiilinjarvi.fi::34fdfecb-aae2-4670-be27-852c7f25545c" providerId="AD" clId="Web-{6DF7F238-31AE-4E1E-A868-8AE12EFACC38}" dt="2023-08-28T17:20:32.572" v="492"/>
        <pc:sldMkLst>
          <pc:docMk/>
          <pc:sldMk cId="599979392" sldId="263"/>
        </pc:sldMkLst>
        <pc:spChg chg="mod">
          <ac:chgData name="Mika Elo" userId="S::mika.elo@edusiilinjarvi.fi::34fdfecb-aae2-4670-be27-852c7f25545c" providerId="AD" clId="Web-{6DF7F238-31AE-4E1E-A868-8AE12EFACC38}" dt="2023-08-28T17:20:32.572" v="492"/>
          <ac:spMkLst>
            <pc:docMk/>
            <pc:sldMk cId="599979392" sldId="263"/>
            <ac:spMk id="2" creationId="{BDA92CD1-F94A-4D91-A7FC-4EFD857DCE6D}"/>
          </ac:spMkLst>
        </pc:spChg>
        <pc:spChg chg="mod">
          <ac:chgData name="Mika Elo" userId="S::mika.elo@edusiilinjarvi.fi::34fdfecb-aae2-4670-be27-852c7f25545c" providerId="AD" clId="Web-{6DF7F238-31AE-4E1E-A868-8AE12EFACC38}" dt="2023-08-28T17:20:32.572" v="492"/>
          <ac:spMkLst>
            <pc:docMk/>
            <pc:sldMk cId="599979392" sldId="263"/>
            <ac:spMk id="3" creationId="{F9DCAE20-EA5C-4C7F-BC14-3C85F1EA8D51}"/>
          </ac:spMkLst>
        </pc:spChg>
        <pc:spChg chg="add">
          <ac:chgData name="Mika Elo" userId="S::mika.elo@edusiilinjarvi.fi::34fdfecb-aae2-4670-be27-852c7f25545c" providerId="AD" clId="Web-{6DF7F238-31AE-4E1E-A868-8AE12EFACC38}" dt="2023-08-28T17:20:32.572" v="492"/>
          <ac:spMkLst>
            <pc:docMk/>
            <pc:sldMk cId="599979392" sldId="263"/>
            <ac:spMk id="27" creationId="{F13C74B1-5B17-4795-BED0-7140497B445A}"/>
          </ac:spMkLst>
        </pc:spChg>
        <pc:spChg chg="add">
          <ac:chgData name="Mika Elo" userId="S::mika.elo@edusiilinjarvi.fi::34fdfecb-aae2-4670-be27-852c7f25545c" providerId="AD" clId="Web-{6DF7F238-31AE-4E1E-A868-8AE12EFACC38}" dt="2023-08-28T17:20:32.572" v="492"/>
          <ac:spMkLst>
            <pc:docMk/>
            <pc:sldMk cId="599979392" sldId="263"/>
            <ac:spMk id="29" creationId="{D4974D33-8DC5-464E-8C6D-BE58F0669C17}"/>
          </ac:spMkLst>
        </pc:spChg>
        <pc:picChg chg="add mod">
          <ac:chgData name="Mika Elo" userId="S::mika.elo@edusiilinjarvi.fi::34fdfecb-aae2-4670-be27-852c7f25545c" providerId="AD" clId="Web-{6DF7F238-31AE-4E1E-A868-8AE12EFACC38}" dt="2023-08-28T17:20:32.572" v="492"/>
          <ac:picMkLst>
            <pc:docMk/>
            <pc:sldMk cId="599979392" sldId="263"/>
            <ac:picMk id="4" creationId="{43005F07-E056-7A06-A24A-7E55B18CF0FB}"/>
          </ac:picMkLst>
        </pc:picChg>
        <pc:picChg chg="del">
          <ac:chgData name="Mika Elo" userId="S::mika.elo@edusiilinjarvi.fi::34fdfecb-aae2-4670-be27-852c7f25545c" providerId="AD" clId="Web-{6DF7F238-31AE-4E1E-A868-8AE12EFACC38}" dt="2023-08-28T17:20:24.666" v="491"/>
          <ac:picMkLst>
            <pc:docMk/>
            <pc:sldMk cId="599979392" sldId="263"/>
            <ac:picMk id="10" creationId="{B5491270-5C31-4B01-BBA2-8C2B5BF73799}"/>
          </ac:picMkLst>
        </pc:picChg>
        <pc:picChg chg="del">
          <ac:chgData name="Mika Elo" userId="S::mika.elo@edusiilinjarvi.fi::34fdfecb-aae2-4670-be27-852c7f25545c" providerId="AD" clId="Web-{6DF7F238-31AE-4E1E-A868-8AE12EFACC38}" dt="2023-08-28T17:20:32.572" v="492"/>
          <ac:picMkLst>
            <pc:docMk/>
            <pc:sldMk cId="599979392" sldId="263"/>
            <ac:picMk id="22" creationId="{54DDEBDD-D8BD-41A6-8A0D-B00E3768B0F9}"/>
          </ac:picMkLst>
        </pc:picChg>
      </pc:sldChg>
      <pc:sldChg chg="addSp delSp modSp">
        <pc:chgData name="Mika Elo" userId="S::mika.elo@edusiilinjarvi.fi::34fdfecb-aae2-4670-be27-852c7f25545c" providerId="AD" clId="Web-{6DF7F238-31AE-4E1E-A868-8AE12EFACC38}" dt="2023-08-28T17:18:19.446" v="489" actId="20577"/>
        <pc:sldMkLst>
          <pc:docMk/>
          <pc:sldMk cId="3628718344" sldId="264"/>
        </pc:sldMkLst>
        <pc:spChg chg="mod">
          <ac:chgData name="Mika Elo" userId="S::mika.elo@edusiilinjarvi.fi::34fdfecb-aae2-4670-be27-852c7f25545c" providerId="AD" clId="Web-{6DF7F238-31AE-4E1E-A868-8AE12EFACC38}" dt="2023-08-28T17:17:19.539" v="476" actId="1076"/>
          <ac:spMkLst>
            <pc:docMk/>
            <pc:sldMk cId="3628718344" sldId="264"/>
            <ac:spMk id="2" creationId="{4AB2DFE5-6269-4306-9675-BEF59145B3A0}"/>
          </ac:spMkLst>
        </pc:spChg>
        <pc:spChg chg="mod">
          <ac:chgData name="Mika Elo" userId="S::mika.elo@edusiilinjarvi.fi::34fdfecb-aae2-4670-be27-852c7f25545c" providerId="AD" clId="Web-{6DF7F238-31AE-4E1E-A868-8AE12EFACC38}" dt="2023-08-28T17:18:19.446" v="489" actId="20577"/>
          <ac:spMkLst>
            <pc:docMk/>
            <pc:sldMk cId="3628718344" sldId="264"/>
            <ac:spMk id="3" creationId="{F40BA7D7-4951-4DB1-83C9-DF594339BBAA}"/>
          </ac:spMkLst>
        </pc:spChg>
        <pc:spChg chg="add del">
          <ac:chgData name="Mika Elo" userId="S::mika.elo@edusiilinjarvi.fi::34fdfecb-aae2-4670-be27-852c7f25545c" providerId="AD" clId="Web-{6DF7F238-31AE-4E1E-A868-8AE12EFACC38}" dt="2023-08-28T17:16:55.711" v="471"/>
          <ac:spMkLst>
            <pc:docMk/>
            <pc:sldMk cId="3628718344" sldId="264"/>
            <ac:spMk id="16" creationId="{DEE5C6BA-FE2A-4C38-8D88-E70C06E54F82}"/>
          </ac:spMkLst>
        </pc:spChg>
        <pc:spChg chg="add del">
          <ac:chgData name="Mika Elo" userId="S::mika.elo@edusiilinjarvi.fi::34fdfecb-aae2-4670-be27-852c7f25545c" providerId="AD" clId="Web-{6DF7F238-31AE-4E1E-A868-8AE12EFACC38}" dt="2023-08-28T17:16:55.711" v="471"/>
          <ac:spMkLst>
            <pc:docMk/>
            <pc:sldMk cId="3628718344" sldId="264"/>
            <ac:spMk id="19" creationId="{DE9FA85F-F0FB-4952-A05F-04CC67B18EE5}"/>
          </ac:spMkLst>
        </pc:spChg>
        <pc:spChg chg="add del">
          <ac:chgData name="Mika Elo" userId="S::mika.elo@edusiilinjarvi.fi::34fdfecb-aae2-4670-be27-852c7f25545c" providerId="AD" clId="Web-{6DF7F238-31AE-4E1E-A868-8AE12EFACC38}" dt="2023-08-28T17:16:55.711" v="471"/>
          <ac:spMkLst>
            <pc:docMk/>
            <pc:sldMk cId="3628718344" sldId="264"/>
            <ac:spMk id="21" creationId="{FEBD362A-CC27-47D9-8FC3-A5E91BA0760C}"/>
          </ac:spMkLst>
        </pc:spChg>
        <pc:spChg chg="add del">
          <ac:chgData name="Mika Elo" userId="S::mika.elo@edusiilinjarvi.fi::34fdfecb-aae2-4670-be27-852c7f25545c" providerId="AD" clId="Web-{6DF7F238-31AE-4E1E-A868-8AE12EFACC38}" dt="2023-08-28T17:16:55.696" v="470"/>
          <ac:spMkLst>
            <pc:docMk/>
            <pc:sldMk cId="3628718344" sldId="264"/>
            <ac:spMk id="26" creationId="{5A0118C5-4F8D-4CF4-BADD-53FEACC6C42A}"/>
          </ac:spMkLst>
        </pc:spChg>
        <pc:spChg chg="add del">
          <ac:chgData name="Mika Elo" userId="S::mika.elo@edusiilinjarvi.fi::34fdfecb-aae2-4670-be27-852c7f25545c" providerId="AD" clId="Web-{6DF7F238-31AE-4E1E-A868-8AE12EFACC38}" dt="2023-08-28T17:16:55.696" v="470"/>
          <ac:spMkLst>
            <pc:docMk/>
            <pc:sldMk cId="3628718344" sldId="264"/>
            <ac:spMk id="28" creationId="{F98F79A4-A6C7-4101-B1E9-27E05CB7CFA0}"/>
          </ac:spMkLst>
        </pc:spChg>
        <pc:spChg chg="add del">
          <ac:chgData name="Mika Elo" userId="S::mika.elo@edusiilinjarvi.fi::34fdfecb-aae2-4670-be27-852c7f25545c" providerId="AD" clId="Web-{6DF7F238-31AE-4E1E-A868-8AE12EFACC38}" dt="2023-08-28T17:16:55.696" v="470"/>
          <ac:spMkLst>
            <pc:docMk/>
            <pc:sldMk cId="3628718344" sldId="264"/>
            <ac:spMk id="30" creationId="{F8875E4C-CFFE-4552-ABC7-175C3CB757FB}"/>
          </ac:spMkLst>
        </pc:spChg>
        <pc:spChg chg="add del">
          <ac:chgData name="Mika Elo" userId="S::mika.elo@edusiilinjarvi.fi::34fdfecb-aae2-4670-be27-852c7f25545c" providerId="AD" clId="Web-{6DF7F238-31AE-4E1E-A868-8AE12EFACC38}" dt="2023-08-28T17:16:55.696" v="470"/>
          <ac:spMkLst>
            <pc:docMk/>
            <pc:sldMk cId="3628718344" sldId="264"/>
            <ac:spMk id="32" creationId="{79AFCB35-9C04-4524-A0B1-57FF6865D013}"/>
          </ac:spMkLst>
        </pc:spChg>
        <pc:spChg chg="add del">
          <ac:chgData name="Mika Elo" userId="S::mika.elo@edusiilinjarvi.fi::34fdfecb-aae2-4670-be27-852c7f25545c" providerId="AD" clId="Web-{6DF7F238-31AE-4E1E-A868-8AE12EFACC38}" dt="2023-08-28T17:16:55.696" v="470"/>
          <ac:spMkLst>
            <pc:docMk/>
            <pc:sldMk cId="3628718344" sldId="264"/>
            <ac:spMk id="34" creationId="{D11AD2AD-0BA0-4DD3-8EEA-84686A0E718C}"/>
          </ac:spMkLst>
        </pc:spChg>
        <pc:spChg chg="add del">
          <ac:chgData name="Mika Elo" userId="S::mika.elo@edusiilinjarvi.fi::34fdfecb-aae2-4670-be27-852c7f25545c" providerId="AD" clId="Web-{6DF7F238-31AE-4E1E-A868-8AE12EFACC38}" dt="2023-08-28T17:16:55.696" v="470"/>
          <ac:spMkLst>
            <pc:docMk/>
            <pc:sldMk cId="3628718344" sldId="264"/>
            <ac:spMk id="36" creationId="{9E5C5460-229E-46C8-A712-CC317985420F}"/>
          </ac:spMkLst>
        </pc:spChg>
        <pc:spChg chg="add del">
          <ac:chgData name="Mika Elo" userId="S::mika.elo@edusiilinjarvi.fi::34fdfecb-aae2-4670-be27-852c7f25545c" providerId="AD" clId="Web-{6DF7F238-31AE-4E1E-A868-8AE12EFACC38}" dt="2023-08-28T17:16:55.696" v="470"/>
          <ac:spMkLst>
            <pc:docMk/>
            <pc:sldMk cId="3628718344" sldId="264"/>
            <ac:spMk id="38" creationId="{53812026-3FC6-44DA-94EF-3B81640494BD}"/>
          </ac:spMkLst>
        </pc:spChg>
        <pc:spChg chg="add">
          <ac:chgData name="Mika Elo" userId="S::mika.elo@edusiilinjarvi.fi::34fdfecb-aae2-4670-be27-852c7f25545c" providerId="AD" clId="Web-{6DF7F238-31AE-4E1E-A868-8AE12EFACC38}" dt="2023-08-28T17:16:55.711" v="471"/>
          <ac:spMkLst>
            <pc:docMk/>
            <pc:sldMk cId="3628718344" sldId="264"/>
            <ac:spMk id="47" creationId="{C9B9F33B-F0CC-4410-85D0-1B957DF4351C}"/>
          </ac:spMkLst>
        </pc:spChg>
        <pc:spChg chg="add">
          <ac:chgData name="Mika Elo" userId="S::mika.elo@edusiilinjarvi.fi::34fdfecb-aae2-4670-be27-852c7f25545c" providerId="AD" clId="Web-{6DF7F238-31AE-4E1E-A868-8AE12EFACC38}" dt="2023-08-28T17:16:55.711" v="471"/>
          <ac:spMkLst>
            <pc:docMk/>
            <pc:sldMk cId="3628718344" sldId="264"/>
            <ac:spMk id="48" creationId="{55CB1B7E-4B0B-4E99-9560-9667270DA7A6}"/>
          </ac:spMkLst>
        </pc:spChg>
        <pc:spChg chg="add">
          <ac:chgData name="Mika Elo" userId="S::mika.elo@edusiilinjarvi.fi::34fdfecb-aae2-4670-be27-852c7f25545c" providerId="AD" clId="Web-{6DF7F238-31AE-4E1E-A868-8AE12EFACC38}" dt="2023-08-28T17:16:55.711" v="471"/>
          <ac:spMkLst>
            <pc:docMk/>
            <pc:sldMk cId="3628718344" sldId="264"/>
            <ac:spMk id="49" creationId="{C924DBCE-E731-4B22-8181-A39C1D86276C}"/>
          </ac:spMkLst>
        </pc:spChg>
        <pc:spChg chg="add">
          <ac:chgData name="Mika Elo" userId="S::mika.elo@edusiilinjarvi.fi::34fdfecb-aae2-4670-be27-852c7f25545c" providerId="AD" clId="Web-{6DF7F238-31AE-4E1E-A868-8AE12EFACC38}" dt="2023-08-28T17:16:55.711" v="471"/>
          <ac:spMkLst>
            <pc:docMk/>
            <pc:sldMk cId="3628718344" sldId="264"/>
            <ac:spMk id="50" creationId="{196DE3D2-178D-4017-842D-87C88CE92E13}"/>
          </ac:spMkLst>
        </pc:spChg>
        <pc:spChg chg="add">
          <ac:chgData name="Mika Elo" userId="S::mika.elo@edusiilinjarvi.fi::34fdfecb-aae2-4670-be27-852c7f25545c" providerId="AD" clId="Web-{6DF7F238-31AE-4E1E-A868-8AE12EFACC38}" dt="2023-08-28T17:16:55.711" v="471"/>
          <ac:spMkLst>
            <pc:docMk/>
            <pc:sldMk cId="3628718344" sldId="264"/>
            <ac:spMk id="52" creationId="{034ACCCC-54D4-4F78-9B85-4A34FEBAA995}"/>
          </ac:spMkLst>
        </pc:spChg>
        <pc:spChg chg="add">
          <ac:chgData name="Mika Elo" userId="S::mika.elo@edusiilinjarvi.fi::34fdfecb-aae2-4670-be27-852c7f25545c" providerId="AD" clId="Web-{6DF7F238-31AE-4E1E-A868-8AE12EFACC38}" dt="2023-08-28T17:16:55.711" v="471"/>
          <ac:spMkLst>
            <pc:docMk/>
            <pc:sldMk cId="3628718344" sldId="264"/>
            <ac:spMk id="53" creationId="{72413CFE-8B8A-45C9-B7BA-CF49986D4818}"/>
          </ac:spMkLst>
        </pc:spChg>
        <pc:grpChg chg="add del">
          <ac:chgData name="Mika Elo" userId="S::mika.elo@edusiilinjarvi.fi::34fdfecb-aae2-4670-be27-852c7f25545c" providerId="AD" clId="Web-{6DF7F238-31AE-4E1E-A868-8AE12EFACC38}" dt="2023-08-28T17:16:55.696" v="470"/>
          <ac:grpSpMkLst>
            <pc:docMk/>
            <pc:sldMk cId="3628718344" sldId="264"/>
            <ac:grpSpMk id="40" creationId="{0C156BF8-7FF7-440F-BE2B-417DFFE8BFA5}"/>
          </ac:grpSpMkLst>
        </pc:grpChg>
        <pc:picChg chg="del">
          <ac:chgData name="Mika Elo" userId="S::mika.elo@edusiilinjarvi.fi::34fdfecb-aae2-4670-be27-852c7f25545c" providerId="AD" clId="Web-{6DF7F238-31AE-4E1E-A868-8AE12EFACC38}" dt="2023-08-28T17:15:14.725" v="466"/>
          <ac:picMkLst>
            <pc:docMk/>
            <pc:sldMk cId="3628718344" sldId="264"/>
            <ac:picMk id="4" creationId="{09C31C4C-77CB-4EFE-8D06-BB7EE344D51F}"/>
          </ac:picMkLst>
        </pc:picChg>
        <pc:picChg chg="add mod">
          <ac:chgData name="Mika Elo" userId="S::mika.elo@edusiilinjarvi.fi::34fdfecb-aae2-4670-be27-852c7f25545c" providerId="AD" clId="Web-{6DF7F238-31AE-4E1E-A868-8AE12EFACC38}" dt="2023-08-28T17:16:55.711" v="471"/>
          <ac:picMkLst>
            <pc:docMk/>
            <pc:sldMk cId="3628718344" sldId="264"/>
            <ac:picMk id="5" creationId="{90F381EE-A045-8274-953D-F35E4E8926A2}"/>
          </ac:picMkLst>
        </pc:picChg>
        <pc:picChg chg="mod ord">
          <ac:chgData name="Mika Elo" userId="S::mika.elo@edusiilinjarvi.fi::34fdfecb-aae2-4670-be27-852c7f25545c" providerId="AD" clId="Web-{6DF7F238-31AE-4E1E-A868-8AE12EFACC38}" dt="2023-08-28T17:17:02.867" v="472" actId="1076"/>
          <ac:picMkLst>
            <pc:docMk/>
            <pc:sldMk cId="3628718344" sldId="264"/>
            <ac:picMk id="8" creationId="{70F22137-4567-4B3F-B345-0851FBAB6AF8}"/>
          </ac:picMkLst>
        </pc:picChg>
        <pc:picChg chg="add del">
          <ac:chgData name="Mika Elo" userId="S::mika.elo@edusiilinjarvi.fi::34fdfecb-aae2-4670-be27-852c7f25545c" providerId="AD" clId="Web-{6DF7F238-31AE-4E1E-A868-8AE12EFACC38}" dt="2023-08-28T17:16:55.711" v="471"/>
          <ac:picMkLst>
            <pc:docMk/>
            <pc:sldMk cId="3628718344" sldId="264"/>
            <ac:picMk id="17" creationId="{53E66F28-0926-4CFB-BDAB-646CAB184CB0}"/>
          </ac:picMkLst>
        </pc:picChg>
        <pc:cxnChg chg="add">
          <ac:chgData name="Mika Elo" userId="S::mika.elo@edusiilinjarvi.fi::34fdfecb-aae2-4670-be27-852c7f25545c" providerId="AD" clId="Web-{6DF7F238-31AE-4E1E-A868-8AE12EFACC38}" dt="2023-08-28T17:16:55.711" v="471"/>
          <ac:cxnSpMkLst>
            <pc:docMk/>
            <pc:sldMk cId="3628718344" sldId="264"/>
            <ac:cxnSpMk id="51" creationId="{43621FD4-D14D-45D5-9A57-9A2DE5EA59C0}"/>
          </ac:cxnSpMkLst>
        </pc:cxnChg>
      </pc:sldChg>
      <pc:sldChg chg="modSp">
        <pc:chgData name="Mika Elo" userId="S::mika.elo@edusiilinjarvi.fi::34fdfecb-aae2-4670-be27-852c7f25545c" providerId="AD" clId="Web-{6DF7F238-31AE-4E1E-A868-8AE12EFACC38}" dt="2023-08-28T17:04:30.626" v="227" actId="20577"/>
        <pc:sldMkLst>
          <pc:docMk/>
          <pc:sldMk cId="2867842353" sldId="272"/>
        </pc:sldMkLst>
        <pc:spChg chg="mod">
          <ac:chgData name="Mika Elo" userId="S::mika.elo@edusiilinjarvi.fi::34fdfecb-aae2-4670-be27-852c7f25545c" providerId="AD" clId="Web-{6DF7F238-31AE-4E1E-A868-8AE12EFACC38}" dt="2023-08-28T17:04:30.626" v="227" actId="20577"/>
          <ac:spMkLst>
            <pc:docMk/>
            <pc:sldMk cId="2867842353" sldId="272"/>
            <ac:spMk id="5" creationId="{662E6737-8EA6-BF71-21FD-C1022CF43F28}"/>
          </ac:spMkLst>
        </pc:spChg>
      </pc:sldChg>
    </pc:docChg>
  </pc:docChgLst>
  <pc:docChgLst>
    <pc:chgData name="Jaana Sillanpää" userId="S::jaana.sillanpaa@edusiilinjarvi.fi::a2bc6dee-70d0-4475-ae03-0bc5fc59c738" providerId="AD" clId="Web-{C2A59155-1E38-2BD9-9A23-52FBB55D4E2A}"/>
    <pc:docChg chg="modSld">
      <pc:chgData name="Jaana Sillanpää" userId="S::jaana.sillanpaa@edusiilinjarvi.fi::a2bc6dee-70d0-4475-ae03-0bc5fc59c738" providerId="AD" clId="Web-{C2A59155-1E38-2BD9-9A23-52FBB55D4E2A}" dt="2024-08-20T10:17:36.834" v="53" actId="20577"/>
      <pc:docMkLst>
        <pc:docMk/>
      </pc:docMkLst>
      <pc:sldChg chg="modSp">
        <pc:chgData name="Jaana Sillanpää" userId="S::jaana.sillanpaa@edusiilinjarvi.fi::a2bc6dee-70d0-4475-ae03-0bc5fc59c738" providerId="AD" clId="Web-{C2A59155-1E38-2BD9-9A23-52FBB55D4E2A}" dt="2024-08-20T10:16:41.582" v="47" actId="20577"/>
        <pc:sldMkLst>
          <pc:docMk/>
          <pc:sldMk cId="499155133" sldId="258"/>
        </pc:sldMkLst>
        <pc:spChg chg="mod">
          <ac:chgData name="Jaana Sillanpää" userId="S::jaana.sillanpaa@edusiilinjarvi.fi::a2bc6dee-70d0-4475-ae03-0bc5fc59c738" providerId="AD" clId="Web-{C2A59155-1E38-2BD9-9A23-52FBB55D4E2A}" dt="2024-08-20T10:16:41.582" v="47" actId="20577"/>
          <ac:spMkLst>
            <pc:docMk/>
            <pc:sldMk cId="499155133" sldId="258"/>
            <ac:spMk id="8" creationId="{FDDCF44E-35D4-4131-95D0-9A74E37573C7}"/>
          </ac:spMkLst>
        </pc:spChg>
      </pc:sldChg>
      <pc:sldChg chg="modSp">
        <pc:chgData name="Jaana Sillanpää" userId="S::jaana.sillanpaa@edusiilinjarvi.fi::a2bc6dee-70d0-4475-ae03-0bc5fc59c738" providerId="AD" clId="Web-{C2A59155-1E38-2BD9-9A23-52FBB55D4E2A}" dt="2024-08-20T10:17:36.834" v="53" actId="20577"/>
        <pc:sldMkLst>
          <pc:docMk/>
          <pc:sldMk cId="1776845779" sldId="261"/>
        </pc:sldMkLst>
        <pc:spChg chg="mod">
          <ac:chgData name="Jaana Sillanpää" userId="S::jaana.sillanpaa@edusiilinjarvi.fi::a2bc6dee-70d0-4475-ae03-0bc5fc59c738" providerId="AD" clId="Web-{C2A59155-1E38-2BD9-9A23-52FBB55D4E2A}" dt="2024-08-20T10:17:36.834" v="53" actId="20577"/>
          <ac:spMkLst>
            <pc:docMk/>
            <pc:sldMk cId="1776845779" sldId="261"/>
            <ac:spMk id="3" creationId="{CF5C56C1-FE08-4FA4-A4B4-6AE623B1AEC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77949-5091-40E0-AA48-BAF721CBFAF5}"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6478DEB8-04C6-45A7-A206-F861810D70ED}">
      <dgm:prSet/>
      <dgm:spPr/>
      <dgm:t>
        <a:bodyPr/>
        <a:lstStyle/>
        <a:p>
          <a:pPr rtl="0"/>
          <a:r>
            <a:rPr lang="fi-FI">
              <a:latin typeface="Comic Sans MS"/>
            </a:rPr>
            <a:t>Jos oppilas on poissa, siitä ilmoitetaan opettajalle wilman tuntimerkintöihin tai puhelimeen heti aamulla. </a:t>
          </a:r>
          <a:endParaRPr lang="en-US">
            <a:latin typeface="Comic Sans MS"/>
          </a:endParaRPr>
        </a:p>
      </dgm:t>
    </dgm:pt>
    <dgm:pt modelId="{C7B77EE6-3C57-4C2E-A4EC-F4A1911F4B4B}" type="parTrans" cxnId="{C3D922B4-CE41-4EC8-BF12-CC496ADC2DFF}">
      <dgm:prSet/>
      <dgm:spPr/>
      <dgm:t>
        <a:bodyPr/>
        <a:lstStyle/>
        <a:p>
          <a:endParaRPr lang="en-US"/>
        </a:p>
      </dgm:t>
    </dgm:pt>
    <dgm:pt modelId="{6DCF3BBB-7DDE-4862-AC39-2A2EFA564CB6}" type="sibTrans" cxnId="{C3D922B4-CE41-4EC8-BF12-CC496ADC2DFF}">
      <dgm:prSet/>
      <dgm:spPr/>
      <dgm:t>
        <a:bodyPr/>
        <a:lstStyle/>
        <a:p>
          <a:endParaRPr lang="en-US"/>
        </a:p>
      </dgm:t>
    </dgm:pt>
    <dgm:pt modelId="{29AC0EB3-E3FD-44D3-BB65-B4382503EE0D}">
      <dgm:prSet/>
      <dgm:spPr/>
      <dgm:t>
        <a:bodyPr/>
        <a:lstStyle/>
        <a:p>
          <a:r>
            <a:rPr lang="fi-FI">
              <a:latin typeface="Comic Sans MS"/>
            </a:rPr>
            <a:t>Poissaoloajan tehtävät ja läksyt tehdään voimien mukaan kotona. Sairaspoissaolojen aikana opeteltuja asioita voidaan tarvittaessa opetella tukiopetuksessa. Miettikää, miten koululla olevat kirjat toimitetaan kotiin.</a:t>
          </a:r>
          <a:endParaRPr lang="en-US">
            <a:latin typeface="Comic Sans MS"/>
          </a:endParaRPr>
        </a:p>
      </dgm:t>
    </dgm:pt>
    <dgm:pt modelId="{134A22FD-5B3C-40EA-84F2-A175A4ECBE0F}" type="parTrans" cxnId="{5615A169-0349-4684-A9A1-B717BF58138E}">
      <dgm:prSet/>
      <dgm:spPr/>
      <dgm:t>
        <a:bodyPr/>
        <a:lstStyle/>
        <a:p>
          <a:endParaRPr lang="en-US"/>
        </a:p>
      </dgm:t>
    </dgm:pt>
    <dgm:pt modelId="{10DD5D33-793D-4F02-9C6F-F9B201921591}" type="sibTrans" cxnId="{5615A169-0349-4684-A9A1-B717BF58138E}">
      <dgm:prSet/>
      <dgm:spPr/>
      <dgm:t>
        <a:bodyPr/>
        <a:lstStyle/>
        <a:p>
          <a:endParaRPr lang="en-US"/>
        </a:p>
      </dgm:t>
    </dgm:pt>
    <dgm:pt modelId="{C89D9289-592F-48AF-B36A-FB89525CFE87}">
      <dgm:prSet/>
      <dgm:spPr/>
      <dgm:t>
        <a:bodyPr/>
        <a:lstStyle/>
        <a:p>
          <a:r>
            <a:rPr lang="fi-FI">
              <a:latin typeface="Comic Sans MS"/>
            </a:rPr>
            <a:t>Ylimääräiset vapaat anotaan loma-anomuksella. 1-3 pv myöntää oma opettaja. Vararehtori myöntää pidemmät lomat. Poissaoloanomukset tehdään suoraan Wilmassa kohdasta hakemukset ja päätökset (ei toimi mobiilisovelluksessa). Tällöin huoltajat ovat vastuussa lapsen opiskelusta.</a:t>
          </a:r>
          <a:endParaRPr lang="en-US">
            <a:latin typeface="Comic Sans MS"/>
          </a:endParaRPr>
        </a:p>
      </dgm:t>
    </dgm:pt>
    <dgm:pt modelId="{A93396A8-08FA-4805-B8D0-712961C1B6F6}" type="parTrans" cxnId="{679B2C59-90E8-471B-A7BD-43711FD9168E}">
      <dgm:prSet/>
      <dgm:spPr/>
      <dgm:t>
        <a:bodyPr/>
        <a:lstStyle/>
        <a:p>
          <a:endParaRPr lang="en-US"/>
        </a:p>
      </dgm:t>
    </dgm:pt>
    <dgm:pt modelId="{C44DFBC1-0E6F-4BA8-B858-69661BFD6E06}" type="sibTrans" cxnId="{679B2C59-90E8-471B-A7BD-43711FD9168E}">
      <dgm:prSet/>
      <dgm:spPr/>
      <dgm:t>
        <a:bodyPr/>
        <a:lstStyle/>
        <a:p>
          <a:endParaRPr lang="en-US"/>
        </a:p>
      </dgm:t>
    </dgm:pt>
    <dgm:pt modelId="{A76AB6D8-4827-4905-8C49-05A4820E92A1}" type="pres">
      <dgm:prSet presAssocID="{98877949-5091-40E0-AA48-BAF721CBFAF5}" presName="linear" presStyleCnt="0">
        <dgm:presLayoutVars>
          <dgm:animLvl val="lvl"/>
          <dgm:resizeHandles val="exact"/>
        </dgm:presLayoutVars>
      </dgm:prSet>
      <dgm:spPr/>
      <dgm:t>
        <a:bodyPr/>
        <a:lstStyle/>
        <a:p>
          <a:endParaRPr lang="fi-FI"/>
        </a:p>
      </dgm:t>
    </dgm:pt>
    <dgm:pt modelId="{1AE54C04-0A88-433D-9156-4DEF156EB572}" type="pres">
      <dgm:prSet presAssocID="{6478DEB8-04C6-45A7-A206-F861810D70ED}" presName="parentText" presStyleLbl="node1" presStyleIdx="0" presStyleCnt="3">
        <dgm:presLayoutVars>
          <dgm:chMax val="0"/>
          <dgm:bulletEnabled val="1"/>
        </dgm:presLayoutVars>
      </dgm:prSet>
      <dgm:spPr/>
      <dgm:t>
        <a:bodyPr/>
        <a:lstStyle/>
        <a:p>
          <a:endParaRPr lang="fi-FI"/>
        </a:p>
      </dgm:t>
    </dgm:pt>
    <dgm:pt modelId="{7ABA03C0-DEBB-43F8-892A-D62EFDAF63EF}" type="pres">
      <dgm:prSet presAssocID="{6DCF3BBB-7DDE-4862-AC39-2A2EFA564CB6}" presName="spacer" presStyleCnt="0"/>
      <dgm:spPr/>
    </dgm:pt>
    <dgm:pt modelId="{33191C35-2585-4090-84D6-2B18E14596F7}" type="pres">
      <dgm:prSet presAssocID="{29AC0EB3-E3FD-44D3-BB65-B4382503EE0D}" presName="parentText" presStyleLbl="node1" presStyleIdx="1" presStyleCnt="3">
        <dgm:presLayoutVars>
          <dgm:chMax val="0"/>
          <dgm:bulletEnabled val="1"/>
        </dgm:presLayoutVars>
      </dgm:prSet>
      <dgm:spPr/>
      <dgm:t>
        <a:bodyPr/>
        <a:lstStyle/>
        <a:p>
          <a:endParaRPr lang="fi-FI"/>
        </a:p>
      </dgm:t>
    </dgm:pt>
    <dgm:pt modelId="{EBD6D9B4-BD74-47C3-8B52-76BDAAC74DE9}" type="pres">
      <dgm:prSet presAssocID="{10DD5D33-793D-4F02-9C6F-F9B201921591}" presName="spacer" presStyleCnt="0"/>
      <dgm:spPr/>
    </dgm:pt>
    <dgm:pt modelId="{BD34F515-EB08-4227-B3C9-8D9D8F568ABB}" type="pres">
      <dgm:prSet presAssocID="{C89D9289-592F-48AF-B36A-FB89525CFE87}" presName="parentText" presStyleLbl="node1" presStyleIdx="2" presStyleCnt="3">
        <dgm:presLayoutVars>
          <dgm:chMax val="0"/>
          <dgm:bulletEnabled val="1"/>
        </dgm:presLayoutVars>
      </dgm:prSet>
      <dgm:spPr/>
      <dgm:t>
        <a:bodyPr/>
        <a:lstStyle/>
        <a:p>
          <a:endParaRPr lang="fi-FI"/>
        </a:p>
      </dgm:t>
    </dgm:pt>
  </dgm:ptLst>
  <dgm:cxnLst>
    <dgm:cxn modelId="{C3D922B4-CE41-4EC8-BF12-CC496ADC2DFF}" srcId="{98877949-5091-40E0-AA48-BAF721CBFAF5}" destId="{6478DEB8-04C6-45A7-A206-F861810D70ED}" srcOrd="0" destOrd="0" parTransId="{C7B77EE6-3C57-4C2E-A4EC-F4A1911F4B4B}" sibTransId="{6DCF3BBB-7DDE-4862-AC39-2A2EFA564CB6}"/>
    <dgm:cxn modelId="{80A5BAF8-D46E-4CE9-9106-80796A3702FA}" type="presOf" srcId="{29AC0EB3-E3FD-44D3-BB65-B4382503EE0D}" destId="{33191C35-2585-4090-84D6-2B18E14596F7}" srcOrd="0" destOrd="0" presId="urn:microsoft.com/office/officeart/2005/8/layout/vList2"/>
    <dgm:cxn modelId="{5615A169-0349-4684-A9A1-B717BF58138E}" srcId="{98877949-5091-40E0-AA48-BAF721CBFAF5}" destId="{29AC0EB3-E3FD-44D3-BB65-B4382503EE0D}" srcOrd="1" destOrd="0" parTransId="{134A22FD-5B3C-40EA-84F2-A175A4ECBE0F}" sibTransId="{10DD5D33-793D-4F02-9C6F-F9B201921591}"/>
    <dgm:cxn modelId="{AA9C6FF5-25DB-4378-B91A-6B9CF269EECF}" type="presOf" srcId="{98877949-5091-40E0-AA48-BAF721CBFAF5}" destId="{A76AB6D8-4827-4905-8C49-05A4820E92A1}" srcOrd="0" destOrd="0" presId="urn:microsoft.com/office/officeart/2005/8/layout/vList2"/>
    <dgm:cxn modelId="{69D965A6-2C2E-4A3B-AF5C-DF30A5667CC4}" type="presOf" srcId="{6478DEB8-04C6-45A7-A206-F861810D70ED}" destId="{1AE54C04-0A88-433D-9156-4DEF156EB572}" srcOrd="0" destOrd="0" presId="urn:microsoft.com/office/officeart/2005/8/layout/vList2"/>
    <dgm:cxn modelId="{A4EBE88F-96C2-43D5-B0CD-31D2045F9D39}" type="presOf" srcId="{C89D9289-592F-48AF-B36A-FB89525CFE87}" destId="{BD34F515-EB08-4227-B3C9-8D9D8F568ABB}" srcOrd="0" destOrd="0" presId="urn:microsoft.com/office/officeart/2005/8/layout/vList2"/>
    <dgm:cxn modelId="{679B2C59-90E8-471B-A7BD-43711FD9168E}" srcId="{98877949-5091-40E0-AA48-BAF721CBFAF5}" destId="{C89D9289-592F-48AF-B36A-FB89525CFE87}" srcOrd="2" destOrd="0" parTransId="{A93396A8-08FA-4805-B8D0-712961C1B6F6}" sibTransId="{C44DFBC1-0E6F-4BA8-B858-69661BFD6E06}"/>
    <dgm:cxn modelId="{78ABEA43-40FD-4A80-B41F-04E9DB196498}" type="presParOf" srcId="{A76AB6D8-4827-4905-8C49-05A4820E92A1}" destId="{1AE54C04-0A88-433D-9156-4DEF156EB572}" srcOrd="0" destOrd="0" presId="urn:microsoft.com/office/officeart/2005/8/layout/vList2"/>
    <dgm:cxn modelId="{3CBD0DBB-E371-4118-8BB0-26A493DC936D}" type="presParOf" srcId="{A76AB6D8-4827-4905-8C49-05A4820E92A1}" destId="{7ABA03C0-DEBB-43F8-892A-D62EFDAF63EF}" srcOrd="1" destOrd="0" presId="urn:microsoft.com/office/officeart/2005/8/layout/vList2"/>
    <dgm:cxn modelId="{B9E56A25-5711-4AF6-AA84-8C8C6A51A1F7}" type="presParOf" srcId="{A76AB6D8-4827-4905-8C49-05A4820E92A1}" destId="{33191C35-2585-4090-84D6-2B18E14596F7}" srcOrd="2" destOrd="0" presId="urn:microsoft.com/office/officeart/2005/8/layout/vList2"/>
    <dgm:cxn modelId="{AA74C3B6-40CA-4D05-AE96-50FA61F21C57}" type="presParOf" srcId="{A76AB6D8-4827-4905-8C49-05A4820E92A1}" destId="{EBD6D9B4-BD74-47C3-8B52-76BDAAC74DE9}" srcOrd="3" destOrd="0" presId="urn:microsoft.com/office/officeart/2005/8/layout/vList2"/>
    <dgm:cxn modelId="{4242E670-C848-4B8C-A95E-C588B4C91B30}" type="presParOf" srcId="{A76AB6D8-4827-4905-8C49-05A4820E92A1}" destId="{BD34F515-EB08-4227-B3C9-8D9D8F568AB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54C04-0A88-433D-9156-4DEF156EB572}">
      <dsp:nvSpPr>
        <dsp:cNvPr id="0" name=""/>
        <dsp:cNvSpPr/>
      </dsp:nvSpPr>
      <dsp:spPr>
        <a:xfrm>
          <a:off x="0" y="147599"/>
          <a:ext cx="4691478" cy="161688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rtl="0">
            <a:lnSpc>
              <a:spcPct val="90000"/>
            </a:lnSpc>
            <a:spcBef>
              <a:spcPct val="0"/>
            </a:spcBef>
            <a:spcAft>
              <a:spcPct val="35000"/>
            </a:spcAft>
          </a:pPr>
          <a:r>
            <a:rPr lang="fi-FI" sz="1400" kern="1200">
              <a:latin typeface="Comic Sans MS"/>
            </a:rPr>
            <a:t>Jos oppilas on poissa, siitä ilmoitetaan opettajalle wilman tuntimerkintöihin tai puhelimeen heti aamulla. </a:t>
          </a:r>
          <a:endParaRPr lang="en-US" sz="1400" kern="1200">
            <a:latin typeface="Comic Sans MS"/>
          </a:endParaRPr>
        </a:p>
      </dsp:txBody>
      <dsp:txXfrm>
        <a:off x="78930" y="226529"/>
        <a:ext cx="4533618" cy="1459025"/>
      </dsp:txXfrm>
    </dsp:sp>
    <dsp:sp modelId="{33191C35-2585-4090-84D6-2B18E14596F7}">
      <dsp:nvSpPr>
        <dsp:cNvPr id="0" name=""/>
        <dsp:cNvSpPr/>
      </dsp:nvSpPr>
      <dsp:spPr>
        <a:xfrm>
          <a:off x="0" y="1804804"/>
          <a:ext cx="4691478" cy="161688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fi-FI" sz="1400" kern="1200">
              <a:latin typeface="Comic Sans MS"/>
            </a:rPr>
            <a:t>Poissaoloajan tehtävät ja läksyt tehdään voimien mukaan kotona. Sairaspoissaolojen aikana opeteltuja asioita voidaan tarvittaessa opetella tukiopetuksessa. Miettikää, miten koululla olevat kirjat toimitetaan kotiin.</a:t>
          </a:r>
          <a:endParaRPr lang="en-US" sz="1400" kern="1200">
            <a:latin typeface="Comic Sans MS"/>
          </a:endParaRPr>
        </a:p>
      </dsp:txBody>
      <dsp:txXfrm>
        <a:off x="78930" y="1883734"/>
        <a:ext cx="4533618" cy="1459025"/>
      </dsp:txXfrm>
    </dsp:sp>
    <dsp:sp modelId="{BD34F515-EB08-4227-B3C9-8D9D8F568ABB}">
      <dsp:nvSpPr>
        <dsp:cNvPr id="0" name=""/>
        <dsp:cNvSpPr/>
      </dsp:nvSpPr>
      <dsp:spPr>
        <a:xfrm>
          <a:off x="0" y="3462009"/>
          <a:ext cx="4691478" cy="1616885"/>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fi-FI" sz="1400" kern="1200">
              <a:latin typeface="Comic Sans MS"/>
            </a:rPr>
            <a:t>Ylimääräiset vapaat anotaan loma-anomuksella. 1-3 pv myöntää oma opettaja. Vararehtori myöntää pidemmät lomat. Poissaoloanomukset tehdään suoraan Wilmassa kohdasta hakemukset ja päätökset (ei toimi mobiilisovelluksessa). Tällöin huoltajat ovat vastuussa lapsen opiskelusta.</a:t>
          </a:r>
          <a:endParaRPr lang="en-US" sz="1400" kern="1200">
            <a:latin typeface="Comic Sans MS"/>
          </a:endParaRPr>
        </a:p>
      </dsp:txBody>
      <dsp:txXfrm>
        <a:off x="78930" y="3540939"/>
        <a:ext cx="4533618" cy="14590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22.8.2024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22.8.2024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22.8.2024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22.8.2024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22.8.2024</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22.8.2024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22.8.2024</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22.8.2024</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22.8.2024</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22.8.2024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22.8.2024</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22.8.2024</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sWBzsjRs-Gg?feature=oembed"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4" descr="Kuva, joka sisältää kohteen kasvi, puu, vaahtera&#10;&#10;Kuvaus luotu, erittäin korkea luotettavuus">
            <a:extLst>
              <a:ext uri="{FF2B5EF4-FFF2-40B4-BE49-F238E27FC236}">
                <a16:creationId xmlns:a16="http://schemas.microsoft.com/office/drawing/2014/main" id="{1D3E07EB-83D9-4050-AD56-EF8327FA0135}"/>
              </a:ext>
            </a:extLst>
          </p:cNvPr>
          <p:cNvPicPr>
            <a:picLocks noChangeAspect="1"/>
          </p:cNvPicPr>
          <p:nvPr/>
        </p:nvPicPr>
        <p:blipFill rotWithShape="1">
          <a:blip r:embed="rId2"/>
          <a:srcRect t="3414" b="21586"/>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Otsikko 1"/>
          <p:cNvSpPr>
            <a:spLocks noGrp="1"/>
          </p:cNvSpPr>
          <p:nvPr>
            <p:ph type="ctrTitle"/>
          </p:nvPr>
        </p:nvSpPr>
        <p:spPr>
          <a:xfrm>
            <a:off x="8022021" y="3231931"/>
            <a:ext cx="3852041" cy="1834056"/>
          </a:xfrm>
        </p:spPr>
        <p:txBody>
          <a:bodyPr>
            <a:normAutofit/>
          </a:bodyPr>
          <a:lstStyle/>
          <a:p>
            <a:r>
              <a:rPr lang="fi-FI" sz="3700">
                <a:cs typeface="Calibri Light"/>
              </a:rPr>
              <a:t>Vanhempainilta PowerPoint</a:t>
            </a:r>
            <a:endParaRPr lang="fi-FI" sz="3700"/>
          </a:p>
        </p:txBody>
      </p:sp>
      <p:sp>
        <p:nvSpPr>
          <p:cNvPr id="3" name="Alaotsikko 2"/>
          <p:cNvSpPr>
            <a:spLocks noGrp="1"/>
          </p:cNvSpPr>
          <p:nvPr>
            <p:ph type="subTitle" idx="1"/>
          </p:nvPr>
        </p:nvSpPr>
        <p:spPr>
          <a:xfrm>
            <a:off x="7782910" y="5242675"/>
            <a:ext cx="4330262" cy="683284"/>
          </a:xfrm>
        </p:spPr>
        <p:txBody>
          <a:bodyPr vert="horz" lIns="91440" tIns="45720" rIns="91440" bIns="45720" rtlCol="0" anchor="t">
            <a:normAutofit/>
          </a:bodyPr>
          <a:lstStyle/>
          <a:p>
            <a:r>
              <a:rPr lang="fi-FI" sz="2000">
                <a:cs typeface="Calibri"/>
              </a:rPr>
              <a:t>Keskiviikkona 21. elokuuta 2024</a:t>
            </a:r>
            <a:endParaRPr lang="fi-FI" sz="200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38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ED9636C-0EF6-4C82-A43A-69123B5F9ECA}"/>
              </a:ext>
            </a:extLst>
          </p:cNvPr>
          <p:cNvSpPr>
            <a:spLocks noGrp="1"/>
          </p:cNvSpPr>
          <p:nvPr>
            <p:ph type="title"/>
          </p:nvPr>
        </p:nvSpPr>
        <p:spPr>
          <a:xfrm>
            <a:off x="572493" y="238539"/>
            <a:ext cx="11018520" cy="1434415"/>
          </a:xfrm>
        </p:spPr>
        <p:txBody>
          <a:bodyPr anchor="b">
            <a:normAutofit/>
          </a:bodyPr>
          <a:lstStyle/>
          <a:p>
            <a:r>
              <a:rPr lang="fi-FI" sz="5400">
                <a:cs typeface="Calibri Light"/>
              </a:rPr>
              <a:t>Opiskelu kotona</a:t>
            </a:r>
            <a:endParaRPr lang="fi-FI" sz="5400"/>
          </a:p>
        </p:txBody>
      </p:sp>
      <p:sp>
        <p:nvSpPr>
          <p:cNvPr id="18"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6B7971B5-9AA0-4583-8876-D01AEC74BCE6}"/>
              </a:ext>
            </a:extLst>
          </p:cNvPr>
          <p:cNvSpPr>
            <a:spLocks noGrp="1"/>
          </p:cNvSpPr>
          <p:nvPr>
            <p:ph idx="1"/>
          </p:nvPr>
        </p:nvSpPr>
        <p:spPr>
          <a:xfrm>
            <a:off x="572493" y="2071316"/>
            <a:ext cx="6713552" cy="4119172"/>
          </a:xfrm>
        </p:spPr>
        <p:txBody>
          <a:bodyPr vert="horz" lIns="91440" tIns="45720" rIns="91440" bIns="45720" rtlCol="0" anchor="t">
            <a:noAutofit/>
          </a:bodyPr>
          <a:lstStyle/>
          <a:p>
            <a:r>
              <a:rPr lang="fi-FI" sz="1800" dirty="0">
                <a:ea typeface="+mn-lt"/>
                <a:cs typeface="+mn-lt"/>
              </a:rPr>
              <a:t>Huomio kirjoittamisessa kokonaisiin virkkeisiin, oikeinkirjoituksessa isot kirjaimet ja päättövälimerkit tärkeitä.</a:t>
            </a:r>
            <a:endParaRPr lang="en-US" sz="1800" dirty="0">
              <a:ea typeface="+mn-lt"/>
              <a:cs typeface="+mn-lt"/>
            </a:endParaRPr>
          </a:p>
          <a:p>
            <a:r>
              <a:rPr lang="fi-FI" sz="1800" dirty="0">
                <a:ea typeface="+mn-lt"/>
                <a:cs typeface="+mn-lt"/>
              </a:rPr>
              <a:t>Lukuläksy (ääneen) aina ennen tehtävien tekoa</a:t>
            </a:r>
            <a:r>
              <a:rPr lang="fi-FI" sz="1800" dirty="0" smtClean="0">
                <a:ea typeface="+mn-lt"/>
                <a:cs typeface="+mn-lt"/>
              </a:rPr>
              <a:t>.</a:t>
            </a:r>
            <a:endParaRPr lang="fi-FI" sz="1800" dirty="0">
              <a:ea typeface="+mn-lt"/>
              <a:cs typeface="+mn-lt"/>
            </a:endParaRPr>
          </a:p>
          <a:p>
            <a:r>
              <a:rPr lang="fi-FI" sz="1800" dirty="0">
                <a:ea typeface="+mn-lt"/>
                <a:cs typeface="+mn-lt"/>
              </a:rPr>
              <a:t>Kannustakaa lukemiseen! Apua kaikkeen koulutyöhön. Sanavarasto laajenee, luetun ymmärrys ja lukunopeus paranevat, läksyihin menee vähemmän aikaa…Lukeminen keino ehkäistä syrjäytymistä. </a:t>
            </a:r>
          </a:p>
          <a:p>
            <a:pPr marL="0" indent="0">
              <a:buNone/>
            </a:pPr>
            <a:r>
              <a:rPr lang="fi-FI" sz="1800" dirty="0">
                <a:ea typeface="+mn-lt"/>
                <a:cs typeface="+mn-lt"/>
              </a:rPr>
              <a:t>(Kirjastoauto tiistaisin. Kortti ja kassi mukaan kaikille!)</a:t>
            </a:r>
          </a:p>
          <a:p>
            <a:r>
              <a:rPr lang="fi-FI" sz="1800" dirty="0">
                <a:ea typeface="+mn-lt"/>
                <a:cs typeface="+mn-lt"/>
              </a:rPr>
              <a:t>Kertotaulujen </a:t>
            </a:r>
            <a:r>
              <a:rPr lang="fi-FI" sz="1800" u="sng" dirty="0">
                <a:ea typeface="+mn-lt"/>
                <a:cs typeface="+mn-lt"/>
              </a:rPr>
              <a:t>nopea ja sujuva</a:t>
            </a:r>
            <a:r>
              <a:rPr lang="fi-FI" sz="1800" dirty="0">
                <a:ea typeface="+mn-lt"/>
                <a:cs typeface="+mn-lt"/>
              </a:rPr>
              <a:t> osaaminen helpottaa huomattavasti matematiikan opiskelua. Kertotaulujen harjoittelu alkaa syyskuussa.</a:t>
            </a:r>
            <a:endParaRPr lang="en-US" sz="1800" dirty="0">
              <a:ea typeface="+mn-lt"/>
              <a:cs typeface="+mn-lt"/>
            </a:endParaRPr>
          </a:p>
          <a:p>
            <a:r>
              <a:rPr lang="fi-FI" sz="1800" dirty="0">
                <a:cs typeface="Calibri"/>
              </a:rPr>
              <a:t>Kokeisiin valmistautuminen:</a:t>
            </a:r>
          </a:p>
          <a:p>
            <a:pPr marL="0" indent="0">
              <a:buNone/>
            </a:pPr>
            <a:r>
              <a:rPr lang="fi-FI" sz="1800" dirty="0">
                <a:cs typeface="Calibri"/>
              </a:rPr>
              <a:t>- Aloitetaan ajoissa ja lukeminen/kertaaminen jakautuu useammalle päivälle. 3. -luokkalaisten kanssa harjoitellaan myös yhdessä ennen koetta.</a:t>
            </a:r>
            <a:endParaRPr lang="fi-FI" sz="1800" dirty="0">
              <a:ea typeface="Calibri"/>
              <a:cs typeface="Calibri"/>
            </a:endParaRPr>
          </a:p>
          <a:p>
            <a:endParaRPr lang="fi-FI" sz="1800" dirty="0">
              <a:cs typeface="Calibri"/>
            </a:endParaRPr>
          </a:p>
        </p:txBody>
      </p:sp>
      <p:pic>
        <p:nvPicPr>
          <p:cNvPr id="5" name="Kuva 4" descr="Kuva, joka sisältää kohteen piha-, liikenne, linja-auto, taivas&#10;&#10;Kuvaus luotu automaattisesti">
            <a:extLst>
              <a:ext uri="{FF2B5EF4-FFF2-40B4-BE49-F238E27FC236}">
                <a16:creationId xmlns:a16="http://schemas.microsoft.com/office/drawing/2014/main" id="{97D9ED53-621E-EFF2-C25B-D9FC8FCFAAFD}"/>
              </a:ext>
            </a:extLst>
          </p:cNvPr>
          <p:cNvPicPr>
            <a:picLocks noChangeAspect="1"/>
          </p:cNvPicPr>
          <p:nvPr/>
        </p:nvPicPr>
        <p:blipFill rotWithShape="1">
          <a:blip r:embed="rId2"/>
          <a:srcRect l="10289" r="35354" b="-1"/>
          <a:stretch/>
        </p:blipFill>
        <p:spPr>
          <a:xfrm>
            <a:off x="7675658" y="2093976"/>
            <a:ext cx="3941064" cy="4096512"/>
          </a:xfrm>
          <a:prstGeom prst="rect">
            <a:avLst/>
          </a:prstGeom>
        </p:spPr>
      </p:pic>
    </p:spTree>
    <p:extLst>
      <p:ext uri="{BB962C8B-B14F-4D97-AF65-F5344CB8AC3E}">
        <p14:creationId xmlns:p14="http://schemas.microsoft.com/office/powerpoint/2010/main" val="29497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6282F7-FE89-4BE1-BC8A-FD427B1E30EB}"/>
              </a:ext>
            </a:extLst>
          </p:cNvPr>
          <p:cNvSpPr>
            <a:spLocks noGrp="1"/>
          </p:cNvSpPr>
          <p:nvPr>
            <p:ph type="title"/>
          </p:nvPr>
        </p:nvSpPr>
        <p:spPr>
          <a:xfrm>
            <a:off x="6162259" y="893763"/>
            <a:ext cx="4527965" cy="637554"/>
          </a:xfrm>
        </p:spPr>
        <p:txBody>
          <a:bodyPr anchor="b">
            <a:normAutofit fontScale="90000"/>
          </a:bodyPr>
          <a:lstStyle/>
          <a:p>
            <a:r>
              <a:rPr lang="fi-FI">
                <a:ea typeface="Meiryo"/>
              </a:rPr>
              <a:t>Poissaolot</a:t>
            </a:r>
            <a:endParaRPr lang="fi-FI"/>
          </a:p>
        </p:txBody>
      </p:sp>
      <p:pic>
        <p:nvPicPr>
          <p:cNvPr id="29" name="Kuva 29" descr="Kuva, joka sisältää kohteen vuode, sisä, henkilö&#10;&#10;Kuvaus luotu automaattisesti">
            <a:extLst>
              <a:ext uri="{FF2B5EF4-FFF2-40B4-BE49-F238E27FC236}">
                <a16:creationId xmlns:a16="http://schemas.microsoft.com/office/drawing/2014/main" id="{F029C231-258C-C62A-F4A2-4ACD09728AF4}"/>
              </a:ext>
            </a:extLst>
          </p:cNvPr>
          <p:cNvPicPr>
            <a:picLocks noChangeAspect="1"/>
          </p:cNvPicPr>
          <p:nvPr/>
        </p:nvPicPr>
        <p:blipFill rotWithShape="1">
          <a:blip r:embed="rId2"/>
          <a:srcRect l="20574" r="18379" b="-2"/>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graphicFrame>
        <p:nvGraphicFramePr>
          <p:cNvPr id="5" name="Sisällön paikkamerkki 2">
            <a:extLst>
              <a:ext uri="{FF2B5EF4-FFF2-40B4-BE49-F238E27FC236}">
                <a16:creationId xmlns:a16="http://schemas.microsoft.com/office/drawing/2014/main" id="{B0D54721-80D5-CFFF-D1D3-B8F862013485}"/>
              </a:ext>
            </a:extLst>
          </p:cNvPr>
          <p:cNvGraphicFramePr>
            <a:graphicFrameLocks noGrp="1"/>
          </p:cNvGraphicFramePr>
          <p:nvPr>
            <p:ph idx="1"/>
            <p:extLst>
              <p:ext uri="{D42A27DB-BD31-4B8C-83A1-F6EECF244321}">
                <p14:modId xmlns:p14="http://schemas.microsoft.com/office/powerpoint/2010/main" val="2856556460"/>
              </p:ext>
            </p:extLst>
          </p:nvPr>
        </p:nvGraphicFramePr>
        <p:xfrm>
          <a:off x="5268642" y="1350569"/>
          <a:ext cx="4691478" cy="5226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03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Sisällön paikkamerkki 6" descr="Kuva, joka sisältää kohteen teksti, kuvakaappaus, Fontti, numero&#10;&#10;Kuvaus luotu automaattisesti">
            <a:extLst>
              <a:ext uri="{FF2B5EF4-FFF2-40B4-BE49-F238E27FC236}">
                <a16:creationId xmlns:a16="http://schemas.microsoft.com/office/drawing/2014/main" id="{DF59E437-59EC-D9B7-7ADE-F6622E763395}"/>
              </a:ext>
            </a:extLst>
          </p:cNvPr>
          <p:cNvPicPr>
            <a:picLocks noGrp="1" noChangeAspect="1"/>
          </p:cNvPicPr>
          <p:nvPr>
            <p:ph idx="1"/>
          </p:nvPr>
        </p:nvPicPr>
        <p:blipFill>
          <a:blip r:embed="rId2"/>
          <a:stretch>
            <a:fillRect/>
          </a:stretch>
        </p:blipFill>
        <p:spPr>
          <a:xfrm>
            <a:off x="547093" y="139989"/>
            <a:ext cx="9400632" cy="6533428"/>
          </a:xfrm>
        </p:spPr>
      </p:pic>
    </p:spTree>
    <p:extLst>
      <p:ext uri="{BB962C8B-B14F-4D97-AF65-F5344CB8AC3E}">
        <p14:creationId xmlns:p14="http://schemas.microsoft.com/office/powerpoint/2010/main" val="235586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25">
            <a:extLst>
              <a:ext uri="{FF2B5EF4-FFF2-40B4-BE49-F238E27FC236}">
                <a16:creationId xmlns:a16="http://schemas.microsoft.com/office/drawing/2014/main" id="{C9B9F33B-F0CC-4410-85D0-1B957DF435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AB2DFE5-6269-4306-9675-BEF59145B3A0}"/>
              </a:ext>
            </a:extLst>
          </p:cNvPr>
          <p:cNvSpPr>
            <a:spLocks noGrp="1"/>
          </p:cNvSpPr>
          <p:nvPr>
            <p:ph type="title"/>
          </p:nvPr>
        </p:nvSpPr>
        <p:spPr>
          <a:xfrm>
            <a:off x="983877" y="-251199"/>
            <a:ext cx="5393360" cy="1325563"/>
          </a:xfrm>
        </p:spPr>
        <p:txBody>
          <a:bodyPr>
            <a:normAutofit/>
          </a:bodyPr>
          <a:lstStyle/>
          <a:p>
            <a:r>
              <a:rPr lang="fi-FI">
                <a:cs typeface="Calibri Light"/>
              </a:rPr>
              <a:t>Tulossa</a:t>
            </a:r>
            <a:endParaRPr lang="fi-FI"/>
          </a:p>
        </p:txBody>
      </p:sp>
      <p:sp>
        <p:nvSpPr>
          <p:cNvPr id="48" name="Freeform: Shape 27">
            <a:extLst>
              <a:ext uri="{FF2B5EF4-FFF2-40B4-BE49-F238E27FC236}">
                <a16:creationId xmlns:a16="http://schemas.microsoft.com/office/drawing/2014/main" id="{55CB1B7E-4B0B-4E99-9560-9667270DA7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F40BA7D7-4951-4DB1-83C9-DF594339BBAA}"/>
              </a:ext>
            </a:extLst>
          </p:cNvPr>
          <p:cNvSpPr>
            <a:spLocks noGrp="1"/>
          </p:cNvSpPr>
          <p:nvPr>
            <p:ph idx="1"/>
          </p:nvPr>
        </p:nvSpPr>
        <p:spPr>
          <a:xfrm>
            <a:off x="561444" y="769750"/>
            <a:ext cx="7175096" cy="5516750"/>
          </a:xfrm>
        </p:spPr>
        <p:txBody>
          <a:bodyPr vert="horz" lIns="91440" tIns="45720" rIns="91440" bIns="45720" rtlCol="0" anchor="t">
            <a:normAutofit/>
          </a:bodyPr>
          <a:lstStyle/>
          <a:p>
            <a:pPr marL="457200" lvl="1">
              <a:buNone/>
            </a:pPr>
            <a:r>
              <a:rPr lang="fi-FI" sz="1600">
                <a:cs typeface="Calibri" panose="020F0502020204030204"/>
              </a:rPr>
              <a:t>KOKEITA</a:t>
            </a:r>
          </a:p>
          <a:p>
            <a:pPr marL="457200" lvl="1">
              <a:buNone/>
            </a:pPr>
            <a:r>
              <a:rPr lang="fi-FI" sz="1600">
                <a:cs typeface="Calibri" panose="020F0502020204030204"/>
              </a:rPr>
              <a:t>Ensimmäinen koe matematiikasta yhteen- ja vähennyslaskuista. </a:t>
            </a:r>
          </a:p>
          <a:p>
            <a:pPr marL="457200" lvl="1">
              <a:buNone/>
            </a:pPr>
            <a:r>
              <a:rPr lang="fi-FI" sz="1600" err="1">
                <a:cs typeface="Calibri" panose="020F0502020204030204"/>
              </a:rPr>
              <a:t>Yltissä</a:t>
            </a:r>
            <a:r>
              <a:rPr lang="fi-FI" sz="1600">
                <a:cs typeface="Calibri" panose="020F0502020204030204"/>
              </a:rPr>
              <a:t> tulossa koe liikenneasioista.</a:t>
            </a:r>
          </a:p>
          <a:p>
            <a:pPr marL="457200" lvl="1">
              <a:buNone/>
            </a:pPr>
            <a:r>
              <a:rPr lang="fi-FI" sz="1600">
                <a:cs typeface="Calibri" panose="020F0502020204030204"/>
              </a:rPr>
              <a:t>- Lisäksi kolmosille pyöräilypäivä (taitorata ja turvallisen pyöräilyn harjoittelemista)</a:t>
            </a:r>
          </a:p>
          <a:p>
            <a:pPr marL="457200" lvl="1">
              <a:buNone/>
            </a:pPr>
            <a:endParaRPr lang="fi-FI" sz="1600">
              <a:cs typeface="Calibri" panose="020F0502020204030204"/>
            </a:endParaRPr>
          </a:p>
          <a:p>
            <a:pPr marL="457200" lvl="1">
              <a:buNone/>
            </a:pPr>
            <a:r>
              <a:rPr lang="fi-FI" sz="1600">
                <a:cs typeface="Calibri" panose="020F0502020204030204"/>
              </a:rPr>
              <a:t>ERITYISIÄ KOULUPÄIVIÄ</a:t>
            </a:r>
          </a:p>
          <a:p>
            <a:pPr marL="457200" lvl="1">
              <a:buNone/>
            </a:pPr>
            <a:endParaRPr lang="fi-FI" sz="1600">
              <a:cs typeface="Calibri" panose="020F0502020204030204"/>
            </a:endParaRPr>
          </a:p>
          <a:p>
            <a:pPr marL="457200" lvl="1">
              <a:buNone/>
            </a:pPr>
            <a:r>
              <a:rPr lang="fi-FI" sz="1600">
                <a:cs typeface="Calibri" panose="020F0502020204030204"/>
              </a:rPr>
              <a:t> Mahdollisesti YU –päivä  syyskuussa</a:t>
            </a:r>
          </a:p>
          <a:p>
            <a:pPr marL="114300" lvl="1" indent="0">
              <a:buNone/>
            </a:pPr>
            <a:r>
              <a:rPr lang="fi-FI" sz="1600">
                <a:ea typeface="Calibri"/>
                <a:cs typeface="Calibri" panose="020F0502020204030204"/>
              </a:rPr>
              <a:t> - </a:t>
            </a:r>
            <a:r>
              <a:rPr lang="fi-FI" sz="1600">
                <a:cs typeface="Calibri" panose="020F0502020204030204"/>
              </a:rPr>
              <a:t> Syysloma viikko 42</a:t>
            </a:r>
          </a:p>
          <a:p>
            <a:pPr marL="114300" lvl="1" indent="0">
              <a:buFontTx/>
              <a:buChar char="-"/>
            </a:pPr>
            <a:r>
              <a:rPr lang="fi-FI" sz="1600">
                <a:cs typeface="Calibri" panose="020F0502020204030204"/>
              </a:rPr>
              <a:t>Arviointikeskustelut todennäköisesti marras- ja joulukuussa</a:t>
            </a:r>
          </a:p>
          <a:p>
            <a:pPr marL="114300" lvl="1" indent="0">
              <a:buNone/>
            </a:pPr>
            <a:r>
              <a:rPr lang="fi-FI" sz="1600">
                <a:cs typeface="Calibri" panose="020F0502020204030204"/>
              </a:rPr>
              <a:t>(Oppimissuunnitelmista ja </a:t>
            </a:r>
            <a:r>
              <a:rPr lang="fi-FI" sz="1600" err="1">
                <a:cs typeface="Calibri" panose="020F0502020204030204"/>
              </a:rPr>
              <a:t>HOJKS:t</a:t>
            </a:r>
            <a:r>
              <a:rPr lang="fi-FI" sz="1600">
                <a:cs typeface="Calibri" panose="020F0502020204030204"/>
              </a:rPr>
              <a:t> Saara –ope on todennäköisesti yhteydessä)</a:t>
            </a:r>
            <a:endParaRPr lang="fi-FI" sz="1600">
              <a:ea typeface="Calibri"/>
              <a:cs typeface="Calibri" panose="020F0502020204030204"/>
            </a:endParaRPr>
          </a:p>
          <a:p>
            <a:pPr marL="457200" lvl="1">
              <a:buNone/>
            </a:pPr>
            <a:endParaRPr lang="fi-FI" sz="1100">
              <a:cs typeface="Calibri" panose="020F0502020204030204"/>
            </a:endParaRPr>
          </a:p>
        </p:txBody>
      </p:sp>
      <p:sp>
        <p:nvSpPr>
          <p:cNvPr id="49" name="Oval 29">
            <a:extLst>
              <a:ext uri="{FF2B5EF4-FFF2-40B4-BE49-F238E27FC236}">
                <a16:creationId xmlns:a16="http://schemas.microsoft.com/office/drawing/2014/main" id="{C924DBCE-E731-4B22-8181-A39C1D8627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631" y="2700688"/>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31">
            <a:extLst>
              <a:ext uri="{FF2B5EF4-FFF2-40B4-BE49-F238E27FC236}">
                <a16:creationId xmlns:a16="http://schemas.microsoft.com/office/drawing/2014/main" id="{196DE3D2-178D-4017-842D-87C88CE92E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3881"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cxnSp>
        <p:nvCxnSpPr>
          <p:cNvPr id="51" name="Straight Connector 33">
            <a:extLst>
              <a:ext uri="{FF2B5EF4-FFF2-40B4-BE49-F238E27FC236}">
                <a16:creationId xmlns:a16="http://schemas.microsoft.com/office/drawing/2014/main" id="{43621FD4-D14D-45D5-9A57-9A2DE5EA59C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55865"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8" name="Kuva 9" descr="Kuva, joka sisältää kohteen jalkine&#10;&#10;Kuvaus luotu, korkea luotettavuus">
            <a:extLst>
              <a:ext uri="{FF2B5EF4-FFF2-40B4-BE49-F238E27FC236}">
                <a16:creationId xmlns:a16="http://schemas.microsoft.com/office/drawing/2014/main" id="{70F22137-4567-4B3F-B345-0851FBAB6AF8}"/>
              </a:ext>
            </a:extLst>
          </p:cNvPr>
          <p:cNvPicPr>
            <a:picLocks noChangeAspect="1"/>
          </p:cNvPicPr>
          <p:nvPr/>
        </p:nvPicPr>
        <p:blipFill rotWithShape="1">
          <a:blip r:embed="rId2"/>
          <a:srcRect t="16437" r="3" b="4420"/>
          <a:stretch/>
        </p:blipFill>
        <p:spPr>
          <a:xfrm>
            <a:off x="7990146" y="4180935"/>
            <a:ext cx="2733741" cy="2172801"/>
          </a:xfrm>
          <a:custGeom>
            <a:avLst/>
            <a:gdLst/>
            <a:ahLst/>
            <a:cxnLst/>
            <a:rect l="l" t="t" r="r" b="b"/>
            <a:pathLst>
              <a:path w="2733741" h="2172801">
                <a:moveTo>
                  <a:pt x="1366871" y="0"/>
                </a:moveTo>
                <a:cubicBezTo>
                  <a:pt x="2121772" y="0"/>
                  <a:pt x="2733741" y="595368"/>
                  <a:pt x="2733741" y="1329791"/>
                </a:cubicBezTo>
                <a:cubicBezTo>
                  <a:pt x="2733741" y="1605200"/>
                  <a:pt x="2647683" y="1861054"/>
                  <a:pt x="2500301" y="2073290"/>
                </a:cubicBezTo>
                <a:lnTo>
                  <a:pt x="2423813" y="2172801"/>
                </a:lnTo>
                <a:lnTo>
                  <a:pt x="309928" y="2172801"/>
                </a:lnTo>
                <a:lnTo>
                  <a:pt x="233440" y="2073290"/>
                </a:lnTo>
                <a:cubicBezTo>
                  <a:pt x="86058" y="1861054"/>
                  <a:pt x="0" y="1605200"/>
                  <a:pt x="0" y="1329791"/>
                </a:cubicBezTo>
                <a:cubicBezTo>
                  <a:pt x="0" y="595368"/>
                  <a:pt x="611969" y="0"/>
                  <a:pt x="1366871" y="0"/>
                </a:cubicBezTo>
                <a:close/>
              </a:path>
            </a:pathLst>
          </a:custGeom>
        </p:spPr>
      </p:pic>
      <p:sp>
        <p:nvSpPr>
          <p:cNvPr id="52" name="Arc 35">
            <a:extLst>
              <a:ext uri="{FF2B5EF4-FFF2-40B4-BE49-F238E27FC236}">
                <a16:creationId xmlns:a16="http://schemas.microsoft.com/office/drawing/2014/main" id="{034ACCCC-54D4-4F78-9B85-4A34FEBAA99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54998">
            <a:off x="6055857" y="4209253"/>
            <a:ext cx="3868217" cy="3868217"/>
          </a:xfrm>
          <a:prstGeom prst="arc">
            <a:avLst>
              <a:gd name="adj1" fmla="val 16200000"/>
              <a:gd name="adj2" fmla="val 20479261"/>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Shape 37">
            <a:extLst>
              <a:ext uri="{FF2B5EF4-FFF2-40B4-BE49-F238E27FC236}">
                <a16:creationId xmlns:a16="http://schemas.microsoft.com/office/drawing/2014/main" id="{72413CFE-8B8A-45C9-B7BA-CF49986D48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AutoShape 2" descr="Pisara 3 Ympäristöopp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2052" name="Picture 4" descr="Pisara 3 Ympäristöop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417" y="780963"/>
            <a:ext cx="2068546" cy="268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1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F56913F-CE28-424A-A1B7-0598E7E0B74F}"/>
              </a:ext>
            </a:extLst>
          </p:cNvPr>
          <p:cNvSpPr>
            <a:spLocks noGrp="1"/>
          </p:cNvSpPr>
          <p:nvPr>
            <p:ph idx="1"/>
          </p:nvPr>
        </p:nvSpPr>
        <p:spPr/>
        <p:txBody>
          <a:bodyPr vert="horz" lIns="91440" tIns="45720" rIns="91440" bIns="45720" rtlCol="0" anchor="t">
            <a:normAutofit/>
          </a:bodyPr>
          <a:lstStyle/>
          <a:p>
            <a:endParaRPr lang="fi-FI">
              <a:ea typeface="+mn-lt"/>
              <a:cs typeface="+mn-lt"/>
            </a:endParaRPr>
          </a:p>
          <a:p>
            <a:pPr marL="0" indent="0">
              <a:buNone/>
            </a:pPr>
            <a:endParaRPr lang="fi-FI">
              <a:cs typeface="Calibri"/>
            </a:endParaRPr>
          </a:p>
          <a:p>
            <a:endParaRPr lang="fi-FI">
              <a:cs typeface="Calibri"/>
            </a:endParaRPr>
          </a:p>
        </p:txBody>
      </p:sp>
      <p:pic>
        <p:nvPicPr>
          <p:cNvPr id="4" name="Kuva 4">
            <a:extLst>
              <a:ext uri="{FF2B5EF4-FFF2-40B4-BE49-F238E27FC236}">
                <a16:creationId xmlns:a16="http://schemas.microsoft.com/office/drawing/2014/main" id="{4E07BCEB-28A8-41D1-A9A8-9CE48C4DADB7}"/>
              </a:ext>
            </a:extLst>
          </p:cNvPr>
          <p:cNvPicPr>
            <a:picLocks noChangeAspect="1"/>
          </p:cNvPicPr>
          <p:nvPr/>
        </p:nvPicPr>
        <p:blipFill>
          <a:blip r:embed="rId2"/>
          <a:stretch>
            <a:fillRect/>
          </a:stretch>
        </p:blipFill>
        <p:spPr>
          <a:xfrm>
            <a:off x="579864" y="366301"/>
            <a:ext cx="10604808" cy="6227616"/>
          </a:xfrm>
          <a:prstGeom prst="rect">
            <a:avLst/>
          </a:prstGeom>
        </p:spPr>
      </p:pic>
    </p:spTree>
    <p:extLst>
      <p:ext uri="{BB962C8B-B14F-4D97-AF65-F5344CB8AC3E}">
        <p14:creationId xmlns:p14="http://schemas.microsoft.com/office/powerpoint/2010/main" val="41176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a:extLst>
              <a:ext uri="{FF2B5EF4-FFF2-40B4-BE49-F238E27FC236}">
                <a16:creationId xmlns:a16="http://schemas.microsoft.com/office/drawing/2014/main" id="{5BF6E313-C2AD-48E9-9BF1-DEDCA2F8C4FE}"/>
              </a:ext>
            </a:extLst>
          </p:cNvPr>
          <p:cNvPicPr>
            <a:picLocks noChangeAspect="1"/>
          </p:cNvPicPr>
          <p:nvPr/>
        </p:nvPicPr>
        <p:blipFill>
          <a:blip r:embed="rId2"/>
          <a:stretch>
            <a:fillRect/>
          </a:stretch>
        </p:blipFill>
        <p:spPr>
          <a:xfrm>
            <a:off x="756425" y="436604"/>
            <a:ext cx="10214515" cy="6421548"/>
          </a:xfrm>
          <a:prstGeom prst="rect">
            <a:avLst/>
          </a:prstGeom>
        </p:spPr>
      </p:pic>
    </p:spTree>
    <p:extLst>
      <p:ext uri="{BB962C8B-B14F-4D97-AF65-F5344CB8AC3E}">
        <p14:creationId xmlns:p14="http://schemas.microsoft.com/office/powerpoint/2010/main" val="176026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BDA92CD1-F94A-4D91-A7FC-4EFD857DCE6D}"/>
              </a:ext>
            </a:extLst>
          </p:cNvPr>
          <p:cNvSpPr>
            <a:spLocks noGrp="1"/>
          </p:cNvSpPr>
          <p:nvPr>
            <p:ph type="title"/>
          </p:nvPr>
        </p:nvSpPr>
        <p:spPr>
          <a:xfrm>
            <a:off x="640080" y="325369"/>
            <a:ext cx="4368602" cy="1956841"/>
          </a:xfrm>
        </p:spPr>
        <p:txBody>
          <a:bodyPr anchor="b">
            <a:normAutofit/>
          </a:bodyPr>
          <a:lstStyle/>
          <a:p>
            <a:r>
              <a:rPr lang="fi-FI" sz="5400">
                <a:cs typeface="Calibri Light"/>
              </a:rPr>
              <a:t>Opettajan toiveita</a:t>
            </a:r>
            <a:endParaRPr lang="fi-FI" sz="5400"/>
          </a:p>
        </p:txBody>
      </p:sp>
      <p:sp>
        <p:nvSpPr>
          <p:cNvPr id="29"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F9DCAE20-EA5C-4C7F-BC14-3C85F1EA8D51}"/>
              </a:ext>
            </a:extLst>
          </p:cNvPr>
          <p:cNvSpPr>
            <a:spLocks noGrp="1"/>
          </p:cNvSpPr>
          <p:nvPr>
            <p:ph idx="1"/>
          </p:nvPr>
        </p:nvSpPr>
        <p:spPr>
          <a:xfrm>
            <a:off x="640080" y="2872899"/>
            <a:ext cx="4243589" cy="3320668"/>
          </a:xfrm>
        </p:spPr>
        <p:txBody>
          <a:bodyPr vert="horz" lIns="91440" tIns="45720" rIns="91440" bIns="45720" rtlCol="0" anchor="t">
            <a:normAutofit lnSpcReduction="10000"/>
          </a:bodyPr>
          <a:lstStyle/>
          <a:p>
            <a:pPr marL="0" indent="0">
              <a:buNone/>
            </a:pPr>
            <a:endParaRPr lang="fi-FI" sz="1500" dirty="0">
              <a:cs typeface="Calibri"/>
            </a:endParaRPr>
          </a:p>
          <a:p>
            <a:pPr marL="0" indent="0">
              <a:buNone/>
            </a:pPr>
            <a:r>
              <a:rPr lang="fi-FI" sz="1500">
                <a:cs typeface="Calibri"/>
              </a:rPr>
              <a:t>- Tarkistakaa edelleen läksyjä, vaikka suurin vastuu on lapsella. </a:t>
            </a:r>
            <a:endParaRPr lang="fi-FI"/>
          </a:p>
          <a:p>
            <a:pPr marL="0" indent="0">
              <a:buNone/>
            </a:pPr>
            <a:r>
              <a:rPr lang="fi-FI" sz="1500">
                <a:cs typeface="Calibri"/>
              </a:rPr>
              <a:t>- Kannustakaa ja osoittakaa mielenkiintoa (Lapselle todella tärkeä!)</a:t>
            </a:r>
          </a:p>
          <a:p>
            <a:pPr marL="0" indent="0">
              <a:buNone/>
            </a:pPr>
            <a:r>
              <a:rPr lang="fi-FI" sz="1500">
                <a:cs typeface="Calibri"/>
              </a:rPr>
              <a:t>- Välttäkää omien negatiivisten koulumuistojen kertomista :)</a:t>
            </a:r>
          </a:p>
          <a:p>
            <a:pPr marL="0" indent="0">
              <a:buNone/>
            </a:pPr>
            <a:r>
              <a:rPr lang="fi-FI" sz="1500">
                <a:cs typeface="Calibri"/>
              </a:rPr>
              <a:t>(liikunta, kielet, matematiikka, ruokailu...)</a:t>
            </a:r>
          </a:p>
          <a:p>
            <a:pPr marL="0" indent="0">
              <a:buNone/>
            </a:pPr>
            <a:r>
              <a:rPr lang="fi-FI" sz="1500">
                <a:cs typeface="Calibri"/>
              </a:rPr>
              <a:t>- Ilmoittakaa ongelmista/huolista ajoissa.</a:t>
            </a:r>
          </a:p>
          <a:p>
            <a:pPr marL="0" indent="0">
              <a:buNone/>
            </a:pPr>
            <a:endParaRPr lang="fi-FI" sz="1500">
              <a:cs typeface="Calibri"/>
            </a:endParaRPr>
          </a:p>
          <a:p>
            <a:pPr marL="0" indent="0">
              <a:buNone/>
            </a:pPr>
            <a:r>
              <a:rPr lang="fi-FI" sz="1500">
                <a:cs typeface="Calibri"/>
              </a:rPr>
              <a:t>HYVÄLLÄ YHTEISTYÖLLÄ SAAMME PALJON AIKAAN LAPSEN PARHAAKSI!</a:t>
            </a:r>
          </a:p>
        </p:txBody>
      </p:sp>
      <p:pic>
        <p:nvPicPr>
          <p:cNvPr id="4" name="Kuva 3" descr="Kuva, joka sisältää kohteen henkilö, origami, punainen&#10;&#10;Kuvaus luotu automaattisesti">
            <a:extLst>
              <a:ext uri="{FF2B5EF4-FFF2-40B4-BE49-F238E27FC236}">
                <a16:creationId xmlns:a16="http://schemas.microsoft.com/office/drawing/2014/main" id="{43005F07-E056-7A06-A24A-7E55B18CF0FB}"/>
              </a:ext>
            </a:extLst>
          </p:cNvPr>
          <p:cNvPicPr>
            <a:picLocks noChangeAspect="1"/>
          </p:cNvPicPr>
          <p:nvPr/>
        </p:nvPicPr>
        <p:blipFill rotWithShape="1">
          <a:blip r:embed="rId2"/>
          <a:srcRect l="23600" r="199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9997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1">
            <a:extLst>
              <a:ext uri="{FF2B5EF4-FFF2-40B4-BE49-F238E27FC236}">
                <a16:creationId xmlns:a16="http://schemas.microsoft.com/office/drawing/2014/main" id="{1CD81A2A-6ED4-4EF4-A14C-912D31E1480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Otsikko 1">
            <a:extLst>
              <a:ext uri="{FF2B5EF4-FFF2-40B4-BE49-F238E27FC236}">
                <a16:creationId xmlns:a16="http://schemas.microsoft.com/office/drawing/2014/main" id="{1323D070-FD0D-4D60-B380-51E601415864}"/>
              </a:ext>
            </a:extLst>
          </p:cNvPr>
          <p:cNvSpPr>
            <a:spLocks noGrp="1"/>
          </p:cNvSpPr>
          <p:nvPr>
            <p:ph type="title"/>
          </p:nvPr>
        </p:nvSpPr>
        <p:spPr>
          <a:xfrm>
            <a:off x="838200" y="365125"/>
            <a:ext cx="5393361" cy="1325563"/>
          </a:xfrm>
        </p:spPr>
        <p:txBody>
          <a:bodyPr>
            <a:normAutofit/>
          </a:bodyPr>
          <a:lstStyle/>
          <a:p>
            <a:r>
              <a:rPr lang="fi-FI">
                <a:cs typeface="Calibri Light"/>
              </a:rPr>
              <a:t>Pidetään yhteyttä matalalla kynnyksellä!</a:t>
            </a:r>
            <a:endParaRPr lang="fi-FI"/>
          </a:p>
        </p:txBody>
      </p:sp>
      <p:sp>
        <p:nvSpPr>
          <p:cNvPr id="29" name="Freeform: Shape 23">
            <a:extLst>
              <a:ext uri="{FF2B5EF4-FFF2-40B4-BE49-F238E27FC236}">
                <a16:creationId xmlns:a16="http://schemas.microsoft.com/office/drawing/2014/main" id="{1661932C-CA15-4E17-B115-FAE7CBEE47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isällön paikkamerkki 2">
            <a:extLst>
              <a:ext uri="{FF2B5EF4-FFF2-40B4-BE49-F238E27FC236}">
                <a16:creationId xmlns:a16="http://schemas.microsoft.com/office/drawing/2014/main" id="{5FE8A71D-8C32-417D-B1AE-CE28E699CF71}"/>
              </a:ext>
            </a:extLst>
          </p:cNvPr>
          <p:cNvSpPr>
            <a:spLocks noGrp="1"/>
          </p:cNvSpPr>
          <p:nvPr>
            <p:ph idx="1"/>
          </p:nvPr>
        </p:nvSpPr>
        <p:spPr>
          <a:xfrm>
            <a:off x="838200" y="1825625"/>
            <a:ext cx="5393361" cy="4351338"/>
          </a:xfrm>
        </p:spPr>
        <p:txBody>
          <a:bodyPr vert="horz" lIns="91440" tIns="45720" rIns="91440" bIns="45720" rtlCol="0">
            <a:normAutofit/>
          </a:bodyPr>
          <a:lstStyle/>
          <a:p>
            <a:r>
              <a:rPr lang="fi-FI">
                <a:ea typeface="+mn-lt"/>
                <a:cs typeface="+mn-lt"/>
              </a:rPr>
              <a:t>Parhaimmillaan kodin ja koulun yhteistyö </a:t>
            </a:r>
            <a:br>
              <a:rPr lang="fi-FI">
                <a:ea typeface="+mn-lt"/>
                <a:cs typeface="+mn-lt"/>
              </a:rPr>
            </a:br>
            <a:r>
              <a:rPr lang="fi-FI">
                <a:ea typeface="+mn-lt"/>
                <a:cs typeface="+mn-lt"/>
              </a:rPr>
              <a:t>on arvostavaa vuoropuhelua, jossa rakennetaan </a:t>
            </a:r>
            <a:br>
              <a:rPr lang="fi-FI">
                <a:ea typeface="+mn-lt"/>
                <a:cs typeface="+mn-lt"/>
              </a:rPr>
            </a:br>
            <a:r>
              <a:rPr lang="fi-FI">
                <a:ea typeface="+mn-lt"/>
                <a:cs typeface="+mn-lt"/>
              </a:rPr>
              <a:t>yhteistä ymmärrystä lasten kasvusta, oppimisesta </a:t>
            </a:r>
            <a:br>
              <a:rPr lang="fi-FI">
                <a:ea typeface="+mn-lt"/>
                <a:cs typeface="+mn-lt"/>
              </a:rPr>
            </a:br>
            <a:r>
              <a:rPr lang="fi-FI">
                <a:ea typeface="+mn-lt"/>
                <a:cs typeface="+mn-lt"/>
              </a:rPr>
              <a:t>ja niiden tukemisesta.</a:t>
            </a:r>
            <a:endParaRPr lang="en-US">
              <a:ea typeface="+mn-lt"/>
              <a:cs typeface="+mn-lt"/>
            </a:endParaRPr>
          </a:p>
          <a:p>
            <a:pPr marL="0" indent="0">
              <a:buNone/>
            </a:pPr>
            <a:r>
              <a:rPr lang="fi-FI">
                <a:ea typeface="+mn-lt"/>
                <a:cs typeface="+mn-lt"/>
              </a:rPr>
              <a:t> ( Suomen vanhempainliitto)</a:t>
            </a:r>
            <a:endParaRPr lang="en-US">
              <a:ea typeface="+mn-lt"/>
              <a:cs typeface="+mn-lt"/>
            </a:endParaRPr>
          </a:p>
          <a:p>
            <a:endParaRPr lang="fi-FI">
              <a:cs typeface="Calibri"/>
            </a:endParaRPr>
          </a:p>
        </p:txBody>
      </p:sp>
      <p:sp>
        <p:nvSpPr>
          <p:cNvPr id="26" name="Oval 25">
            <a:extLst>
              <a:ext uri="{FF2B5EF4-FFF2-40B4-BE49-F238E27FC236}">
                <a16:creationId xmlns:a16="http://schemas.microsoft.com/office/drawing/2014/main" id="{8590ADD5-9383-4D3D-9047-3DA2593CCB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a:extLst>
              <a:ext uri="{FF2B5EF4-FFF2-40B4-BE49-F238E27FC236}">
                <a16:creationId xmlns:a16="http://schemas.microsoft.com/office/drawing/2014/main" id="{C32F0E24-FA47-4571-9AA5-96CEBC0F19F5}"/>
              </a:ext>
            </a:extLst>
          </p:cNvPr>
          <p:cNvPicPr>
            <a:picLocks noChangeAspect="1"/>
          </p:cNvPicPr>
          <p:nvPr/>
        </p:nvPicPr>
        <p:blipFill>
          <a:blip r:embed="rId2"/>
          <a:stretch>
            <a:fillRect/>
          </a:stretch>
        </p:blipFill>
        <p:spPr>
          <a:xfrm>
            <a:off x="7887184" y="1892348"/>
            <a:ext cx="3781051" cy="2429325"/>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8" name="Freeform: Shape 27">
            <a:extLst>
              <a:ext uri="{FF2B5EF4-FFF2-40B4-BE49-F238E27FC236}">
                <a16:creationId xmlns:a16="http://schemas.microsoft.com/office/drawing/2014/main" id="{DABE3E45-88CF-45D8-8D40-C773324D93F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49CD1692-827B-4C8D-B4A1-134FD04CF4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B91ECDA9-56DC-4270-8F33-01C5637B8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5F47824-961D-465D-84F9-EAE11BC617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FEC9DA3E-C1D7-472D-B7C0-F71AE41FBA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37597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1844D9-51CE-417F-A196-88026B2AA0F6}"/>
              </a:ext>
            </a:extLst>
          </p:cNvPr>
          <p:cNvSpPr>
            <a:spLocks noGrp="1"/>
          </p:cNvSpPr>
          <p:nvPr>
            <p:ph type="title"/>
          </p:nvPr>
        </p:nvSpPr>
        <p:spPr>
          <a:xfrm>
            <a:off x="655320" y="365125"/>
            <a:ext cx="5120114" cy="1692794"/>
          </a:xfrm>
        </p:spPr>
        <p:txBody>
          <a:bodyPr>
            <a:normAutofit/>
          </a:bodyPr>
          <a:lstStyle/>
          <a:p>
            <a:r>
              <a:rPr lang="fi-FI">
                <a:cs typeface="Calibri Light"/>
              </a:rPr>
              <a:t>Yhteystiedot ja esittely</a:t>
            </a:r>
            <a:endParaRPr lang="fi-FI"/>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44545185-03FB-4A73-B842-1C1C9F6C6B1E}"/>
              </a:ext>
            </a:extLst>
          </p:cNvPr>
          <p:cNvSpPr>
            <a:spLocks noGrp="1"/>
          </p:cNvSpPr>
          <p:nvPr>
            <p:ph idx="1"/>
          </p:nvPr>
        </p:nvSpPr>
        <p:spPr>
          <a:xfrm>
            <a:off x="655321" y="2575034"/>
            <a:ext cx="5120113" cy="3462228"/>
          </a:xfrm>
        </p:spPr>
        <p:txBody>
          <a:bodyPr vert="horz" lIns="91440" tIns="45720" rIns="91440" bIns="45720" rtlCol="0" anchor="t">
            <a:normAutofit fontScale="92500" lnSpcReduction="20000"/>
          </a:bodyPr>
          <a:lstStyle/>
          <a:p>
            <a:pPr marL="0" indent="0">
              <a:buNone/>
            </a:pPr>
            <a:r>
              <a:rPr lang="fi-FI" sz="1800" dirty="0">
                <a:cs typeface="Calibri"/>
              </a:rPr>
              <a:t>Jaana Sillanpää</a:t>
            </a:r>
            <a:endParaRPr lang="fi-FI" sz="1800" dirty="0"/>
          </a:p>
          <a:p>
            <a:pPr marL="0" indent="0">
              <a:buNone/>
            </a:pPr>
            <a:r>
              <a:rPr lang="fi-FI" sz="1800" dirty="0">
                <a:cs typeface="Calibri" panose="020F0502020204030204"/>
              </a:rPr>
              <a:t>Jaana.sillanpaa@siilinjarvi.fi</a:t>
            </a:r>
          </a:p>
          <a:p>
            <a:pPr marL="0" indent="0">
              <a:buNone/>
            </a:pPr>
            <a:r>
              <a:rPr lang="fi-FI" sz="1800" dirty="0" err="1">
                <a:cs typeface="Calibri" panose="020F0502020204030204"/>
              </a:rPr>
              <a:t>Työpuh</a:t>
            </a:r>
            <a:r>
              <a:rPr lang="fi-FI" sz="1800" dirty="0">
                <a:cs typeface="Calibri" panose="020F0502020204030204"/>
              </a:rPr>
              <a:t>: 044 7401 391</a:t>
            </a:r>
          </a:p>
          <a:p>
            <a:pPr marL="0" indent="0">
              <a:buNone/>
            </a:pPr>
            <a:r>
              <a:rPr lang="fi-FI" sz="1800" dirty="0">
                <a:cs typeface="Calibri" panose="020F0502020204030204"/>
              </a:rPr>
              <a:t>Muita opettajia:</a:t>
            </a:r>
          </a:p>
          <a:p>
            <a:pPr marL="0" indent="0">
              <a:buNone/>
            </a:pPr>
            <a:r>
              <a:rPr lang="fi-FI" sz="1400" dirty="0"/>
              <a:t>Englanti: Heidi Penttinen</a:t>
            </a:r>
            <a:br>
              <a:rPr lang="fi-FI" sz="1400" dirty="0"/>
            </a:br>
            <a:r>
              <a:rPr lang="fi-FI" sz="1400" dirty="0"/>
              <a:t>Erityisopetus: Saara Lehtola</a:t>
            </a:r>
            <a:br>
              <a:rPr lang="fi-FI" sz="1400" dirty="0"/>
            </a:br>
            <a:r>
              <a:rPr lang="fi-FI" sz="1400" dirty="0"/>
              <a:t>Käsityö: Jaana, Pekka</a:t>
            </a:r>
            <a:br>
              <a:rPr lang="fi-FI" sz="1400" dirty="0"/>
            </a:br>
            <a:r>
              <a:rPr lang="fi-FI" sz="1400" dirty="0"/>
              <a:t>Liikunta: Jaana ma Johanna ti</a:t>
            </a:r>
            <a:br>
              <a:rPr lang="fi-FI" sz="1400" dirty="0"/>
            </a:br>
            <a:endParaRPr lang="fi-FI" sz="1400">
              <a:cs typeface="Calibri" panose="020F0502020204030204"/>
            </a:endParaRPr>
          </a:p>
          <a:p>
            <a:pPr marL="0" indent="0">
              <a:buNone/>
            </a:pPr>
            <a:endParaRPr lang="fi-FI" sz="1800">
              <a:cs typeface="Calibri" panose="020F0502020204030204"/>
            </a:endParaRPr>
          </a:p>
          <a:p>
            <a:pPr marL="0" indent="0">
              <a:buNone/>
            </a:pPr>
            <a:r>
              <a:rPr lang="fi-FI" sz="1800" dirty="0">
                <a:cs typeface="Calibri" panose="020F0502020204030204"/>
              </a:rPr>
              <a:t>Kotiväen kuulumiset:</a:t>
            </a:r>
          </a:p>
          <a:p>
            <a:pPr marL="0" indent="0">
              <a:buNone/>
            </a:pPr>
            <a:endParaRPr lang="fi-FI" sz="1800">
              <a:cs typeface="Calibri" panose="020F0502020204030204"/>
            </a:endParaRPr>
          </a:p>
          <a:p>
            <a:pPr marL="0" indent="0">
              <a:buNone/>
            </a:pPr>
            <a:r>
              <a:rPr lang="fi-FI" sz="1800" dirty="0">
                <a:cs typeface="Calibri" panose="020F0502020204030204"/>
              </a:rPr>
              <a:t>- Miten syksy on alkanut?</a:t>
            </a:r>
          </a:p>
          <a:p>
            <a:pPr marL="0" indent="0">
              <a:buNone/>
            </a:pPr>
            <a:endParaRPr lang="fi-FI" sz="1800">
              <a:cs typeface="Calibri" panose="020F0502020204030204"/>
            </a:endParaRPr>
          </a:p>
          <a:p>
            <a:pPr marL="0" indent="0">
              <a:buNone/>
            </a:pPr>
            <a:endParaRPr lang="fi-FI" sz="1800">
              <a:cs typeface="Calibri" panose="020F0502020204030204"/>
            </a:endParaRPr>
          </a:p>
        </p:txBody>
      </p:sp>
      <p:pic>
        <p:nvPicPr>
          <p:cNvPr id="4" name="Kuva 4" descr="Kuva, joka sisältää kohteen sisä, seinä, pöytä, istuminen&#10;&#10;Kuvaus luotu, erittäin korkea luotettavuus">
            <a:extLst>
              <a:ext uri="{FF2B5EF4-FFF2-40B4-BE49-F238E27FC236}">
                <a16:creationId xmlns:a16="http://schemas.microsoft.com/office/drawing/2014/main" id="{62ADF306-3485-4809-A086-240A73C260CC}"/>
              </a:ext>
            </a:extLst>
          </p:cNvPr>
          <p:cNvPicPr>
            <a:picLocks noChangeAspect="1"/>
          </p:cNvPicPr>
          <p:nvPr/>
        </p:nvPicPr>
        <p:blipFill rotWithShape="1">
          <a:blip r:embed="rId2"/>
          <a:srcRect r="811"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40991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EB492CD-616E-47F8-933B-5E2D952A05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c 24">
            <a:extLst>
              <a:ext uri="{FF2B5EF4-FFF2-40B4-BE49-F238E27FC236}">
                <a16:creationId xmlns:a16="http://schemas.microsoft.com/office/drawing/2014/main" id="{59383CF9-23B5-4335-9B21-1791C4CF1C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CF30E78D-8D37-4A98-BAE6-B5A7A205A3E2}"/>
              </a:ext>
            </a:extLst>
          </p:cNvPr>
          <p:cNvSpPr>
            <a:spLocks noGrp="1"/>
          </p:cNvSpPr>
          <p:nvPr>
            <p:ph type="title"/>
          </p:nvPr>
        </p:nvSpPr>
        <p:spPr>
          <a:xfrm>
            <a:off x="5009698" y="98493"/>
            <a:ext cx="3116809" cy="854916"/>
          </a:xfrm>
        </p:spPr>
        <p:txBody>
          <a:bodyPr>
            <a:normAutofit/>
          </a:bodyPr>
          <a:lstStyle/>
          <a:p>
            <a:r>
              <a:rPr lang="fi-FI">
                <a:cs typeface="Calibri Light"/>
              </a:rPr>
              <a:t>Kuulumiset</a:t>
            </a:r>
            <a:endParaRPr lang="fi-FI"/>
          </a:p>
        </p:txBody>
      </p:sp>
      <p:sp>
        <p:nvSpPr>
          <p:cNvPr id="27" name="Freeform: Shape 26">
            <a:extLst>
              <a:ext uri="{FF2B5EF4-FFF2-40B4-BE49-F238E27FC236}">
                <a16:creationId xmlns:a16="http://schemas.microsoft.com/office/drawing/2014/main" id="{0007FE00-9498-4706-B255-6437B0252C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Kuva 4">
            <a:extLst>
              <a:ext uri="{FF2B5EF4-FFF2-40B4-BE49-F238E27FC236}">
                <a16:creationId xmlns:a16="http://schemas.microsoft.com/office/drawing/2014/main" id="{0F41F626-A380-45A9-BA38-6F5667057E1D}"/>
              </a:ext>
            </a:extLst>
          </p:cNvPr>
          <p:cNvPicPr>
            <a:picLocks noChangeAspect="1"/>
          </p:cNvPicPr>
          <p:nvPr/>
        </p:nvPicPr>
        <p:blipFill rotWithShape="1">
          <a:blip r:embed="rId2"/>
          <a:srcRect l="3795" r="-3" b="-3"/>
          <a:stretch/>
        </p:blipFill>
        <p:spPr>
          <a:xfrm>
            <a:off x="703182" y="861214"/>
            <a:ext cx="3186146" cy="330735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8" name="Content Placeholder 7">
            <a:extLst>
              <a:ext uri="{FF2B5EF4-FFF2-40B4-BE49-F238E27FC236}">
                <a16:creationId xmlns:a16="http://schemas.microsoft.com/office/drawing/2014/main" id="{FDDCF44E-35D4-4131-95D0-9A74E37573C7}"/>
              </a:ext>
            </a:extLst>
          </p:cNvPr>
          <p:cNvSpPr>
            <a:spLocks noGrp="1"/>
          </p:cNvSpPr>
          <p:nvPr>
            <p:ph idx="1"/>
          </p:nvPr>
        </p:nvSpPr>
        <p:spPr>
          <a:xfrm>
            <a:off x="4001169" y="953502"/>
            <a:ext cx="7498307" cy="5682901"/>
          </a:xfrm>
        </p:spPr>
        <p:txBody>
          <a:bodyPr vert="horz" lIns="91440" tIns="45720" rIns="91440" bIns="45720" rtlCol="0" anchor="t">
            <a:normAutofit/>
          </a:bodyPr>
          <a:lstStyle/>
          <a:p>
            <a:pPr marL="0" indent="0">
              <a:buNone/>
            </a:pPr>
            <a:r>
              <a:rPr lang="en-US" sz="1800" dirty="0">
                <a:cs typeface="Calibri" panose="020F0502020204030204"/>
              </a:rPr>
              <a:t>- </a:t>
            </a:r>
            <a:r>
              <a:rPr lang="en-US" sz="1800" dirty="0" err="1">
                <a:cs typeface="Calibri" panose="020F0502020204030204"/>
              </a:rPr>
              <a:t>Mukava</a:t>
            </a:r>
            <a:r>
              <a:rPr lang="en-US" sz="1800" dirty="0">
                <a:cs typeface="Calibri" panose="020F0502020204030204"/>
              </a:rPr>
              <a:t> </a:t>
            </a:r>
            <a:r>
              <a:rPr lang="en-US" sz="1800" dirty="0" err="1">
                <a:cs typeface="Calibri" panose="020F0502020204030204"/>
              </a:rPr>
              <a:t>aloitus</a:t>
            </a:r>
            <a:r>
              <a:rPr lang="en-US" sz="1800" dirty="0">
                <a:cs typeface="Calibri" panose="020F0502020204030204"/>
              </a:rPr>
              <a:t> </a:t>
            </a:r>
            <a:r>
              <a:rPr lang="en-US" sz="1800" dirty="0" err="1">
                <a:cs typeface="Calibri" panose="020F0502020204030204"/>
              </a:rPr>
              <a:t>oppilaiden</a:t>
            </a:r>
            <a:r>
              <a:rPr lang="en-US" sz="1800" dirty="0">
                <a:cs typeface="Calibri" panose="020F0502020204030204"/>
              </a:rPr>
              <a:t> </a:t>
            </a:r>
            <a:r>
              <a:rPr lang="en-US" sz="1800" dirty="0" err="1">
                <a:cs typeface="Calibri" panose="020F0502020204030204"/>
              </a:rPr>
              <a:t>kanssa</a:t>
            </a:r>
            <a:r>
              <a:rPr lang="en-US" sz="1800" dirty="0">
                <a:cs typeface="Calibri" panose="020F0502020204030204"/>
              </a:rPr>
              <a:t>.</a:t>
            </a:r>
            <a:endParaRPr lang="fi-FI" sz="1800" dirty="0">
              <a:cs typeface="Calibri"/>
            </a:endParaRPr>
          </a:p>
          <a:p>
            <a:pPr marL="0" indent="0">
              <a:buNone/>
            </a:pPr>
            <a:r>
              <a:rPr lang="en-US" sz="1800" dirty="0">
                <a:cs typeface="Calibri" panose="020F0502020204030204"/>
              </a:rPr>
              <a:t>- </a:t>
            </a:r>
            <a:r>
              <a:rPr lang="en-US" sz="1800" dirty="0" err="1">
                <a:cs typeface="Calibri" panose="020F0502020204030204"/>
              </a:rPr>
              <a:t>Yhteistyö</a:t>
            </a:r>
            <a:r>
              <a:rPr lang="en-US" sz="1800" dirty="0">
                <a:cs typeface="Calibri" panose="020F0502020204030204"/>
              </a:rPr>
              <a:t> </a:t>
            </a:r>
            <a:r>
              <a:rPr lang="en-US" sz="1800" dirty="0" err="1">
                <a:cs typeface="Calibri" panose="020F0502020204030204"/>
              </a:rPr>
              <a:t>tuntuu</a:t>
            </a:r>
            <a:r>
              <a:rPr lang="en-US" sz="1800" dirty="0">
                <a:cs typeface="Calibri" panose="020F0502020204030204"/>
              </a:rPr>
              <a:t> </a:t>
            </a:r>
            <a:r>
              <a:rPr lang="en-US" sz="1800" dirty="0" err="1">
                <a:cs typeface="Calibri" panose="020F0502020204030204"/>
              </a:rPr>
              <a:t>onnistuvan</a:t>
            </a:r>
            <a:r>
              <a:rPr lang="en-US" sz="1800" dirty="0">
                <a:cs typeface="Calibri" panose="020F0502020204030204"/>
              </a:rPr>
              <a:t> </a:t>
            </a:r>
            <a:r>
              <a:rPr lang="en-US" sz="1800" dirty="0" err="1">
                <a:cs typeface="Calibri" panose="020F0502020204030204"/>
              </a:rPr>
              <a:t>toisten</a:t>
            </a:r>
            <a:r>
              <a:rPr lang="en-US" sz="1800" dirty="0">
                <a:cs typeface="Calibri" panose="020F0502020204030204"/>
              </a:rPr>
              <a:t> </a:t>
            </a:r>
            <a:r>
              <a:rPr lang="en-US" sz="1800" dirty="0" err="1">
                <a:cs typeface="Calibri" panose="020F0502020204030204"/>
              </a:rPr>
              <a:t>kanssa</a:t>
            </a:r>
            <a:r>
              <a:rPr lang="en-US" sz="1800" dirty="0">
                <a:cs typeface="Calibri" panose="020F0502020204030204"/>
              </a:rPr>
              <a:t> </a:t>
            </a:r>
            <a:r>
              <a:rPr lang="en-US" sz="1800" dirty="0" err="1">
                <a:cs typeface="Calibri" panose="020F0502020204030204"/>
              </a:rPr>
              <a:t>tosi</a:t>
            </a:r>
            <a:r>
              <a:rPr lang="en-US" sz="1800" dirty="0">
                <a:cs typeface="Calibri" panose="020F0502020204030204"/>
              </a:rPr>
              <a:t> </a:t>
            </a:r>
            <a:r>
              <a:rPr lang="en-US" sz="1800" dirty="0" err="1">
                <a:cs typeface="Calibri" panose="020F0502020204030204"/>
              </a:rPr>
              <a:t>hienosti</a:t>
            </a:r>
            <a:r>
              <a:rPr lang="en-US" sz="1800" dirty="0">
                <a:cs typeface="Calibri" panose="020F0502020204030204"/>
              </a:rPr>
              <a:t>!   </a:t>
            </a:r>
          </a:p>
          <a:p>
            <a:pPr marL="0" indent="0">
              <a:buNone/>
            </a:pPr>
            <a:r>
              <a:rPr lang="en-US" sz="1800" dirty="0" err="1">
                <a:cs typeface="Calibri" panose="020F0502020204030204"/>
              </a:rPr>
              <a:t>Silloin</a:t>
            </a:r>
            <a:r>
              <a:rPr lang="en-US" sz="1800" dirty="0">
                <a:cs typeface="Calibri" panose="020F0502020204030204"/>
              </a:rPr>
              <a:t> </a:t>
            </a:r>
            <a:r>
              <a:rPr lang="en-US" sz="1800" dirty="0" err="1">
                <a:cs typeface="Calibri" panose="020F0502020204030204"/>
              </a:rPr>
              <a:t>voimme</a:t>
            </a:r>
            <a:r>
              <a:rPr lang="en-US" sz="1800" dirty="0">
                <a:cs typeface="Calibri" panose="020F0502020204030204"/>
              </a:rPr>
              <a:t> </a:t>
            </a:r>
            <a:r>
              <a:rPr lang="en-US" sz="1800" dirty="0" err="1">
                <a:cs typeface="Calibri" panose="020F0502020204030204"/>
              </a:rPr>
              <a:t>onnistua</a:t>
            </a:r>
            <a:r>
              <a:rPr lang="en-US" sz="1800" dirty="0">
                <a:cs typeface="Calibri" panose="020F0502020204030204"/>
              </a:rPr>
              <a:t> </a:t>
            </a:r>
            <a:r>
              <a:rPr lang="en-US" sz="1800" dirty="0" err="1">
                <a:cs typeface="Calibri" panose="020F0502020204030204"/>
              </a:rPr>
              <a:t>tavoitteessa</a:t>
            </a:r>
            <a:r>
              <a:rPr lang="en-US" sz="1800" dirty="0">
                <a:cs typeface="Calibri" panose="020F0502020204030204"/>
              </a:rPr>
              <a:t>:                 </a:t>
            </a:r>
            <a:r>
              <a:rPr lang="en-US" sz="1800" dirty="0" err="1">
                <a:cs typeface="Calibri" panose="020F0502020204030204"/>
              </a:rPr>
              <a:t>koulun</a:t>
            </a:r>
            <a:r>
              <a:rPr lang="en-US" sz="1800" dirty="0">
                <a:cs typeface="Calibri" panose="020F0502020204030204"/>
              </a:rPr>
              <a:t> paras </a:t>
            </a:r>
            <a:r>
              <a:rPr lang="en-US" sz="1800" dirty="0" err="1">
                <a:cs typeface="Calibri" panose="020F0502020204030204"/>
              </a:rPr>
              <a:t>luokkahenki</a:t>
            </a:r>
            <a:r>
              <a:rPr lang="en-US" sz="1800" dirty="0">
                <a:cs typeface="Calibri" panose="020F0502020204030204"/>
              </a:rPr>
              <a:t>! :)</a:t>
            </a:r>
          </a:p>
          <a:p>
            <a:pPr marL="0" indent="0">
              <a:buNone/>
            </a:pPr>
            <a:endParaRPr lang="en-US" sz="1800" dirty="0">
              <a:cs typeface="Calibri" panose="020F0502020204030204"/>
            </a:endParaRPr>
          </a:p>
          <a:p>
            <a:pPr marL="0" indent="0">
              <a:buNone/>
            </a:pPr>
            <a:r>
              <a:rPr lang="en-US" sz="1800" dirty="0">
                <a:cs typeface="Calibri" panose="020F0502020204030204"/>
              </a:rPr>
              <a:t>-  </a:t>
            </a:r>
            <a:r>
              <a:rPr lang="en-US" sz="1800" dirty="0" err="1">
                <a:cs typeface="Calibri" panose="020F0502020204030204"/>
              </a:rPr>
              <a:t>Osallistuminen</a:t>
            </a:r>
            <a:r>
              <a:rPr lang="en-US" sz="1800" dirty="0">
                <a:cs typeface="Calibri" panose="020F0502020204030204"/>
              </a:rPr>
              <a:t> </a:t>
            </a:r>
            <a:r>
              <a:rPr lang="en-US" sz="1800" dirty="0" err="1">
                <a:cs typeface="Calibri" panose="020F0502020204030204"/>
              </a:rPr>
              <a:t>tuntikeskusteluihin</a:t>
            </a:r>
            <a:r>
              <a:rPr lang="en-US" sz="1800" dirty="0">
                <a:cs typeface="Calibri" panose="020F0502020204030204"/>
              </a:rPr>
              <a:t> </a:t>
            </a:r>
            <a:r>
              <a:rPr lang="en-US" sz="1800" dirty="0" err="1">
                <a:cs typeface="Calibri" panose="020F0502020204030204"/>
              </a:rPr>
              <a:t>hiukan</a:t>
            </a:r>
            <a:r>
              <a:rPr lang="en-US" sz="1800" dirty="0">
                <a:cs typeface="Calibri" panose="020F0502020204030204"/>
              </a:rPr>
              <a:t> </a:t>
            </a:r>
            <a:r>
              <a:rPr lang="en-US" sz="1800" dirty="0" err="1">
                <a:cs typeface="Calibri" panose="020F0502020204030204"/>
              </a:rPr>
              <a:t>vaihtelee</a:t>
            </a:r>
            <a:r>
              <a:rPr lang="en-US" sz="1800" dirty="0">
                <a:cs typeface="Calibri" panose="020F0502020204030204"/>
              </a:rPr>
              <a:t>, </a:t>
            </a:r>
            <a:r>
              <a:rPr lang="en-US" sz="1800" dirty="0" err="1">
                <a:cs typeface="Calibri" panose="020F0502020204030204"/>
              </a:rPr>
              <a:t>mutta</a:t>
            </a:r>
            <a:r>
              <a:rPr lang="en-US" sz="1800" dirty="0">
                <a:cs typeface="Calibri" panose="020F0502020204030204"/>
              </a:rPr>
              <a:t> </a:t>
            </a:r>
            <a:r>
              <a:rPr lang="en-US" sz="1800" dirty="0" err="1">
                <a:cs typeface="Calibri" panose="020F0502020204030204"/>
              </a:rPr>
              <a:t>pääsääntöisesti</a:t>
            </a:r>
            <a:r>
              <a:rPr lang="en-US" sz="1800" dirty="0">
                <a:cs typeface="Calibri" panose="020F0502020204030204"/>
              </a:rPr>
              <a:t> </a:t>
            </a:r>
            <a:r>
              <a:rPr lang="en-US" sz="1800" dirty="0" err="1">
                <a:cs typeface="Calibri" panose="020F0502020204030204"/>
              </a:rPr>
              <a:t>luokka</a:t>
            </a:r>
            <a:r>
              <a:rPr lang="en-US" sz="1800" dirty="0">
                <a:cs typeface="Calibri" panose="020F0502020204030204"/>
              </a:rPr>
              <a:t> on </a:t>
            </a:r>
            <a:r>
              <a:rPr lang="en-US" sz="1800" dirty="0" err="1">
                <a:cs typeface="Calibri" panose="020F0502020204030204"/>
              </a:rPr>
              <a:t>aktiivinen</a:t>
            </a:r>
            <a:r>
              <a:rPr lang="en-US" sz="1800" dirty="0">
                <a:cs typeface="Calibri" panose="020F0502020204030204"/>
              </a:rPr>
              <a:t>, </a:t>
            </a:r>
            <a:r>
              <a:rPr lang="en-US" sz="1800" dirty="0" err="1">
                <a:cs typeface="Calibri" panose="020F0502020204030204"/>
              </a:rPr>
              <a:t>mikä</a:t>
            </a:r>
            <a:r>
              <a:rPr lang="en-US" sz="1800" dirty="0">
                <a:cs typeface="Calibri" panose="020F0502020204030204"/>
              </a:rPr>
              <a:t> </a:t>
            </a:r>
            <a:r>
              <a:rPr lang="en-US" sz="1800" dirty="0" err="1">
                <a:cs typeface="Calibri" panose="020F0502020204030204"/>
              </a:rPr>
              <a:t>todella</a:t>
            </a:r>
            <a:r>
              <a:rPr lang="en-US" sz="1800" dirty="0">
                <a:cs typeface="Calibri" panose="020F0502020204030204"/>
              </a:rPr>
              <a:t> </a:t>
            </a:r>
            <a:r>
              <a:rPr lang="en-US" sz="1800" dirty="0" err="1">
                <a:cs typeface="Calibri" panose="020F0502020204030204"/>
              </a:rPr>
              <a:t>mukavaa</a:t>
            </a:r>
            <a:r>
              <a:rPr lang="en-US" sz="1800" dirty="0">
                <a:cs typeface="Calibri" panose="020F0502020204030204"/>
              </a:rPr>
              <a:t>. </a:t>
            </a:r>
            <a:r>
              <a:rPr lang="en-US" sz="1800" dirty="0" err="1">
                <a:cs typeface="Calibri" panose="020F0502020204030204"/>
              </a:rPr>
              <a:t>Aktiivista</a:t>
            </a:r>
            <a:r>
              <a:rPr lang="en-US" sz="1800" dirty="0">
                <a:cs typeface="Calibri" panose="020F0502020204030204"/>
              </a:rPr>
              <a:t> </a:t>
            </a:r>
            <a:r>
              <a:rPr lang="en-US" sz="1800" dirty="0" err="1">
                <a:cs typeface="Calibri" panose="020F0502020204030204"/>
              </a:rPr>
              <a:t>osallistumista</a:t>
            </a:r>
            <a:r>
              <a:rPr lang="en-US" sz="1800" dirty="0">
                <a:cs typeface="Calibri" panose="020F0502020204030204"/>
              </a:rPr>
              <a:t> </a:t>
            </a:r>
            <a:r>
              <a:rPr lang="en-US" sz="1800" dirty="0" err="1">
                <a:cs typeface="Calibri" panose="020F0502020204030204"/>
              </a:rPr>
              <a:t>helppo</a:t>
            </a:r>
            <a:r>
              <a:rPr lang="en-US" sz="1800" dirty="0">
                <a:cs typeface="Calibri" panose="020F0502020204030204"/>
              </a:rPr>
              <a:t> </a:t>
            </a:r>
            <a:r>
              <a:rPr lang="en-US" sz="1800" dirty="0" err="1">
                <a:cs typeface="Calibri" panose="020F0502020204030204"/>
              </a:rPr>
              <a:t>harjoitella</a:t>
            </a:r>
            <a:r>
              <a:rPr lang="en-US" sz="1800" dirty="0">
                <a:cs typeface="Calibri" panose="020F0502020204030204"/>
              </a:rPr>
              <a:t> </a:t>
            </a:r>
            <a:r>
              <a:rPr lang="en-US" sz="1800" dirty="0" err="1">
                <a:cs typeface="Calibri" panose="020F0502020204030204"/>
              </a:rPr>
              <a:t>tutussa</a:t>
            </a:r>
            <a:r>
              <a:rPr lang="en-US" sz="1800" dirty="0">
                <a:cs typeface="Calibri" panose="020F0502020204030204"/>
              </a:rPr>
              <a:t> </a:t>
            </a:r>
            <a:r>
              <a:rPr lang="en-US" sz="1800" dirty="0" err="1">
                <a:cs typeface="Calibri" panose="020F0502020204030204"/>
              </a:rPr>
              <a:t>porukassa</a:t>
            </a:r>
            <a:r>
              <a:rPr lang="en-US" sz="1800" dirty="0">
                <a:cs typeface="Calibri" panose="020F0502020204030204"/>
              </a:rPr>
              <a:t>. </a:t>
            </a:r>
            <a:r>
              <a:rPr lang="en-US" sz="1800" dirty="0" err="1">
                <a:cs typeface="Calibri" panose="020F0502020204030204"/>
              </a:rPr>
              <a:t>Luokassa</a:t>
            </a:r>
            <a:r>
              <a:rPr lang="en-US" sz="1800" dirty="0">
                <a:cs typeface="Calibri" panose="020F0502020204030204"/>
              </a:rPr>
              <a:t> on </a:t>
            </a:r>
            <a:r>
              <a:rPr lang="en-US" sz="1800" dirty="0" err="1">
                <a:cs typeface="Calibri" panose="020F0502020204030204"/>
              </a:rPr>
              <a:t>hyvä</a:t>
            </a:r>
            <a:r>
              <a:rPr lang="en-US" sz="1800" dirty="0">
                <a:cs typeface="Calibri" panose="020F0502020204030204"/>
              </a:rPr>
              <a:t> </a:t>
            </a:r>
            <a:r>
              <a:rPr lang="en-US" sz="1800" dirty="0" err="1">
                <a:cs typeface="Calibri" panose="020F0502020204030204"/>
              </a:rPr>
              <a:t>työrauha</a:t>
            </a:r>
            <a:r>
              <a:rPr lang="en-US" sz="1800" dirty="0">
                <a:cs typeface="Calibri" panose="020F0502020204030204"/>
              </a:rPr>
              <a:t>.</a:t>
            </a:r>
          </a:p>
          <a:p>
            <a:pPr>
              <a:buFontTx/>
              <a:buChar char="-"/>
            </a:pPr>
            <a:r>
              <a:rPr lang="en-US" sz="1800" dirty="0" err="1" smtClean="0">
                <a:cs typeface="Calibri" panose="020F0502020204030204"/>
              </a:rPr>
              <a:t>Läksyt</a:t>
            </a:r>
            <a:r>
              <a:rPr lang="en-US" sz="1800" dirty="0" smtClean="0">
                <a:cs typeface="Calibri" panose="020F0502020204030204"/>
              </a:rPr>
              <a:t> </a:t>
            </a:r>
            <a:r>
              <a:rPr lang="en-US" sz="1800" dirty="0">
                <a:cs typeface="Calibri" panose="020F0502020204030204"/>
              </a:rPr>
              <a:t>(</a:t>
            </a:r>
            <a:r>
              <a:rPr lang="en-US" sz="1800" dirty="0" err="1">
                <a:cs typeface="Calibri" panose="020F0502020204030204"/>
              </a:rPr>
              <a:t>tehtävät</a:t>
            </a:r>
            <a:r>
              <a:rPr lang="en-US" sz="1800" dirty="0">
                <a:cs typeface="Calibri" panose="020F0502020204030204"/>
              </a:rPr>
              <a:t>) </a:t>
            </a:r>
            <a:r>
              <a:rPr lang="en-US" sz="1800" dirty="0" err="1">
                <a:cs typeface="Calibri" panose="020F0502020204030204"/>
              </a:rPr>
              <a:t>suurimmalla</a:t>
            </a:r>
            <a:r>
              <a:rPr lang="en-US" sz="1800" dirty="0">
                <a:cs typeface="Calibri" panose="020F0502020204030204"/>
              </a:rPr>
              <a:t> </a:t>
            </a:r>
            <a:r>
              <a:rPr lang="en-US" sz="1800" dirty="0" err="1">
                <a:cs typeface="Calibri" panose="020F0502020204030204"/>
              </a:rPr>
              <a:t>osalla</a:t>
            </a:r>
            <a:r>
              <a:rPr lang="en-US" sz="1800" dirty="0">
                <a:cs typeface="Calibri" panose="020F0502020204030204"/>
              </a:rPr>
              <a:t> </a:t>
            </a:r>
            <a:r>
              <a:rPr lang="en-US" sz="1800" dirty="0" err="1">
                <a:cs typeface="Calibri" panose="020F0502020204030204"/>
              </a:rPr>
              <a:t>hyvin</a:t>
            </a:r>
            <a:r>
              <a:rPr lang="en-US" sz="1800" dirty="0">
                <a:cs typeface="Calibri" panose="020F0502020204030204"/>
              </a:rPr>
              <a:t> </a:t>
            </a:r>
            <a:r>
              <a:rPr lang="en-US" sz="1800" dirty="0" err="1">
                <a:cs typeface="Calibri" panose="020F0502020204030204"/>
              </a:rPr>
              <a:t>tehty</a:t>
            </a:r>
            <a:r>
              <a:rPr lang="en-US" sz="1800" dirty="0">
                <a:cs typeface="Calibri" panose="020F0502020204030204"/>
              </a:rPr>
              <a:t>. </a:t>
            </a:r>
            <a:r>
              <a:rPr lang="en-US" sz="1800" dirty="0" err="1">
                <a:cs typeface="Calibri" panose="020F0502020204030204"/>
              </a:rPr>
              <a:t>Lukuläksyjen</a:t>
            </a:r>
            <a:r>
              <a:rPr lang="en-US" sz="1800" dirty="0">
                <a:cs typeface="Calibri" panose="020F0502020204030204"/>
              </a:rPr>
              <a:t> </a:t>
            </a:r>
            <a:r>
              <a:rPr lang="en-US" sz="1800" dirty="0" err="1">
                <a:cs typeface="Calibri" panose="020F0502020204030204"/>
              </a:rPr>
              <a:t>huolelliseen</a:t>
            </a:r>
            <a:r>
              <a:rPr lang="en-US" sz="1800" dirty="0">
                <a:cs typeface="Calibri" panose="020F0502020204030204"/>
              </a:rPr>
              <a:t> </a:t>
            </a:r>
            <a:r>
              <a:rPr lang="en-US" sz="1800" dirty="0" err="1">
                <a:cs typeface="Calibri" panose="020F0502020204030204"/>
              </a:rPr>
              <a:t>lukemiseen</a:t>
            </a:r>
            <a:r>
              <a:rPr lang="en-US" sz="1800" dirty="0">
                <a:cs typeface="Calibri" panose="020F0502020204030204"/>
              </a:rPr>
              <a:t> </a:t>
            </a:r>
            <a:r>
              <a:rPr lang="en-US" sz="1800" dirty="0" err="1">
                <a:cs typeface="Calibri" panose="020F0502020204030204"/>
              </a:rPr>
              <a:t>kannattaa</a:t>
            </a:r>
            <a:r>
              <a:rPr lang="en-US" sz="1800" dirty="0">
                <a:cs typeface="Calibri" panose="020F0502020204030204"/>
              </a:rPr>
              <a:t> </a:t>
            </a:r>
            <a:r>
              <a:rPr lang="en-US" sz="1800" dirty="0" err="1">
                <a:cs typeface="Calibri" panose="020F0502020204030204"/>
              </a:rPr>
              <a:t>tsempata</a:t>
            </a:r>
            <a:r>
              <a:rPr lang="en-US" sz="1800" dirty="0">
                <a:cs typeface="Calibri" panose="020F0502020204030204"/>
              </a:rPr>
              <a:t> – </a:t>
            </a:r>
            <a:r>
              <a:rPr lang="en-US" sz="1800" dirty="0" err="1">
                <a:cs typeface="Calibri" panose="020F0502020204030204"/>
              </a:rPr>
              <a:t>tehtävät</a:t>
            </a:r>
            <a:r>
              <a:rPr lang="en-US" sz="1800" dirty="0">
                <a:cs typeface="Calibri" panose="020F0502020204030204"/>
              </a:rPr>
              <a:t> </a:t>
            </a:r>
            <a:r>
              <a:rPr lang="en-US" sz="1800" dirty="0" err="1">
                <a:cs typeface="Calibri" panose="020F0502020204030204"/>
              </a:rPr>
              <a:t>ovat</a:t>
            </a:r>
            <a:r>
              <a:rPr lang="en-US" sz="1800" dirty="0">
                <a:cs typeface="Calibri" panose="020F0502020204030204"/>
              </a:rPr>
              <a:t> </a:t>
            </a:r>
            <a:r>
              <a:rPr lang="en-US" sz="1800" dirty="0" err="1">
                <a:cs typeface="Calibri" panose="020F0502020204030204"/>
              </a:rPr>
              <a:t>helpompia</a:t>
            </a:r>
            <a:r>
              <a:rPr lang="en-US" sz="1800" dirty="0">
                <a:cs typeface="Calibri" panose="020F0502020204030204"/>
              </a:rPr>
              <a:t>, </a:t>
            </a:r>
            <a:r>
              <a:rPr lang="en-US" sz="1800" dirty="0" err="1">
                <a:cs typeface="Calibri" panose="020F0502020204030204"/>
              </a:rPr>
              <a:t>asiat</a:t>
            </a:r>
            <a:r>
              <a:rPr lang="en-US" sz="1800" dirty="0">
                <a:cs typeface="Calibri" panose="020F0502020204030204"/>
              </a:rPr>
              <a:t> </a:t>
            </a:r>
            <a:r>
              <a:rPr lang="en-US" sz="1800" dirty="0" err="1">
                <a:cs typeface="Calibri" panose="020F0502020204030204"/>
              </a:rPr>
              <a:t>painuvat</a:t>
            </a:r>
            <a:r>
              <a:rPr lang="en-US" sz="1800" dirty="0">
                <a:cs typeface="Calibri" panose="020F0502020204030204"/>
              </a:rPr>
              <a:t> </a:t>
            </a:r>
            <a:r>
              <a:rPr lang="en-US" sz="1800" dirty="0" err="1">
                <a:cs typeface="Calibri" panose="020F0502020204030204"/>
              </a:rPr>
              <a:t>hyvin</a:t>
            </a:r>
            <a:r>
              <a:rPr lang="en-US" sz="1800" dirty="0">
                <a:cs typeface="Calibri" panose="020F0502020204030204"/>
              </a:rPr>
              <a:t> </a:t>
            </a:r>
            <a:r>
              <a:rPr lang="en-US" sz="1800" dirty="0" err="1">
                <a:cs typeface="Calibri" panose="020F0502020204030204"/>
              </a:rPr>
              <a:t>mieleen</a:t>
            </a:r>
            <a:r>
              <a:rPr lang="en-US" sz="1800" dirty="0">
                <a:cs typeface="Calibri" panose="020F0502020204030204"/>
              </a:rPr>
              <a:t>. </a:t>
            </a:r>
            <a:r>
              <a:rPr lang="en-US" sz="1800" dirty="0" err="1">
                <a:cs typeface="Calibri" panose="020F0502020204030204"/>
              </a:rPr>
              <a:t>Helpottaa</a:t>
            </a:r>
            <a:r>
              <a:rPr lang="en-US" sz="1800" dirty="0">
                <a:cs typeface="Calibri" panose="020F0502020204030204"/>
              </a:rPr>
              <a:t> </a:t>
            </a:r>
            <a:r>
              <a:rPr lang="en-US" sz="1800" dirty="0" err="1">
                <a:cs typeface="Calibri" panose="020F0502020204030204"/>
              </a:rPr>
              <a:t>hurjasti</a:t>
            </a:r>
            <a:r>
              <a:rPr lang="en-US" sz="1800" dirty="0">
                <a:cs typeface="Calibri" panose="020F0502020204030204"/>
              </a:rPr>
              <a:t> </a:t>
            </a:r>
            <a:r>
              <a:rPr lang="en-US" sz="1800" dirty="0" err="1">
                <a:cs typeface="Calibri" panose="020F0502020204030204"/>
              </a:rPr>
              <a:t>tulevina</a:t>
            </a:r>
            <a:r>
              <a:rPr lang="en-US" sz="1800" dirty="0">
                <a:cs typeface="Calibri" panose="020F0502020204030204"/>
              </a:rPr>
              <a:t> </a:t>
            </a:r>
            <a:r>
              <a:rPr lang="en-US" sz="1800" dirty="0" err="1">
                <a:cs typeface="Calibri" panose="020F0502020204030204"/>
              </a:rPr>
              <a:t>vuosina</a:t>
            </a:r>
            <a:r>
              <a:rPr lang="en-US" sz="1800" dirty="0">
                <a:cs typeface="Calibri" panose="020F0502020204030204"/>
              </a:rPr>
              <a:t>, </a:t>
            </a:r>
            <a:r>
              <a:rPr lang="en-US" sz="1800" dirty="0" err="1">
                <a:cs typeface="Calibri" panose="020F0502020204030204"/>
              </a:rPr>
              <a:t>kun</a:t>
            </a:r>
            <a:r>
              <a:rPr lang="en-US" sz="1800" dirty="0">
                <a:cs typeface="Calibri" panose="020F0502020204030204"/>
              </a:rPr>
              <a:t> </a:t>
            </a:r>
            <a:r>
              <a:rPr lang="en-US" sz="1800" dirty="0" err="1">
                <a:cs typeface="Calibri" panose="020F0502020204030204"/>
              </a:rPr>
              <a:t>luetunymmärtäminen</a:t>
            </a:r>
            <a:r>
              <a:rPr lang="en-US" sz="1800" dirty="0">
                <a:cs typeface="Calibri" panose="020F0502020204030204"/>
              </a:rPr>
              <a:t> </a:t>
            </a:r>
            <a:r>
              <a:rPr lang="en-US" sz="1800" dirty="0" err="1">
                <a:cs typeface="Calibri" panose="020F0502020204030204"/>
              </a:rPr>
              <a:t>vahvistuu</a:t>
            </a:r>
            <a:r>
              <a:rPr lang="en-US" sz="1800" dirty="0">
                <a:cs typeface="Calibri" panose="020F0502020204030204"/>
              </a:rPr>
              <a:t>. </a:t>
            </a:r>
            <a:r>
              <a:rPr lang="en-US" sz="1800" dirty="0" err="1">
                <a:cs typeface="Calibri" panose="020F0502020204030204"/>
              </a:rPr>
              <a:t>Läksyunohduksia</a:t>
            </a:r>
            <a:r>
              <a:rPr lang="en-US" sz="1800" dirty="0">
                <a:cs typeface="Calibri" panose="020F0502020204030204"/>
              </a:rPr>
              <a:t> </a:t>
            </a:r>
            <a:r>
              <a:rPr lang="en-US" sz="1800" dirty="0" err="1">
                <a:cs typeface="Calibri" panose="020F0502020204030204"/>
              </a:rPr>
              <a:t>laitan</a:t>
            </a:r>
            <a:r>
              <a:rPr lang="en-US" sz="1800" dirty="0">
                <a:cs typeface="Calibri" panose="020F0502020204030204"/>
              </a:rPr>
              <a:t> Wilman </a:t>
            </a:r>
            <a:r>
              <a:rPr lang="en-US" sz="1800" dirty="0" err="1">
                <a:cs typeface="Calibri" panose="020F0502020204030204"/>
              </a:rPr>
              <a:t>merkintöihin</a:t>
            </a:r>
            <a:r>
              <a:rPr lang="en-US" sz="1800" dirty="0" smtClean="0">
                <a:cs typeface="Calibri" panose="020F0502020204030204"/>
              </a:rPr>
              <a:t>.</a:t>
            </a:r>
          </a:p>
          <a:p>
            <a:pPr>
              <a:buFontTx/>
              <a:buChar char="-"/>
            </a:pPr>
            <a:r>
              <a:rPr lang="en-US" sz="1800" dirty="0" err="1" smtClean="0">
                <a:cs typeface="Calibri" panose="020F0502020204030204"/>
              </a:rPr>
              <a:t>Lukuläksyt</a:t>
            </a:r>
            <a:r>
              <a:rPr lang="en-US" sz="1800" dirty="0" smtClean="0">
                <a:cs typeface="Calibri" panose="020F0502020204030204"/>
              </a:rPr>
              <a:t> </a:t>
            </a:r>
            <a:r>
              <a:rPr lang="en-US" sz="1800" dirty="0" err="1" smtClean="0">
                <a:cs typeface="Calibri" panose="020F0502020204030204"/>
              </a:rPr>
              <a:t>kuitataan</a:t>
            </a:r>
            <a:r>
              <a:rPr lang="en-US" sz="1800" dirty="0" smtClean="0">
                <a:cs typeface="Calibri" panose="020F0502020204030204"/>
              </a:rPr>
              <a:t> </a:t>
            </a:r>
            <a:r>
              <a:rPr lang="en-US" sz="1800" dirty="0" err="1" smtClean="0">
                <a:cs typeface="Calibri" panose="020F0502020204030204"/>
              </a:rPr>
              <a:t>entiseen</a:t>
            </a:r>
            <a:r>
              <a:rPr lang="en-US" sz="1800" dirty="0" smtClean="0">
                <a:cs typeface="Calibri" panose="020F0502020204030204"/>
              </a:rPr>
              <a:t> </a:t>
            </a:r>
            <a:r>
              <a:rPr lang="en-US" sz="1800" dirty="0" err="1" smtClean="0">
                <a:cs typeface="Calibri" panose="020F0502020204030204"/>
              </a:rPr>
              <a:t>tapaan</a:t>
            </a:r>
            <a:r>
              <a:rPr lang="en-US" sz="1800" dirty="0" smtClean="0">
                <a:cs typeface="Calibri" panose="020F0502020204030204"/>
              </a:rPr>
              <a:t> </a:t>
            </a:r>
            <a:r>
              <a:rPr lang="en-US" sz="1800" dirty="0" err="1" smtClean="0">
                <a:cs typeface="Calibri" panose="020F0502020204030204"/>
              </a:rPr>
              <a:t>kirjan</a:t>
            </a:r>
            <a:r>
              <a:rPr lang="en-US" sz="1800" dirty="0" smtClean="0">
                <a:cs typeface="Calibri" panose="020F0502020204030204"/>
              </a:rPr>
              <a:t> </a:t>
            </a:r>
            <a:r>
              <a:rPr lang="en-US" sz="1800" dirty="0" err="1" smtClean="0">
                <a:cs typeface="Calibri" panose="020F0502020204030204"/>
              </a:rPr>
              <a:t>kanteen</a:t>
            </a:r>
            <a:r>
              <a:rPr lang="en-US" sz="1800" dirty="0" smtClean="0">
                <a:cs typeface="Calibri" panose="020F0502020204030204"/>
              </a:rPr>
              <a:t> </a:t>
            </a:r>
            <a:r>
              <a:rPr lang="en-US" sz="1800" dirty="0" err="1" smtClean="0">
                <a:cs typeface="Calibri" panose="020F0502020204030204"/>
              </a:rPr>
              <a:t>teipattuun</a:t>
            </a:r>
            <a:r>
              <a:rPr lang="en-US" sz="1800" dirty="0" smtClean="0">
                <a:cs typeface="Calibri" panose="020F0502020204030204"/>
              </a:rPr>
              <a:t> </a:t>
            </a:r>
            <a:r>
              <a:rPr lang="en-US" sz="1800" dirty="0" err="1" smtClean="0">
                <a:cs typeface="Calibri" panose="020F0502020204030204"/>
              </a:rPr>
              <a:t>seurantalomakkeeseen</a:t>
            </a:r>
            <a:r>
              <a:rPr lang="en-US" sz="1800" dirty="0" smtClean="0">
                <a:cs typeface="Calibri" panose="020F0502020204030204"/>
              </a:rPr>
              <a:t>.</a:t>
            </a:r>
            <a:endParaRPr lang="en-US" sz="1800" dirty="0">
              <a:cs typeface="Calibri" panose="020F0502020204030204"/>
            </a:endParaRPr>
          </a:p>
          <a:p>
            <a:pPr marL="0" indent="0">
              <a:buNone/>
            </a:pPr>
            <a:r>
              <a:rPr lang="en-US" sz="1800" dirty="0">
                <a:cs typeface="Calibri" panose="020F0502020204030204"/>
              </a:rPr>
              <a:t>- 3. -</a:t>
            </a:r>
            <a:r>
              <a:rPr lang="en-US" sz="1800" dirty="0" err="1">
                <a:cs typeface="Calibri" panose="020F0502020204030204"/>
              </a:rPr>
              <a:t>luokkalaisille</a:t>
            </a:r>
            <a:r>
              <a:rPr lang="en-US" sz="1800" dirty="0">
                <a:cs typeface="Calibri" panose="020F0502020204030204"/>
              </a:rPr>
              <a:t> </a:t>
            </a:r>
            <a:r>
              <a:rPr lang="en-US" sz="1800" dirty="0" err="1">
                <a:cs typeface="Calibri" panose="020F0502020204030204"/>
              </a:rPr>
              <a:t>hyppy</a:t>
            </a:r>
            <a:r>
              <a:rPr lang="en-US" sz="1800" dirty="0">
                <a:cs typeface="Calibri" panose="020F0502020204030204"/>
              </a:rPr>
              <a:t> </a:t>
            </a:r>
            <a:r>
              <a:rPr lang="en-US" sz="1800" dirty="0" err="1">
                <a:cs typeface="Calibri" panose="020F0502020204030204"/>
              </a:rPr>
              <a:t>alkuopetuksesta</a:t>
            </a:r>
            <a:r>
              <a:rPr lang="en-US" sz="1800" dirty="0">
                <a:cs typeface="Calibri" panose="020F0502020204030204"/>
              </a:rPr>
              <a:t> </a:t>
            </a:r>
            <a:r>
              <a:rPr lang="en-US" sz="1800" dirty="0" err="1">
                <a:cs typeface="Calibri" panose="020F0502020204030204"/>
              </a:rPr>
              <a:t>voi</a:t>
            </a:r>
            <a:r>
              <a:rPr lang="en-US" sz="1800" dirty="0">
                <a:cs typeface="Calibri" panose="020F0502020204030204"/>
              </a:rPr>
              <a:t> </a:t>
            </a:r>
            <a:r>
              <a:rPr lang="en-US" sz="1800" dirty="0" err="1">
                <a:cs typeface="Calibri" panose="020F0502020204030204"/>
              </a:rPr>
              <a:t>tuntua</a:t>
            </a:r>
            <a:r>
              <a:rPr lang="en-US" sz="1800" dirty="0">
                <a:cs typeface="Calibri" panose="020F0502020204030204"/>
              </a:rPr>
              <a:t> </a:t>
            </a:r>
            <a:r>
              <a:rPr lang="en-US" sz="1800" dirty="0" err="1">
                <a:cs typeface="Calibri" panose="020F0502020204030204"/>
              </a:rPr>
              <a:t>suurelta</a:t>
            </a:r>
            <a:r>
              <a:rPr lang="en-US" sz="1800" dirty="0">
                <a:cs typeface="Calibri" panose="020F0502020204030204"/>
              </a:rPr>
              <a:t>, </a:t>
            </a:r>
            <a:r>
              <a:rPr lang="en-US" sz="1800" dirty="0" err="1">
                <a:cs typeface="Calibri" panose="020F0502020204030204"/>
              </a:rPr>
              <a:t>kun</a:t>
            </a:r>
            <a:r>
              <a:rPr lang="en-US" sz="1800" dirty="0">
                <a:cs typeface="Calibri" panose="020F0502020204030204"/>
              </a:rPr>
              <a:t> </a:t>
            </a:r>
            <a:r>
              <a:rPr lang="en-US" sz="1800" dirty="0" err="1">
                <a:cs typeface="Calibri" panose="020F0502020204030204"/>
              </a:rPr>
              <a:t>läksyjen</a:t>
            </a:r>
            <a:r>
              <a:rPr lang="en-US" sz="1800" dirty="0">
                <a:cs typeface="Calibri" panose="020F0502020204030204"/>
              </a:rPr>
              <a:t> </a:t>
            </a:r>
            <a:r>
              <a:rPr lang="en-US" sz="1800" dirty="0" err="1">
                <a:cs typeface="Calibri" panose="020F0502020204030204"/>
              </a:rPr>
              <a:t>määräkin</a:t>
            </a:r>
            <a:r>
              <a:rPr lang="en-US" sz="1800" dirty="0">
                <a:cs typeface="Calibri" panose="020F0502020204030204"/>
              </a:rPr>
              <a:t> </a:t>
            </a:r>
            <a:r>
              <a:rPr lang="en-US" sz="1800" dirty="0" err="1">
                <a:cs typeface="Calibri" panose="020F0502020204030204"/>
              </a:rPr>
              <a:t>saattaa</a:t>
            </a:r>
            <a:r>
              <a:rPr lang="en-US" sz="1800" dirty="0">
                <a:cs typeface="Calibri" panose="020F0502020204030204"/>
              </a:rPr>
              <a:t> </a:t>
            </a:r>
            <a:r>
              <a:rPr lang="en-US" sz="1800" dirty="0" err="1">
                <a:cs typeface="Calibri" panose="020F0502020204030204"/>
              </a:rPr>
              <a:t>hieman</a:t>
            </a:r>
            <a:r>
              <a:rPr lang="en-US" sz="1800" dirty="0">
                <a:cs typeface="Calibri" panose="020F0502020204030204"/>
              </a:rPr>
              <a:t> </a:t>
            </a:r>
            <a:r>
              <a:rPr lang="en-US" sz="1800" dirty="0" err="1">
                <a:cs typeface="Calibri" panose="020F0502020204030204"/>
              </a:rPr>
              <a:t>kasvaa</a:t>
            </a:r>
            <a:r>
              <a:rPr lang="en-US" sz="1800" dirty="0">
                <a:cs typeface="Calibri" panose="020F0502020204030204"/>
              </a:rPr>
              <a:t>. </a:t>
            </a:r>
          </a:p>
          <a:p>
            <a:pPr marL="0" indent="0">
              <a:buNone/>
            </a:pPr>
            <a:endParaRPr lang="en-US" sz="1800" dirty="0">
              <a:cs typeface="Calibri" panose="020F0502020204030204"/>
            </a:endParaRPr>
          </a:p>
        </p:txBody>
      </p:sp>
      <p:sp>
        <p:nvSpPr>
          <p:cNvPr id="3" name="Nuoli: Oikea 2">
            <a:extLst>
              <a:ext uri="{FF2B5EF4-FFF2-40B4-BE49-F238E27FC236}">
                <a16:creationId xmlns:a16="http://schemas.microsoft.com/office/drawing/2014/main" id="{2041BD4F-AC65-4C8A-03AA-A3BBA1CE558F}"/>
              </a:ext>
            </a:extLst>
          </p:cNvPr>
          <p:cNvSpPr/>
          <p:nvPr/>
        </p:nvSpPr>
        <p:spPr>
          <a:xfrm>
            <a:off x="7700112" y="1841573"/>
            <a:ext cx="611481" cy="10348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9915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424847-0838-424E-94A6-B4A9EA5634A3}"/>
              </a:ext>
            </a:extLst>
          </p:cNvPr>
          <p:cNvSpPr>
            <a:spLocks noGrp="1"/>
          </p:cNvSpPr>
          <p:nvPr>
            <p:ph type="title"/>
          </p:nvPr>
        </p:nvSpPr>
        <p:spPr>
          <a:xfrm>
            <a:off x="655320" y="365125"/>
            <a:ext cx="5120114" cy="1692794"/>
          </a:xfrm>
        </p:spPr>
        <p:txBody>
          <a:bodyPr>
            <a:normAutofit/>
          </a:bodyPr>
          <a:lstStyle/>
          <a:p>
            <a:r>
              <a:rPr lang="fi-FI">
                <a:cs typeface="Calibri Light"/>
              </a:rPr>
              <a:t>Tutut käytännöt ja jotain uutta</a:t>
            </a:r>
            <a:endParaRPr lang="fi-FI"/>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3F7E49B8-420A-4FE8-B9D6-90ADA08C53D4}"/>
              </a:ext>
            </a:extLst>
          </p:cNvPr>
          <p:cNvSpPr>
            <a:spLocks noGrp="1"/>
          </p:cNvSpPr>
          <p:nvPr>
            <p:ph idx="1"/>
          </p:nvPr>
        </p:nvSpPr>
        <p:spPr>
          <a:xfrm>
            <a:off x="655321" y="2575034"/>
            <a:ext cx="5120113" cy="3462228"/>
          </a:xfrm>
        </p:spPr>
        <p:txBody>
          <a:bodyPr vert="horz" lIns="91440" tIns="45720" rIns="91440" bIns="45720" rtlCol="0" anchor="t">
            <a:normAutofit fontScale="92500" lnSpcReduction="20000"/>
          </a:bodyPr>
          <a:lstStyle/>
          <a:p>
            <a:r>
              <a:rPr lang="fi-FI" sz="1800" dirty="0">
                <a:cs typeface="Calibri"/>
              </a:rPr>
              <a:t>Sisäkengät koulussa</a:t>
            </a:r>
          </a:p>
          <a:p>
            <a:r>
              <a:rPr lang="fi-FI" sz="1800" dirty="0">
                <a:cs typeface="Calibri"/>
              </a:rPr>
              <a:t>Läksyt POISSAOLIJOILLE: </a:t>
            </a:r>
            <a:r>
              <a:rPr lang="fi-FI" sz="1800" dirty="0" err="1">
                <a:cs typeface="Calibri"/>
              </a:rPr>
              <a:t>Pedanetissa</a:t>
            </a:r>
            <a:r>
              <a:rPr lang="fi-FI" sz="1800" dirty="0">
                <a:cs typeface="Calibri"/>
              </a:rPr>
              <a:t> </a:t>
            </a:r>
          </a:p>
          <a:p>
            <a:r>
              <a:rPr lang="fi-FI" sz="1800">
                <a:cs typeface="Calibri"/>
              </a:rPr>
              <a:t>Läksyunohdukset tehdään seuraavana päivänä</a:t>
            </a:r>
            <a:endParaRPr lang="fi-FI" sz="1800" dirty="0">
              <a:cs typeface="Calibri"/>
            </a:endParaRPr>
          </a:p>
          <a:p>
            <a:r>
              <a:rPr lang="fi-FI" sz="1800" dirty="0">
                <a:cs typeface="Calibri"/>
              </a:rPr>
              <a:t>Liikuntavarusteet: Oikeanlaiset vaatteet ja kengät tekevät liikunnasta miellyttävää ja turvallista. Oikeat varusteet vaikuttavat myös liikunnan arviointiin.</a:t>
            </a:r>
          </a:p>
          <a:p>
            <a:r>
              <a:rPr lang="fi-FI" sz="1800">
                <a:cs typeface="Calibri"/>
              </a:rPr>
              <a:t>Poissaolot: Ilmoita puhelimitse tai Wilman </a:t>
            </a:r>
            <a:r>
              <a:rPr lang="fi-FI" sz="1800" err="1">
                <a:cs typeface="Calibri"/>
              </a:rPr>
              <a:t>kautta.Läksykirjojen</a:t>
            </a:r>
            <a:r>
              <a:rPr lang="fi-FI" sz="1800">
                <a:cs typeface="Calibri"/>
              </a:rPr>
              <a:t> tuomisesta voi sopia kavereidenkin kanssa.</a:t>
            </a:r>
          </a:p>
          <a:p>
            <a:r>
              <a:rPr lang="fi-FI" sz="1800" dirty="0">
                <a:cs typeface="Calibri"/>
              </a:rPr>
              <a:t>Jos tarve tukiopetukseen, tukiopetus voisi olla iltapäivällä klo 13. Ei jatkuvaa tukiopetusta vaan tarvittaessa. Tukiopetuksesta tarkoitus tehdä kiva asia eikä peikko. Se helpottaa oppimista ja esimerkiksi matematiikan tukiopetuksessa voidaan opetuksen ohessa tehdä päivän matematiikan kotitehtävät.</a:t>
            </a:r>
          </a:p>
        </p:txBody>
      </p:sp>
      <p:pic>
        <p:nvPicPr>
          <p:cNvPr id="4" name="Kuva 4" descr="Kuva, joka sisältää kohteen lattia, punainen, kengät, sisä&#10;&#10;Kuvaus luotu, erittäin korkea luotettavuus">
            <a:extLst>
              <a:ext uri="{FF2B5EF4-FFF2-40B4-BE49-F238E27FC236}">
                <a16:creationId xmlns:a16="http://schemas.microsoft.com/office/drawing/2014/main" id="{49DDA6E3-D96B-4343-86EE-DA2547789105}"/>
              </a:ext>
            </a:extLst>
          </p:cNvPr>
          <p:cNvPicPr>
            <a:picLocks noChangeAspect="1"/>
          </p:cNvPicPr>
          <p:nvPr/>
        </p:nvPicPr>
        <p:blipFill rotWithShape="1">
          <a:blip r:embed="rId2"/>
          <a:srcRect l="23726" r="14826"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6936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59DF393D-964E-4CFE-A8A0-3C5C78ACC99A}"/>
              </a:ext>
            </a:extLst>
          </p:cNvPr>
          <p:cNvSpPr>
            <a:spLocks noGrp="1"/>
          </p:cNvSpPr>
          <p:nvPr>
            <p:ph type="title"/>
          </p:nvPr>
        </p:nvSpPr>
        <p:spPr>
          <a:xfrm>
            <a:off x="5488680" y="61832"/>
            <a:ext cx="4977976" cy="1454051"/>
          </a:xfrm>
        </p:spPr>
        <p:txBody>
          <a:bodyPr>
            <a:normAutofit/>
          </a:bodyPr>
          <a:lstStyle/>
          <a:p>
            <a:r>
              <a:rPr lang="fi-FI">
                <a:solidFill>
                  <a:srgbClr val="000000"/>
                </a:solidFill>
                <a:cs typeface="Calibri Light"/>
              </a:rPr>
              <a:t>Mitä uutta?</a:t>
            </a:r>
            <a:endParaRPr lang="fi-FI">
              <a:solidFill>
                <a:srgbClr val="000000"/>
              </a:solidFill>
            </a:endParaRPr>
          </a:p>
        </p:txBody>
      </p:sp>
      <p:sp>
        <p:nvSpPr>
          <p:cNvPr id="13"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Kuva 4">
            <a:extLst>
              <a:ext uri="{FF2B5EF4-FFF2-40B4-BE49-F238E27FC236}">
                <a16:creationId xmlns:a16="http://schemas.microsoft.com/office/drawing/2014/main" id="{1ADAF0FD-A5C6-4011-98D1-B29AFCDE2ADD}"/>
              </a:ext>
            </a:extLst>
          </p:cNvPr>
          <p:cNvPicPr>
            <a:picLocks noChangeAspect="1"/>
          </p:cNvPicPr>
          <p:nvPr/>
        </p:nvPicPr>
        <p:blipFill>
          <a:blip r:embed="rId3"/>
          <a:stretch>
            <a:fillRect/>
          </a:stretch>
        </p:blipFill>
        <p:spPr>
          <a:xfrm rot="-1080000">
            <a:off x="1355689" y="2928972"/>
            <a:ext cx="2293245" cy="2293245"/>
          </a:xfrm>
          <a:prstGeom prst="rect">
            <a:avLst/>
          </a:prstGeom>
        </p:spPr>
      </p:pic>
      <p:sp>
        <p:nvSpPr>
          <p:cNvPr id="3" name="Sisällön paikkamerkki 2">
            <a:extLst>
              <a:ext uri="{FF2B5EF4-FFF2-40B4-BE49-F238E27FC236}">
                <a16:creationId xmlns:a16="http://schemas.microsoft.com/office/drawing/2014/main" id="{2FF5C271-392E-4123-A950-9102C67E3C29}"/>
              </a:ext>
            </a:extLst>
          </p:cNvPr>
          <p:cNvSpPr>
            <a:spLocks noGrp="1"/>
          </p:cNvSpPr>
          <p:nvPr>
            <p:ph idx="1"/>
          </p:nvPr>
        </p:nvSpPr>
        <p:spPr>
          <a:xfrm>
            <a:off x="5343028" y="1218566"/>
            <a:ext cx="6329651" cy="5574613"/>
          </a:xfrm>
        </p:spPr>
        <p:txBody>
          <a:bodyPr vert="horz" lIns="91440" tIns="45720" rIns="91440" bIns="45720" rtlCol="0" anchor="ctr">
            <a:noAutofit/>
          </a:bodyPr>
          <a:lstStyle/>
          <a:p>
            <a:pPr marL="0" indent="0">
              <a:buNone/>
            </a:pPr>
            <a:endParaRPr lang="en-US" sz="1800" dirty="0">
              <a:solidFill>
                <a:srgbClr val="000000"/>
              </a:solidFill>
              <a:cs typeface="Calibri" panose="020F0502020204030204"/>
            </a:endParaRPr>
          </a:p>
          <a:p>
            <a:pPr marL="0" indent="0">
              <a:buNone/>
            </a:pPr>
            <a:r>
              <a:rPr lang="fi-FI" sz="1800" dirty="0">
                <a:solidFill>
                  <a:srgbClr val="000000"/>
                </a:solidFill>
                <a:cs typeface="Calibri" panose="020F0502020204030204"/>
              </a:rPr>
              <a:t>- </a:t>
            </a:r>
            <a:r>
              <a:rPr lang="fi-FI" sz="1800" dirty="0" err="1">
                <a:solidFill>
                  <a:srgbClr val="000000"/>
                </a:solidFill>
                <a:cs typeface="Calibri" panose="020F0502020204030204"/>
              </a:rPr>
              <a:t>Pedanet</a:t>
            </a:r>
            <a:r>
              <a:rPr lang="fi-FI" sz="1800" dirty="0">
                <a:solidFill>
                  <a:srgbClr val="000000"/>
                </a:solidFill>
                <a:cs typeface="Calibri" panose="020F0502020204030204"/>
              </a:rPr>
              <a:t> -käytössä edelleen. Esim. Kuvat käsitöistä ja </a:t>
            </a:r>
            <a:r>
              <a:rPr lang="fi-FI" sz="1800" dirty="0" err="1">
                <a:solidFill>
                  <a:srgbClr val="000000"/>
                </a:solidFill>
                <a:cs typeface="Calibri" panose="020F0502020204030204"/>
              </a:rPr>
              <a:t>kuvistöistä</a:t>
            </a:r>
            <a:r>
              <a:rPr lang="fi-FI" sz="1800" dirty="0">
                <a:solidFill>
                  <a:srgbClr val="000000"/>
                </a:solidFill>
                <a:cs typeface="Calibri" panose="020F0502020204030204"/>
              </a:rPr>
              <a:t> löytyvät sieltä.</a:t>
            </a:r>
          </a:p>
          <a:p>
            <a:pPr marL="0" indent="0">
              <a:buNone/>
            </a:pPr>
            <a:r>
              <a:rPr lang="fi-FI" sz="1800" b="1" dirty="0">
                <a:solidFill>
                  <a:srgbClr val="000000"/>
                </a:solidFill>
                <a:cs typeface="Calibri" panose="020F0502020204030204"/>
              </a:rPr>
              <a:t>- Office 365: </a:t>
            </a:r>
            <a:endParaRPr lang="fi-FI" sz="1800" dirty="0">
              <a:solidFill>
                <a:srgbClr val="000000"/>
              </a:solidFill>
              <a:cs typeface="Calibri" panose="020F0502020204030204"/>
            </a:endParaRPr>
          </a:p>
          <a:p>
            <a:pPr marL="0" indent="0">
              <a:buNone/>
            </a:pPr>
            <a:r>
              <a:rPr lang="fi-FI" sz="1800" dirty="0">
                <a:solidFill>
                  <a:srgbClr val="000000"/>
                </a:solidFill>
                <a:cs typeface="Calibri" panose="020F0502020204030204"/>
              </a:rPr>
              <a:t> 3.- luokkalaisille tulee tänä vuonna.  </a:t>
            </a:r>
          </a:p>
          <a:p>
            <a:pPr marL="0" indent="0">
              <a:buNone/>
            </a:pPr>
            <a:r>
              <a:rPr lang="fi-FI" sz="1800" dirty="0">
                <a:solidFill>
                  <a:srgbClr val="000000"/>
                </a:solidFill>
                <a:cs typeface="Calibri" panose="020F0502020204030204"/>
              </a:rPr>
              <a:t>Hyöty: tietotekniikan hyödyntäminen järkevästi, ryhmätöiden tekeminen jakamisella sujuvaksi, taitojen karttuminen, </a:t>
            </a:r>
            <a:r>
              <a:rPr lang="fi-FI" sz="1800" b="1" dirty="0">
                <a:solidFill>
                  <a:srgbClr val="000000"/>
                </a:solidFill>
                <a:cs typeface="Calibri" panose="020F0502020204030204"/>
              </a:rPr>
              <a:t>tiedon etsintä ja medialukutaito</a:t>
            </a:r>
            <a:endParaRPr lang="fi-FI" sz="1800" dirty="0">
              <a:cs typeface="Calibri"/>
            </a:endParaRPr>
          </a:p>
          <a:p>
            <a:pPr marL="0" indent="0">
              <a:buNone/>
            </a:pPr>
            <a:r>
              <a:rPr lang="fi-FI" sz="1800" b="1" dirty="0">
                <a:solidFill>
                  <a:srgbClr val="000000"/>
                </a:solidFill>
                <a:cs typeface="Calibri" panose="020F0502020204030204"/>
              </a:rPr>
              <a:t>3. -luokkalaiset: maanantaisin Ollaan kavereita </a:t>
            </a:r>
            <a:r>
              <a:rPr lang="fi-FI" sz="1800" b="1" dirty="0" smtClean="0">
                <a:solidFill>
                  <a:srgbClr val="000000"/>
                </a:solidFill>
                <a:cs typeface="Calibri" panose="020F0502020204030204"/>
              </a:rPr>
              <a:t>–tunti, </a:t>
            </a:r>
            <a:r>
              <a:rPr lang="fi-FI" sz="1800" dirty="0" smtClean="0">
                <a:solidFill>
                  <a:srgbClr val="000000"/>
                </a:solidFill>
                <a:cs typeface="Calibri" panose="020F0502020204030204"/>
              </a:rPr>
              <a:t>jolla käsitellään kaikkiin katsomusaineiden </a:t>
            </a:r>
            <a:r>
              <a:rPr lang="fi-FI" sz="1800" dirty="0" err="1" smtClean="0">
                <a:solidFill>
                  <a:srgbClr val="000000"/>
                </a:solidFill>
                <a:cs typeface="Calibri" panose="020F0502020204030204"/>
              </a:rPr>
              <a:t>opetussuunitelmaan</a:t>
            </a:r>
            <a:r>
              <a:rPr lang="fi-FI" sz="1800" dirty="0" smtClean="0">
                <a:solidFill>
                  <a:srgbClr val="000000"/>
                </a:solidFill>
                <a:cs typeface="Calibri" panose="020F0502020204030204"/>
              </a:rPr>
              <a:t> kuuluvia yhteisiä oppisisältöjä.</a:t>
            </a:r>
            <a:endParaRPr lang="fi-FI" sz="1800" dirty="0">
              <a:solidFill>
                <a:srgbClr val="000000"/>
              </a:solidFill>
              <a:cs typeface="Calibri" panose="020F0502020204030204"/>
            </a:endParaRPr>
          </a:p>
          <a:p>
            <a:pPr marL="0" indent="0">
              <a:buNone/>
            </a:pPr>
            <a:endParaRPr lang="fi-FI" sz="1800" dirty="0">
              <a:solidFill>
                <a:srgbClr val="000000"/>
              </a:solidFill>
              <a:cs typeface="Calibri" panose="020F0502020204030204"/>
            </a:endParaRPr>
          </a:p>
          <a:p>
            <a:pPr marL="0" indent="0">
              <a:buNone/>
            </a:pPr>
            <a:r>
              <a:rPr lang="fi-FI" sz="2000" dirty="0" smtClean="0">
                <a:solidFill>
                  <a:srgbClr val="000000"/>
                </a:solidFill>
                <a:cs typeface="Calibri" panose="020F0502020204030204"/>
              </a:rPr>
              <a:t>Uuden ohjeistuksen mukaan terveydenhoitaja ei enää anna oppilaille lääkettä.  Voisiko lääke olla repussa? Minä en voi lasta lääkitä ilman huoltajan lupaa, kysyn luvan jos lääkettä tarvitaan.</a:t>
            </a:r>
            <a:endParaRPr lang="fi-FI" sz="2000" dirty="0">
              <a:solidFill>
                <a:srgbClr val="000000"/>
              </a:solidFill>
              <a:cs typeface="Calibri" panose="020F0502020204030204"/>
            </a:endParaRPr>
          </a:p>
          <a:p>
            <a:pPr marL="0" indent="0">
              <a:buNone/>
            </a:pPr>
            <a:endParaRPr lang="fi-FI" sz="2000" dirty="0">
              <a:solidFill>
                <a:srgbClr val="000000"/>
              </a:solidFill>
              <a:cs typeface="Calibri" panose="020F0502020204030204"/>
            </a:endParaRPr>
          </a:p>
          <a:p>
            <a:pPr marL="0" indent="0">
              <a:buNone/>
            </a:pPr>
            <a:endParaRPr lang="fi-FI" sz="2000" dirty="0">
              <a:solidFill>
                <a:srgbClr val="000000"/>
              </a:solidFill>
              <a:cs typeface="Calibri" panose="020F0502020204030204"/>
            </a:endParaRPr>
          </a:p>
        </p:txBody>
      </p:sp>
    </p:spTree>
    <p:extLst>
      <p:ext uri="{BB962C8B-B14F-4D97-AF65-F5344CB8AC3E}">
        <p14:creationId xmlns:p14="http://schemas.microsoft.com/office/powerpoint/2010/main" val="27218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C0F1AC-FF3D-51E1-1447-05996633B8E0}"/>
              </a:ext>
            </a:extLst>
          </p:cNvPr>
          <p:cNvSpPr>
            <a:spLocks noGrp="1"/>
          </p:cNvSpPr>
          <p:nvPr>
            <p:ph type="title"/>
          </p:nvPr>
        </p:nvSpPr>
        <p:spPr/>
        <p:txBody>
          <a:bodyPr/>
          <a:lstStyle/>
          <a:p>
            <a:r>
              <a:rPr lang="fi-FI">
                <a:cs typeface="Calibri Light"/>
              </a:rPr>
              <a:t> </a:t>
            </a:r>
            <a:r>
              <a:rPr lang="fi-FI" sz="3600">
                <a:cs typeface="Calibri Light"/>
              </a:rPr>
              <a:t>Kurkistus matematiikan kirjaan: perusaukeama</a:t>
            </a:r>
          </a:p>
        </p:txBody>
      </p:sp>
      <p:pic>
        <p:nvPicPr>
          <p:cNvPr id="4" name="Sisällön paikkamerkki 3" descr="Kuva, joka sisältää kohteen teksti, ohjelmisto, Verkkosivusto, Tietokonekuvake&#10;&#10;Kuvaus luotu automaattisesti">
            <a:extLst>
              <a:ext uri="{FF2B5EF4-FFF2-40B4-BE49-F238E27FC236}">
                <a16:creationId xmlns:a16="http://schemas.microsoft.com/office/drawing/2014/main" id="{B5F90CD5-11FE-B57B-A175-39E0082EEE3E}"/>
              </a:ext>
            </a:extLst>
          </p:cNvPr>
          <p:cNvPicPr>
            <a:picLocks noGrp="1" noChangeAspect="1"/>
          </p:cNvPicPr>
          <p:nvPr>
            <p:ph idx="1"/>
          </p:nvPr>
        </p:nvPicPr>
        <p:blipFill>
          <a:blip r:embed="rId2"/>
          <a:stretch>
            <a:fillRect/>
          </a:stretch>
        </p:blipFill>
        <p:spPr>
          <a:xfrm>
            <a:off x="1295880" y="1653097"/>
            <a:ext cx="8608201" cy="6464809"/>
          </a:xfrm>
        </p:spPr>
      </p:pic>
    </p:spTree>
    <p:extLst>
      <p:ext uri="{BB962C8B-B14F-4D97-AF65-F5344CB8AC3E}">
        <p14:creationId xmlns:p14="http://schemas.microsoft.com/office/powerpoint/2010/main" val="344267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A856AC-35F6-5E0A-0A4F-01E2D15580BC}"/>
              </a:ext>
            </a:extLst>
          </p:cNvPr>
          <p:cNvSpPr>
            <a:spLocks noGrp="1"/>
          </p:cNvSpPr>
          <p:nvPr>
            <p:ph type="title"/>
          </p:nvPr>
        </p:nvSpPr>
        <p:spPr>
          <a:xfrm>
            <a:off x="723181" y="-267479"/>
            <a:ext cx="10515600" cy="1325563"/>
          </a:xfrm>
        </p:spPr>
        <p:txBody>
          <a:bodyPr/>
          <a:lstStyle/>
          <a:p>
            <a:r>
              <a:rPr lang="fi-FI">
                <a:cs typeface="Calibri Light"/>
              </a:rPr>
              <a:t>Matemaattista ajattelua kehittävät tehtävät</a:t>
            </a:r>
            <a:endParaRPr lang="fi-FI"/>
          </a:p>
        </p:txBody>
      </p:sp>
      <p:pic>
        <p:nvPicPr>
          <p:cNvPr id="4" name="Sisällön paikkamerkki 3" descr="Kuva, joka sisältää kohteen teksti, kuvakaappaus, Verkkosivusto, ohjelmisto&#10;&#10;Kuvaus luotu automaattisesti">
            <a:extLst>
              <a:ext uri="{FF2B5EF4-FFF2-40B4-BE49-F238E27FC236}">
                <a16:creationId xmlns:a16="http://schemas.microsoft.com/office/drawing/2014/main" id="{643F178E-BDB4-281F-503F-CBF31AE2FF86}"/>
              </a:ext>
            </a:extLst>
          </p:cNvPr>
          <p:cNvPicPr>
            <a:picLocks noGrp="1" noChangeAspect="1"/>
          </p:cNvPicPr>
          <p:nvPr>
            <p:ph idx="1"/>
          </p:nvPr>
        </p:nvPicPr>
        <p:blipFill>
          <a:blip r:embed="rId2"/>
          <a:stretch>
            <a:fillRect/>
          </a:stretch>
        </p:blipFill>
        <p:spPr>
          <a:xfrm>
            <a:off x="1238371" y="718569"/>
            <a:ext cx="9111409" cy="6838620"/>
          </a:xfrm>
        </p:spPr>
      </p:pic>
    </p:spTree>
    <p:extLst>
      <p:ext uri="{BB962C8B-B14F-4D97-AF65-F5344CB8AC3E}">
        <p14:creationId xmlns:p14="http://schemas.microsoft.com/office/powerpoint/2010/main" val="4025505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EBF897-6B69-DE3E-56E9-918526A37ACA}"/>
              </a:ext>
            </a:extLst>
          </p:cNvPr>
          <p:cNvSpPr>
            <a:spLocks noGrp="1"/>
          </p:cNvSpPr>
          <p:nvPr>
            <p:ph type="title"/>
          </p:nvPr>
        </p:nvSpPr>
        <p:spPr/>
        <p:txBody>
          <a:bodyPr/>
          <a:lstStyle/>
          <a:p>
            <a:r>
              <a:rPr lang="fi-FI">
                <a:cs typeface="Calibri Light"/>
              </a:rPr>
              <a:t>Oppilashuolto oppilaan tukena</a:t>
            </a:r>
            <a:endParaRPr lang="fi-FI"/>
          </a:p>
        </p:txBody>
      </p:sp>
      <p:pic>
        <p:nvPicPr>
          <p:cNvPr id="4" name="Online-media 3" title="Perusopetuksen oppilashuolto">
            <a:hlinkClick r:id="" action="ppaction://media"/>
            <a:extLst>
              <a:ext uri="{FF2B5EF4-FFF2-40B4-BE49-F238E27FC236}">
                <a16:creationId xmlns:a16="http://schemas.microsoft.com/office/drawing/2014/main" id="{3FAF8A75-554C-439A-BA42-12928CB4FA0D}"/>
              </a:ext>
            </a:extLst>
          </p:cNvPr>
          <p:cNvPicPr>
            <a:picLocks noGrp="1" noRot="1" noChangeAspect="1"/>
          </p:cNvPicPr>
          <p:nvPr>
            <p:ph idx="1"/>
            <a:videoFile r:link="rId1"/>
          </p:nvPr>
        </p:nvPicPr>
        <p:blipFill>
          <a:blip r:embed="rId3"/>
          <a:stretch>
            <a:fillRect/>
          </a:stretch>
        </p:blipFill>
        <p:spPr>
          <a:xfrm>
            <a:off x="3439673" y="2499919"/>
            <a:ext cx="6507602" cy="3677044"/>
          </a:xfrm>
          <a:prstGeom prst="rect">
            <a:avLst/>
          </a:prstGeom>
        </p:spPr>
      </p:pic>
      <p:sp>
        <p:nvSpPr>
          <p:cNvPr id="5" name="Tekstiruutu 4">
            <a:extLst>
              <a:ext uri="{FF2B5EF4-FFF2-40B4-BE49-F238E27FC236}">
                <a16:creationId xmlns:a16="http://schemas.microsoft.com/office/drawing/2014/main" id="{662E6737-8EA6-BF71-21FD-C1022CF43F28}"/>
              </a:ext>
            </a:extLst>
          </p:cNvPr>
          <p:cNvSpPr txBox="1"/>
          <p:nvPr/>
        </p:nvSpPr>
        <p:spPr>
          <a:xfrm>
            <a:off x="268448" y="2122415"/>
            <a:ext cx="2978091" cy="2862322"/>
          </a:xfrm>
          <a:prstGeom prst="rect">
            <a:avLst/>
          </a:prstGeom>
          <a:noFill/>
        </p:spPr>
        <p:txBody>
          <a:bodyPr wrap="square" lIns="91440" tIns="45720" rIns="91440" bIns="45720" rtlCol="0" anchor="t">
            <a:spAutoFit/>
          </a:bodyPr>
          <a:lstStyle/>
          <a:p>
            <a:r>
              <a:rPr lang="fi-FI"/>
              <a:t>Kuraattori: Heidi Kokkonen</a:t>
            </a:r>
          </a:p>
          <a:p>
            <a:r>
              <a:rPr lang="fi-FI"/>
              <a:t>Yleensä paikalla päivittäin</a:t>
            </a:r>
          </a:p>
          <a:p>
            <a:r>
              <a:rPr lang="fi-FI"/>
              <a:t>Terveydenhoitaja:</a:t>
            </a:r>
          </a:p>
          <a:p>
            <a:r>
              <a:rPr lang="fi-FI"/>
              <a:t>Suvi Kivelä, paikalla ma, ke, to, pe</a:t>
            </a:r>
          </a:p>
          <a:p>
            <a:r>
              <a:rPr lang="fi-FI"/>
              <a:t>Koulupsykologi:</a:t>
            </a:r>
          </a:p>
          <a:p>
            <a:r>
              <a:rPr lang="fi-FI"/>
              <a:t>Minna </a:t>
            </a:r>
            <a:r>
              <a:rPr lang="fi-FI" err="1"/>
              <a:t>Stepanoff</a:t>
            </a:r>
            <a:endParaRPr lang="fi-FI"/>
          </a:p>
          <a:p>
            <a:r>
              <a:rPr lang="fi-FI"/>
              <a:t>Jos tarvetta koulupsykologin palvelulle, yhteys Wilmalla.</a:t>
            </a:r>
            <a:endParaRPr lang="fi-FI">
              <a:cs typeface="Calibri"/>
            </a:endParaRPr>
          </a:p>
          <a:p>
            <a:endParaRPr lang="fi-FI"/>
          </a:p>
        </p:txBody>
      </p:sp>
    </p:spTree>
    <p:extLst>
      <p:ext uri="{BB962C8B-B14F-4D97-AF65-F5344CB8AC3E}">
        <p14:creationId xmlns:p14="http://schemas.microsoft.com/office/powerpoint/2010/main" val="286784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8D4940D-CE67-4E23-A622-271B0E583067}"/>
              </a:ext>
            </a:extLst>
          </p:cNvPr>
          <p:cNvSpPr>
            <a:spLocks noGrp="1"/>
          </p:cNvSpPr>
          <p:nvPr>
            <p:ph type="title"/>
          </p:nvPr>
        </p:nvSpPr>
        <p:spPr>
          <a:xfrm>
            <a:off x="640080" y="325369"/>
            <a:ext cx="3775936" cy="1392397"/>
          </a:xfrm>
        </p:spPr>
        <p:txBody>
          <a:bodyPr anchor="b">
            <a:normAutofit fontScale="90000"/>
          </a:bodyPr>
          <a:lstStyle/>
          <a:p>
            <a:r>
              <a:rPr lang="fi-FI" sz="5400">
                <a:cs typeface="Calibri Light"/>
              </a:rPr>
              <a:t>Lukuvuoden painopisteet</a:t>
            </a:r>
            <a:endParaRPr lang="fi-FI" sz="5400"/>
          </a:p>
        </p:txBody>
      </p:sp>
      <p:sp>
        <p:nvSpPr>
          <p:cNvPr id="23" name="sketchy line">
            <a:extLst>
              <a:ext uri="{FF2B5EF4-FFF2-40B4-BE49-F238E27FC236}">
                <a16:creationId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CF5C56C1-FE08-4FA4-A4B4-6AE623B1AECD}"/>
              </a:ext>
            </a:extLst>
          </p:cNvPr>
          <p:cNvSpPr>
            <a:spLocks noGrp="1"/>
          </p:cNvSpPr>
          <p:nvPr>
            <p:ph idx="1"/>
          </p:nvPr>
        </p:nvSpPr>
        <p:spPr>
          <a:xfrm>
            <a:off x="386080" y="1862229"/>
            <a:ext cx="7112000" cy="4961633"/>
          </a:xfrm>
        </p:spPr>
        <p:txBody>
          <a:bodyPr vert="horz" lIns="91440" tIns="45720" rIns="91440" bIns="45720" rtlCol="0" anchor="t">
            <a:normAutofit/>
          </a:bodyPr>
          <a:lstStyle/>
          <a:p>
            <a:pPr marL="0" indent="0">
              <a:buNone/>
            </a:pPr>
            <a:endParaRPr lang="fi-FI" sz="2000">
              <a:cs typeface="Calibri" panose="020F0502020204030204"/>
            </a:endParaRPr>
          </a:p>
          <a:p>
            <a:pPr marL="0" indent="0">
              <a:buNone/>
            </a:pPr>
            <a:r>
              <a:rPr lang="fi-FI" sz="2000" dirty="0">
                <a:cs typeface="Calibri" panose="020F0502020204030204"/>
              </a:rPr>
              <a:t>Kunnan teema: turvallinen ja hyvinvoiva koulu</a:t>
            </a:r>
          </a:p>
          <a:p>
            <a:pPr marL="0" indent="0">
              <a:buNone/>
            </a:pPr>
            <a:r>
              <a:rPr lang="fi-FI" sz="2000" dirty="0" err="1">
                <a:cs typeface="Calibri" panose="020F0502020204030204"/>
              </a:rPr>
              <a:t>Hamulan</a:t>
            </a:r>
            <a:r>
              <a:rPr lang="fi-FI" sz="2000" dirty="0">
                <a:cs typeface="Calibri" panose="020F0502020204030204"/>
              </a:rPr>
              <a:t> painopiste:  Ollaan kavereita!</a:t>
            </a:r>
          </a:p>
          <a:p>
            <a:pPr marL="0" indent="0">
              <a:buNone/>
            </a:pPr>
            <a:r>
              <a:rPr lang="fi-FI" sz="2000" dirty="0">
                <a:cs typeface="Calibri" panose="020F0502020204030204"/>
              </a:rPr>
              <a:t>Turvallisuus: - Koulusta suoraan kotiin.</a:t>
            </a:r>
          </a:p>
          <a:p>
            <a:pPr>
              <a:buFontTx/>
              <a:buChar char="-"/>
            </a:pPr>
            <a:r>
              <a:rPr lang="fi-FI" sz="2000" dirty="0">
                <a:cs typeface="Calibri" panose="020F0502020204030204"/>
              </a:rPr>
              <a:t>Liikenneturvallisuudesta: kypärän käyttö ja keuliminen (puhukaa kotona)</a:t>
            </a:r>
          </a:p>
          <a:p>
            <a:pPr>
              <a:buFontTx/>
              <a:buChar char="-"/>
            </a:pPr>
            <a:r>
              <a:rPr lang="fi-FI" sz="2000" dirty="0">
                <a:cs typeface="Calibri" panose="020F0502020204030204"/>
              </a:rPr>
              <a:t>Saattoliikenne koulun päädyssä saattoliikenteen paikalla.</a:t>
            </a:r>
          </a:p>
          <a:p>
            <a:pPr>
              <a:buFontTx/>
              <a:buChar char="-"/>
            </a:pPr>
            <a:r>
              <a:rPr lang="fi-FI" sz="2000" dirty="0">
                <a:cs typeface="Calibri" panose="020F0502020204030204"/>
              </a:rPr>
              <a:t>Ei tuoda koulun taakse parkkipaikalle. (isoja autoja, vaarallinen, lapsia 360)</a:t>
            </a:r>
          </a:p>
          <a:p>
            <a:pPr>
              <a:buFontTx/>
              <a:buChar char="-"/>
            </a:pPr>
            <a:r>
              <a:rPr lang="fi-FI" sz="2000" dirty="0">
                <a:cs typeface="Calibri" panose="020F0502020204030204"/>
              </a:rPr>
              <a:t>Lapset kouluun koulun portista (ei kävellenkään parkkipaikan läpi)</a:t>
            </a:r>
          </a:p>
        </p:txBody>
      </p:sp>
      <p:sp>
        <p:nvSpPr>
          <p:cNvPr id="4" name="AutoShape 2" descr="Liikennemerkit - Apps on Google Pl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 name="AutoShape 4" descr="Liikennemerkit - Apps o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7" name="AutoShape 6" descr="Liikennemerkki D6 Yhdistetty pyörätie ja jalkakäytävä - Sareskoski.co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pic>
        <p:nvPicPr>
          <p:cNvPr id="1032" name="Picture 8" descr="Liikennemerkki D6 Yhdistetty pyörätie ja jalkakäytävä - Sareskosk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404" y="1931525"/>
            <a:ext cx="2994949" cy="2994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4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86328d0-64f3-4071-98fe-a419545daba0">
      <UserInfo>
        <DisplayName/>
        <AccountId xsi:nil="true"/>
        <AccountType/>
      </UserInfo>
    </SharedWithUsers>
    <TaxCatchAll xmlns="f86328d0-64f3-4071-98fe-a419545daba0" xsi:nil="true"/>
    <lcf76f155ced4ddcb4097134ff3c332f xmlns="4d4d421b-b4d3-468b-a9e4-59f5e6f875c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BC5C51450DC292428F700ECD066D663B" ma:contentTypeVersion="18" ma:contentTypeDescription="Luo uusi asiakirja." ma:contentTypeScope="" ma:versionID="810da8a6e43796b9cd443dd14fbf77e9">
  <xsd:schema xmlns:xsd="http://www.w3.org/2001/XMLSchema" xmlns:xs="http://www.w3.org/2001/XMLSchema" xmlns:p="http://schemas.microsoft.com/office/2006/metadata/properties" xmlns:ns2="4d4d421b-b4d3-468b-a9e4-59f5e6f875c5" xmlns:ns3="f86328d0-64f3-4071-98fe-a419545daba0" targetNamespace="http://schemas.microsoft.com/office/2006/metadata/properties" ma:root="true" ma:fieldsID="8e1953b992f77a848dcf97abebcfb0d9" ns2:_="" ns3:_="">
    <xsd:import namespace="4d4d421b-b4d3-468b-a9e4-59f5e6f875c5"/>
    <xsd:import namespace="f86328d0-64f3-4071-98fe-a419545dab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d421b-b4d3-468b-a9e4-59f5e6f875c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Kuvien tunnisteet" ma:readOnly="false" ma:fieldId="{5cf76f15-5ced-4ddc-b409-7134ff3c332f}" ma:taxonomyMulti="true" ma:sspId="c832eb66-61b8-4d85-aedd-df2f883ef559"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6328d0-64f3-4071-98fe-a419545daba0"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TaxCatchAll" ma:index="22" nillable="true" ma:displayName="Taxonomy Catch All Column" ma:hidden="true" ma:list="{656a3903-8c8f-4275-a779-c3e9dcb4d0af}" ma:internalName="TaxCatchAll" ma:showField="CatchAllData" ma:web="f86328d0-64f3-4071-98fe-a419545dab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BB74E8-FDCC-42D4-8A72-62DD97861236}">
  <ds:schemaRefs>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f86328d0-64f3-4071-98fe-a419545daba0"/>
    <ds:schemaRef ds:uri="http://schemas.microsoft.com/office/2006/metadata/properties"/>
    <ds:schemaRef ds:uri="4d4d421b-b4d3-468b-a9e4-59f5e6f875c5"/>
    <ds:schemaRef ds:uri="http://www.w3.org/XML/1998/namespace"/>
    <ds:schemaRef ds:uri="http://purl.org/dc/terms/"/>
  </ds:schemaRefs>
</ds:datastoreItem>
</file>

<file path=customXml/itemProps2.xml><?xml version="1.0" encoding="utf-8"?>
<ds:datastoreItem xmlns:ds="http://schemas.openxmlformats.org/officeDocument/2006/customXml" ds:itemID="{86FAA376-6673-43DC-9042-4C861DACA388}">
  <ds:schemaRefs>
    <ds:schemaRef ds:uri="4d4d421b-b4d3-468b-a9e4-59f5e6f875c5"/>
    <ds:schemaRef ds:uri="f86328d0-64f3-4071-98fe-a419545dab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EE192F9-1E16-4B90-A1C2-A2BDDED528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837</Words>
  <Application>Microsoft Office PowerPoint</Application>
  <PresentationFormat>Laajakuva</PresentationFormat>
  <Paragraphs>93</Paragraphs>
  <Slides>17</Slides>
  <Notes>0</Notes>
  <HiddenSlides>0</HiddenSlides>
  <MMClips>1</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17</vt:i4>
      </vt:variant>
    </vt:vector>
  </HeadingPairs>
  <TitlesOfParts>
    <vt:vector size="23" baseType="lpstr">
      <vt:lpstr>Arial</vt:lpstr>
      <vt:lpstr>Calibri</vt:lpstr>
      <vt:lpstr>Calibri Light</vt:lpstr>
      <vt:lpstr>Comic Sans MS</vt:lpstr>
      <vt:lpstr>Meiryo</vt:lpstr>
      <vt:lpstr>Office-teema</vt:lpstr>
      <vt:lpstr>Vanhempainilta PowerPoint</vt:lpstr>
      <vt:lpstr>Yhteystiedot ja esittely</vt:lpstr>
      <vt:lpstr>Kuulumiset</vt:lpstr>
      <vt:lpstr>Tutut käytännöt ja jotain uutta</vt:lpstr>
      <vt:lpstr>Mitä uutta?</vt:lpstr>
      <vt:lpstr> Kurkistus matematiikan kirjaan: perusaukeama</vt:lpstr>
      <vt:lpstr>Matemaattista ajattelua kehittävät tehtävät</vt:lpstr>
      <vt:lpstr>Oppilashuolto oppilaan tukena</vt:lpstr>
      <vt:lpstr>Lukuvuoden painopisteet</vt:lpstr>
      <vt:lpstr>Opiskelu kotona</vt:lpstr>
      <vt:lpstr>Poissaolot</vt:lpstr>
      <vt:lpstr>PowerPoint-esitys</vt:lpstr>
      <vt:lpstr>Tulossa</vt:lpstr>
      <vt:lpstr>PowerPoint-esitys</vt:lpstr>
      <vt:lpstr>PowerPoint-esitys</vt:lpstr>
      <vt:lpstr>Opettajan toiveita</vt:lpstr>
      <vt:lpstr>Pidetään yhteyttä matalalla kynnyksellä!</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Vanhempainilta PowerPoint</dc:title>
  <dc:creator>hamula.oppilas</dc:creator>
  <cp:lastModifiedBy>Jaana Sillanpää</cp:lastModifiedBy>
  <cp:revision>71</cp:revision>
  <dcterms:created xsi:type="dcterms:W3CDTF">2012-08-08T08:08:12Z</dcterms:created>
  <dcterms:modified xsi:type="dcterms:W3CDTF">2024-08-22T10:41:24Z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0x010100BC5C51450DC292428F700ECD066D663B</vt:lpwstr>
  </property>
  <property fmtid="{D5CDD505-2E9C-101B-9397-08002B2CF9AE}" pid="3" name="Order">
    <vt:r8>191300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MediaServiceImageTags">
    <vt:lpwstr/>
  </property>
</Properties>
</file>