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3"/>
  </p:notesMasterIdLst>
  <p:sldIdLst>
    <p:sldId id="256" r:id="rId5"/>
    <p:sldId id="275" r:id="rId6"/>
    <p:sldId id="278" r:id="rId7"/>
    <p:sldId id="287" r:id="rId8"/>
    <p:sldId id="279" r:id="rId9"/>
    <p:sldId id="280" r:id="rId10"/>
    <p:sldId id="266" r:id="rId11"/>
    <p:sldId id="267" r:id="rId12"/>
    <p:sldId id="276" r:id="rId13"/>
    <p:sldId id="285" r:id="rId14"/>
    <p:sldId id="260" r:id="rId15"/>
    <p:sldId id="281" r:id="rId16"/>
    <p:sldId id="261" r:id="rId17"/>
    <p:sldId id="283" r:id="rId18"/>
    <p:sldId id="271" r:id="rId19"/>
    <p:sldId id="270" r:id="rId20"/>
    <p:sldId id="269" r:id="rId21"/>
    <p:sldId id="286" r:id="rId22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5F8EEC-2DD7-128F-658E-69E704574D27}" v="745" dt="2024-09-05T08:14:38.448"/>
    <p1510:client id="{FCBA2364-88FC-8341-7352-56CF27AEF8EA}" v="10" dt="2024-09-05T04:42:07.0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0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4CAD93E-FFFF-4502-B054-8AD64FF119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748C224-5FA4-4D62-8A11-CC2E79D94E7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9713221-6018-4DB8-AA83-2CFD3A05951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C965A23A-9958-4C3E-AA6F-0A8915270A6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C3A6CE84-1F40-429D-8C91-ACD20400BFE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699DF18D-3C6D-4128-BF09-67AAE2A7DB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8189F29-C360-4FF6-973A-2C6CB59C9F8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BD587612-3FEE-4DC9-A493-028A82B2A7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6FDEAD-8790-43E6-85BC-DA11F8A6438B}" type="slidenum">
              <a:rPr lang="fi-FI" altLang="fi-FI" smtClean="0"/>
              <a:pPr>
                <a:spcBef>
                  <a:spcPct val="0"/>
                </a:spcBef>
              </a:pPr>
              <a:t>6</a:t>
            </a:fld>
            <a:endParaRPr lang="fi-FI" altLang="fi-FI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FCEA0266-5A39-46C9-87D1-5DBDBCC997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96A6FEBB-1E17-4C5F-8709-618BB338FD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-Sopiva rauhallinen paikka/tila. </a:t>
            </a:r>
          </a:p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-Ei pikkusiskojen/</a:t>
            </a:r>
            <a:r>
              <a:rPr lang="fi-FI" altLang="fi-FI" err="1">
                <a:latin typeface="Arial" panose="020B0604020202020204" pitchFamily="34" charset="0"/>
              </a:rPr>
              <a:t>velien</a:t>
            </a:r>
            <a:r>
              <a:rPr lang="fi-FI" altLang="fi-FI">
                <a:latin typeface="Arial" panose="020B0604020202020204" pitchFamily="34" charset="0"/>
              </a:rPr>
              <a:t> häirintää. </a:t>
            </a:r>
          </a:p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-Aika perheen rutiineihin. </a:t>
            </a:r>
          </a:p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-Ei säännöllisesti </a:t>
            </a:r>
            <a:r>
              <a:rPr lang="fi-FI" altLang="fi-FI" err="1">
                <a:latin typeface="Arial" panose="020B0604020202020204" pitchFamily="34" charset="0"/>
              </a:rPr>
              <a:t>IPssä</a:t>
            </a:r>
            <a:r>
              <a:rPr lang="fi-FI" altLang="fi-FI">
                <a:latin typeface="Arial" panose="020B0604020202020204" pitchFamily="34" charset="0"/>
              </a:rPr>
              <a:t>. </a:t>
            </a:r>
          </a:p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-Lukuläksy aina kotona. </a:t>
            </a:r>
          </a:p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-Jos säännöllisesti tarvitsee paljon aikuisen apua, siitä ilmoitus koululle. </a:t>
            </a:r>
          </a:p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-Aikaa läksyjentekoon n. ½ tuntia.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4AC8A0B3-4D23-45DE-BF08-15F83C3D9C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408046-16B2-447B-8DBE-D7D6793B5578}" type="slidenum">
              <a:rPr lang="fi-FI" altLang="fi-FI" smtClean="0"/>
              <a:pPr>
                <a:spcBef>
                  <a:spcPct val="0"/>
                </a:spcBef>
              </a:pPr>
              <a:t>7</a:t>
            </a:fld>
            <a:endParaRPr lang="fi-FI" altLang="fi-FI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0FA4578E-263B-4321-A2E4-E25D681386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0999BBC7-6063-4236-92F8-572A988BA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fi-FI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ian kuvan paikkamerkki 1">
            <a:extLst>
              <a:ext uri="{FF2B5EF4-FFF2-40B4-BE49-F238E27FC236}">
                <a16:creationId xmlns:a16="http://schemas.microsoft.com/office/drawing/2014/main" id="{89CF025D-8A65-46FD-9A66-18B6CA9E67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Huomautusten paikkamerkki 2">
            <a:extLst>
              <a:ext uri="{FF2B5EF4-FFF2-40B4-BE49-F238E27FC236}">
                <a16:creationId xmlns:a16="http://schemas.microsoft.com/office/drawing/2014/main" id="{CC2D2964-891A-4FC7-8BAE-CA402358C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altLang="fi-FI">
              <a:latin typeface="Arial" panose="020B0604020202020204" pitchFamily="34" charset="0"/>
            </a:endParaRPr>
          </a:p>
        </p:txBody>
      </p:sp>
      <p:sp>
        <p:nvSpPr>
          <p:cNvPr id="11268" name="Dian numeron paikkamerkki 3">
            <a:extLst>
              <a:ext uri="{FF2B5EF4-FFF2-40B4-BE49-F238E27FC236}">
                <a16:creationId xmlns:a16="http://schemas.microsoft.com/office/drawing/2014/main" id="{1E7DDC6B-216E-4892-991F-A3F03E3622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BABF8226-77AF-4679-B678-0B87E886F2BD}" type="slidenum">
              <a:rPr lang="fi-FI" altLang="fi-FI" smtClean="0">
                <a:latin typeface="Arial" panose="020B0604020202020204" pitchFamily="34" charset="0"/>
              </a:rPr>
              <a:pPr/>
              <a:t>8</a:t>
            </a:fld>
            <a:endParaRPr lang="fi-FI" altLang="fi-FI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DA4C0C06-5435-46A6-AA3D-0379AEA680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ED9F05-F8B1-432F-996A-36A602F8A5A0}" type="slidenum">
              <a:rPr lang="fi-FI" altLang="fi-FI" smtClean="0"/>
              <a:pPr>
                <a:spcBef>
                  <a:spcPct val="0"/>
                </a:spcBef>
              </a:pPr>
              <a:t>13</a:t>
            </a:fld>
            <a:endParaRPr lang="fi-FI" altLang="fi-FI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E4A8EB8C-7F15-4038-B2FA-65B133492D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9DDF861-8406-45D0-892A-44813D95C9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Meillä on oikeus selvittää vain koulussa tapahtuneet. Lain mukaan edes koulumatka ei kuulu koulun toimivaltaa. MUTTA…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ian kuvan paikkamerkki 1">
            <a:extLst>
              <a:ext uri="{FF2B5EF4-FFF2-40B4-BE49-F238E27FC236}">
                <a16:creationId xmlns:a16="http://schemas.microsoft.com/office/drawing/2014/main" id="{D4135B40-4CAE-492D-AEE0-04B1528801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Huomautusten paikkamerkki 2">
            <a:extLst>
              <a:ext uri="{FF2B5EF4-FFF2-40B4-BE49-F238E27FC236}">
                <a16:creationId xmlns:a16="http://schemas.microsoft.com/office/drawing/2014/main" id="{52D56FAB-8810-47EC-9580-A83A2AA58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altLang="fi-FI">
              <a:latin typeface="Arial" panose="020B0604020202020204" pitchFamily="34" charset="0"/>
            </a:endParaRPr>
          </a:p>
        </p:txBody>
      </p:sp>
      <p:sp>
        <p:nvSpPr>
          <p:cNvPr id="25604" name="Dian numeron paikkamerkki 3">
            <a:extLst>
              <a:ext uri="{FF2B5EF4-FFF2-40B4-BE49-F238E27FC236}">
                <a16:creationId xmlns:a16="http://schemas.microsoft.com/office/drawing/2014/main" id="{AE9C6FEB-856F-43C2-B0BA-1ACC5D1CFA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1FE70862-D2E5-48BF-B1C3-882451D331AC}" type="slidenum">
              <a:rPr lang="fi-FI" altLang="fi-FI" smtClean="0">
                <a:latin typeface="Arial" panose="020B0604020202020204" pitchFamily="34" charset="0"/>
              </a:rPr>
              <a:pPr/>
              <a:t>17</a:t>
            </a:fld>
            <a:endParaRPr lang="fi-FI" altLang="fi-FI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1C662196-B019-4E2A-855A-12C1294A4826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6 w 3985"/>
              <a:gd name="T1" fmla="*/ 0 h 3619"/>
              <a:gd name="T2" fmla="*/ 0 w 3985"/>
              <a:gd name="T3" fmla="*/ 2147483646 h 3619"/>
              <a:gd name="T4" fmla="*/ 2147483646 w 3985"/>
              <a:gd name="T5" fmla="*/ 2147483646 h 3619"/>
              <a:gd name="T6" fmla="*/ 2147483646 w 3985"/>
              <a:gd name="T7" fmla="*/ 2147483646 h 3619"/>
              <a:gd name="T8" fmla="*/ 2147483646 w 3985"/>
              <a:gd name="T9" fmla="*/ 0 h 3619"/>
              <a:gd name="T10" fmla="*/ 2147483646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A6AD327E-C845-4B92-A6C1-FA8FBF121E21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8D3F6C71-D963-4F01-87E1-F20CA5F20C6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147483646 w 794"/>
                <a:gd name="T1" fmla="*/ 2147483646 h 414"/>
                <a:gd name="T2" fmla="*/ 2147483646 w 794"/>
                <a:gd name="T3" fmla="*/ 2147483646 h 414"/>
                <a:gd name="T4" fmla="*/ 2147483646 w 794"/>
                <a:gd name="T5" fmla="*/ 2147483646 h 414"/>
                <a:gd name="T6" fmla="*/ 2147483646 w 794"/>
                <a:gd name="T7" fmla="*/ 0 h 414"/>
                <a:gd name="T8" fmla="*/ 2147483646 w 794"/>
                <a:gd name="T9" fmla="*/ 211255195 h 414"/>
                <a:gd name="T10" fmla="*/ 0 w 794"/>
                <a:gd name="T11" fmla="*/ 881282726 h 414"/>
                <a:gd name="T12" fmla="*/ 2147483646 w 794"/>
                <a:gd name="T13" fmla="*/ 1645774107 h 414"/>
                <a:gd name="T14" fmla="*/ 2147483646 w 794"/>
                <a:gd name="T15" fmla="*/ 2147483646 h 414"/>
                <a:gd name="T16" fmla="*/ 2147483646 w 794"/>
                <a:gd name="T17" fmla="*/ 2147483646 h 414"/>
                <a:gd name="T18" fmla="*/ 2147483646 w 794"/>
                <a:gd name="T19" fmla="*/ 2147483646 h 414"/>
                <a:gd name="T20" fmla="*/ 2147483646 w 794"/>
                <a:gd name="T21" fmla="*/ 2147483646 h 414"/>
                <a:gd name="T22" fmla="*/ 2147483646 w 794"/>
                <a:gd name="T23" fmla="*/ 2147483646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23F80D04-35DC-48EE-8301-259FA02DF08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70755 w 1586"/>
                <a:gd name="T1" fmla="*/ 0 h 821"/>
                <a:gd name="T2" fmla="*/ 687227 w 1586"/>
                <a:gd name="T3" fmla="*/ 20486 h 821"/>
                <a:gd name="T4" fmla="*/ 737270 w 1586"/>
                <a:gd name="T5" fmla="*/ 25184 h 821"/>
                <a:gd name="T6" fmla="*/ 818958 w 1586"/>
                <a:gd name="T7" fmla="*/ 31259 h 821"/>
                <a:gd name="T8" fmla="*/ 808123 w 1586"/>
                <a:gd name="T9" fmla="*/ 32408 h 821"/>
                <a:gd name="T10" fmla="*/ 696912 w 1586"/>
                <a:gd name="T11" fmla="*/ 31062 h 821"/>
                <a:gd name="T12" fmla="*/ 591104 w 1586"/>
                <a:gd name="T13" fmla="*/ 32015 h 821"/>
                <a:gd name="T14" fmla="*/ 21375 w 1586"/>
                <a:gd name="T15" fmla="*/ 11796 h 821"/>
                <a:gd name="T16" fmla="*/ 0 w 1586"/>
                <a:gd name="T17" fmla="*/ 5923 h 821"/>
                <a:gd name="T18" fmla="*/ 23702 w 1586"/>
                <a:gd name="T19" fmla="*/ 1249 h 821"/>
                <a:gd name="T20" fmla="*/ 70755 w 1586"/>
                <a:gd name="T21" fmla="*/ 0 h 821"/>
                <a:gd name="T22" fmla="*/ 70755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8" name="Freeform 11">
              <a:extLst>
                <a:ext uri="{FF2B5EF4-FFF2-40B4-BE49-F238E27FC236}">
                  <a16:creationId xmlns:a16="http://schemas.microsoft.com/office/drawing/2014/main" id="{F3B8B4AB-BE57-4736-A894-DB3BB0B0F0C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13536 h 747"/>
                <a:gd name="T2" fmla="*/ 498381 w 1049"/>
                <a:gd name="T3" fmla="*/ 31139 h 747"/>
                <a:gd name="T4" fmla="*/ 507651 w 1049"/>
                <a:gd name="T5" fmla="*/ 22263 h 747"/>
                <a:gd name="T6" fmla="*/ 567101 w 1049"/>
                <a:gd name="T7" fmla="*/ 17599 h 747"/>
                <a:gd name="T8" fmla="*/ 42160 w 1049"/>
                <a:gd name="T9" fmla="*/ 0 h 747"/>
                <a:gd name="T10" fmla="*/ 0 w 1049"/>
                <a:gd name="T11" fmla="*/ 5273 h 747"/>
                <a:gd name="T12" fmla="*/ 0 w 1049"/>
                <a:gd name="T13" fmla="*/ 13536 h 747"/>
                <a:gd name="T14" fmla="*/ 0 w 1049"/>
                <a:gd name="T15" fmla="*/ 1353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grpSp>
          <p:nvGrpSpPr>
            <p:cNvPr id="9" name="Group 12">
              <a:extLst>
                <a:ext uri="{FF2B5EF4-FFF2-40B4-BE49-F238E27FC236}">
                  <a16:creationId xmlns:a16="http://schemas.microsoft.com/office/drawing/2014/main" id="{EEDE3EBF-6E58-445B-93B6-E21A1F217EE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>
                <a:extLst>
                  <a:ext uri="{FF2B5EF4-FFF2-40B4-BE49-F238E27FC236}">
                    <a16:creationId xmlns:a16="http://schemas.microsoft.com/office/drawing/2014/main" id="{359026DA-FFC5-4CB7-A1F8-FE9BDC489B7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55592 w 150"/>
                  <a:gd name="T1" fmla="*/ 0 h 173"/>
                  <a:gd name="T2" fmla="*/ 20462 w 150"/>
                  <a:gd name="T3" fmla="*/ 3053 h 173"/>
                  <a:gd name="T4" fmla="*/ 0 w 150"/>
                  <a:gd name="T5" fmla="*/ 7965 h 173"/>
                  <a:gd name="T6" fmla="*/ 40450 w 150"/>
                  <a:gd name="T7" fmla="*/ 7361 h 173"/>
                  <a:gd name="T8" fmla="*/ 52107 w 150"/>
                  <a:gd name="T9" fmla="*/ 3889 h 173"/>
                  <a:gd name="T10" fmla="*/ 76033 w 150"/>
                  <a:gd name="T11" fmla="*/ 1235 h 173"/>
                  <a:gd name="T12" fmla="*/ 55592 w 150"/>
                  <a:gd name="T13" fmla="*/ 0 h 173"/>
                  <a:gd name="T14" fmla="*/ 55592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1" name="Freeform 14">
                <a:extLst>
                  <a:ext uri="{FF2B5EF4-FFF2-40B4-BE49-F238E27FC236}">
                    <a16:creationId xmlns:a16="http://schemas.microsoft.com/office/drawing/2014/main" id="{48295802-A8A4-4EDE-85B0-062D16A9B86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82572 w 1684"/>
                  <a:gd name="T1" fmla="*/ 0 h 880"/>
                  <a:gd name="T2" fmla="*/ 33384 w 1684"/>
                  <a:gd name="T3" fmla="*/ 2112 h 880"/>
                  <a:gd name="T4" fmla="*/ 0 w 1684"/>
                  <a:gd name="T5" fmla="*/ 8442 h 880"/>
                  <a:gd name="T6" fmla="*/ 35609 w 1684"/>
                  <a:gd name="T7" fmla="*/ 14559 h 880"/>
                  <a:gd name="T8" fmla="*/ 625882 w 1684"/>
                  <a:gd name="T9" fmla="*/ 35171 h 880"/>
                  <a:gd name="T10" fmla="*/ 753039 w 1684"/>
                  <a:gd name="T11" fmla="*/ 33887 h 880"/>
                  <a:gd name="T12" fmla="*/ 856077 w 1684"/>
                  <a:gd name="T13" fmla="*/ 35701 h 880"/>
                  <a:gd name="T14" fmla="*/ 891828 w 1684"/>
                  <a:gd name="T15" fmla="*/ 32819 h 880"/>
                  <a:gd name="T16" fmla="*/ 795351 w 1684"/>
                  <a:gd name="T17" fmla="*/ 26928 h 880"/>
                  <a:gd name="T18" fmla="*/ 756151 w 1684"/>
                  <a:gd name="T19" fmla="*/ 20793 h 880"/>
                  <a:gd name="T20" fmla="*/ 725214 w 1684"/>
                  <a:gd name="T21" fmla="*/ 21383 h 880"/>
                  <a:gd name="T22" fmla="*/ 761971 w 1684"/>
                  <a:gd name="T23" fmla="*/ 26928 h 880"/>
                  <a:gd name="T24" fmla="*/ 835667 w 1684"/>
                  <a:gd name="T25" fmla="*/ 32842 h 880"/>
                  <a:gd name="T26" fmla="*/ 748369 w 1684"/>
                  <a:gd name="T27" fmla="*/ 31934 h 880"/>
                  <a:gd name="T28" fmla="*/ 645437 w 1684"/>
                  <a:gd name="T29" fmla="*/ 32989 h 880"/>
                  <a:gd name="T30" fmla="*/ 664487 w 1684"/>
                  <a:gd name="T31" fmla="*/ 26352 h 880"/>
                  <a:gd name="T32" fmla="*/ 708621 w 1684"/>
                  <a:gd name="T33" fmla="*/ 21830 h 880"/>
                  <a:gd name="T34" fmla="*/ 656955 w 1684"/>
                  <a:gd name="T35" fmla="*/ 22394 h 880"/>
                  <a:gd name="T36" fmla="*/ 616900 w 1684"/>
                  <a:gd name="T37" fmla="*/ 26717 h 880"/>
                  <a:gd name="T38" fmla="*/ 603287 w 1684"/>
                  <a:gd name="T39" fmla="*/ 32102 h 880"/>
                  <a:gd name="T40" fmla="*/ 56730 w 1684"/>
                  <a:gd name="T41" fmla="*/ 12573 h 880"/>
                  <a:gd name="T42" fmla="*/ 42238 w 1684"/>
                  <a:gd name="T43" fmla="*/ 8709 h 880"/>
                  <a:gd name="T44" fmla="*/ 54518 w 1684"/>
                  <a:gd name="T45" fmla="*/ 3878 h 880"/>
                  <a:gd name="T46" fmla="*/ 114733 w 1684"/>
                  <a:gd name="T47" fmla="*/ 0 h 880"/>
                  <a:gd name="T48" fmla="*/ 82572 w 1684"/>
                  <a:gd name="T49" fmla="*/ 0 h 880"/>
                  <a:gd name="T50" fmla="*/ 8257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2" name="Freeform 15">
                <a:extLst>
                  <a:ext uri="{FF2B5EF4-FFF2-40B4-BE49-F238E27FC236}">
                    <a16:creationId xmlns:a16="http://schemas.microsoft.com/office/drawing/2014/main" id="{07BD7D24-0AB7-4AB2-8514-F3BACCE261A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52990 w 1190"/>
                  <a:gd name="T1" fmla="*/ 0 h 500"/>
                  <a:gd name="T2" fmla="*/ 629836 w 1190"/>
                  <a:gd name="T3" fmla="*/ 19757 h 500"/>
                  <a:gd name="T4" fmla="*/ 569110 w 1190"/>
                  <a:gd name="T5" fmla="*/ 20158 h 500"/>
                  <a:gd name="T6" fmla="*/ 0 w 1190"/>
                  <a:gd name="T7" fmla="*/ 1087 h 500"/>
                  <a:gd name="T8" fmla="*/ 52990 w 1190"/>
                  <a:gd name="T9" fmla="*/ 0 h 500"/>
                  <a:gd name="T10" fmla="*/ 5299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3" name="Freeform 16">
                <a:extLst>
                  <a:ext uri="{FF2B5EF4-FFF2-40B4-BE49-F238E27FC236}">
                    <a16:creationId xmlns:a16="http://schemas.microsoft.com/office/drawing/2014/main" id="{4D26E9B9-D32D-4CC1-B0D9-14E2CCD6DD1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63046 w 160"/>
                  <a:gd name="T1" fmla="*/ 0 h 335"/>
                  <a:gd name="T2" fmla="*/ 10324 w 160"/>
                  <a:gd name="T3" fmla="*/ 4047 h 335"/>
                  <a:gd name="T4" fmla="*/ 0 w 160"/>
                  <a:gd name="T5" fmla="*/ 8718 h 335"/>
                  <a:gd name="T6" fmla="*/ 18092 w 160"/>
                  <a:gd name="T7" fmla="*/ 11917 h 335"/>
                  <a:gd name="T8" fmla="*/ 50835 w 160"/>
                  <a:gd name="T9" fmla="*/ 12706 h 335"/>
                  <a:gd name="T10" fmla="*/ 41273 w 160"/>
                  <a:gd name="T11" fmla="*/ 5820 h 335"/>
                  <a:gd name="T12" fmla="*/ 86724 w 160"/>
                  <a:gd name="T13" fmla="*/ 663 h 335"/>
                  <a:gd name="T14" fmla="*/ 63046 w 160"/>
                  <a:gd name="T15" fmla="*/ 0 h 335"/>
                  <a:gd name="T16" fmla="*/ 6304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4" name="Freeform 17">
                <a:extLst>
                  <a:ext uri="{FF2B5EF4-FFF2-40B4-BE49-F238E27FC236}">
                    <a16:creationId xmlns:a16="http://schemas.microsoft.com/office/drawing/2014/main" id="{CE6D3448-59AF-45E4-8623-3DCA9676A3B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7232 w 489"/>
                  <a:gd name="T1" fmla="*/ 1422 h 296"/>
                  <a:gd name="T2" fmla="*/ 80597 w 489"/>
                  <a:gd name="T3" fmla="*/ 2745 h 296"/>
                  <a:gd name="T4" fmla="*/ 163541 w 489"/>
                  <a:gd name="T5" fmla="*/ 5676 h 296"/>
                  <a:gd name="T6" fmla="*/ 222108 w 489"/>
                  <a:gd name="T7" fmla="*/ 10067 h 296"/>
                  <a:gd name="T8" fmla="*/ 164531 w 489"/>
                  <a:gd name="T9" fmla="*/ 9519 h 296"/>
                  <a:gd name="T10" fmla="*/ 69961 w 489"/>
                  <a:gd name="T11" fmla="*/ 6049 h 296"/>
                  <a:gd name="T12" fmla="*/ 25176 w 489"/>
                  <a:gd name="T13" fmla="*/ 3309 h 296"/>
                  <a:gd name="T14" fmla="*/ 53849 w 489"/>
                  <a:gd name="T15" fmla="*/ 6743 h 296"/>
                  <a:gd name="T16" fmla="*/ 137248 w 489"/>
                  <a:gd name="T17" fmla="*/ 11160 h 296"/>
                  <a:gd name="T18" fmla="*/ 235083 w 489"/>
                  <a:gd name="T19" fmla="*/ 12278 h 296"/>
                  <a:gd name="T20" fmla="*/ 246741 w 489"/>
                  <a:gd name="T21" fmla="*/ 9268 h 296"/>
                  <a:gd name="T22" fmla="*/ 198870 w 489"/>
                  <a:gd name="T23" fmla="*/ 4984 h 296"/>
                  <a:gd name="T24" fmla="*/ 85694 w 489"/>
                  <a:gd name="T25" fmla="*/ 718 h 296"/>
                  <a:gd name="T26" fmla="*/ 0 w 489"/>
                  <a:gd name="T27" fmla="*/ 0 h 296"/>
                  <a:gd name="T28" fmla="*/ 7232 w 489"/>
                  <a:gd name="T29" fmla="*/ 1422 h 296"/>
                  <a:gd name="T30" fmla="*/ 7232 w 489"/>
                  <a:gd name="T31" fmla="*/ 142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</p:grpSp>
      <p:grpSp>
        <p:nvGrpSpPr>
          <p:cNvPr id="15" name="Group 18">
            <a:extLst>
              <a:ext uri="{FF2B5EF4-FFF2-40B4-BE49-F238E27FC236}">
                <a16:creationId xmlns:a16="http://schemas.microsoft.com/office/drawing/2014/main" id="{F83DB0EF-1251-4725-9403-EEEDD634A059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id="{3F6AD393-6437-4EA3-89E9-C664290CE9D0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12 w 794"/>
                <a:gd name="T1" fmla="*/ 1 h 414"/>
                <a:gd name="T2" fmla="*/ 10 w 794"/>
                <a:gd name="T3" fmla="*/ 1 h 414"/>
                <a:gd name="T4" fmla="*/ 8 w 794"/>
                <a:gd name="T5" fmla="*/ 1 h 414"/>
                <a:gd name="T6" fmla="*/ 2 w 794"/>
                <a:gd name="T7" fmla="*/ 0 h 414"/>
                <a:gd name="T8" fmla="*/ 2 w 794"/>
                <a:gd name="T9" fmla="*/ 1 h 414"/>
                <a:gd name="T10" fmla="*/ 0 w 794"/>
                <a:gd name="T11" fmla="*/ 1 h 414"/>
                <a:gd name="T12" fmla="*/ 2 w 794"/>
                <a:gd name="T13" fmla="*/ 1 h 414"/>
                <a:gd name="T14" fmla="*/ 8 w 794"/>
                <a:gd name="T15" fmla="*/ 1 h 414"/>
                <a:gd name="T16" fmla="*/ 10 w 794"/>
                <a:gd name="T17" fmla="*/ 1 h 414"/>
                <a:gd name="T18" fmla="*/ 12 w 794"/>
                <a:gd name="T19" fmla="*/ 1 h 414"/>
                <a:gd name="T20" fmla="*/ 12 w 794"/>
                <a:gd name="T21" fmla="*/ 1 h 414"/>
                <a:gd name="T22" fmla="*/ 12 w 794"/>
                <a:gd name="T23" fmla="*/ 1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id="{306803A1-4E3F-4DB6-9208-B60FBC4388B9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0 w 1586"/>
                <a:gd name="T1" fmla="*/ 0 h 821"/>
                <a:gd name="T2" fmla="*/ 0 w 1586"/>
                <a:gd name="T3" fmla="*/ 0 h 821"/>
                <a:gd name="T4" fmla="*/ 0 w 1586"/>
                <a:gd name="T5" fmla="*/ 0 h 821"/>
                <a:gd name="T6" fmla="*/ 0 w 1586"/>
                <a:gd name="T7" fmla="*/ 0 h 821"/>
                <a:gd name="T8" fmla="*/ 0 w 1586"/>
                <a:gd name="T9" fmla="*/ 0 h 821"/>
                <a:gd name="T10" fmla="*/ 0 w 1586"/>
                <a:gd name="T11" fmla="*/ 0 h 821"/>
                <a:gd name="T12" fmla="*/ 0 w 1586"/>
                <a:gd name="T13" fmla="*/ 0 h 821"/>
                <a:gd name="T14" fmla="*/ 0 w 1586"/>
                <a:gd name="T15" fmla="*/ 0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8" name="Freeform 21">
              <a:extLst>
                <a:ext uri="{FF2B5EF4-FFF2-40B4-BE49-F238E27FC236}">
                  <a16:creationId xmlns:a16="http://schemas.microsoft.com/office/drawing/2014/main" id="{95C3D462-3196-4C94-B298-9BE2ADAC74FA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0 h 747"/>
                <a:gd name="T2" fmla="*/ 0 w 1049"/>
                <a:gd name="T3" fmla="*/ 0 h 747"/>
                <a:gd name="T4" fmla="*/ 0 w 1049"/>
                <a:gd name="T5" fmla="*/ 0 h 747"/>
                <a:gd name="T6" fmla="*/ 0 w 1049"/>
                <a:gd name="T7" fmla="*/ 0 h 747"/>
                <a:gd name="T8" fmla="*/ 0 w 1049"/>
                <a:gd name="T9" fmla="*/ 0 h 747"/>
                <a:gd name="T10" fmla="*/ 0 w 1049"/>
                <a:gd name="T11" fmla="*/ 0 h 747"/>
                <a:gd name="T12" fmla="*/ 0 w 1049"/>
                <a:gd name="T13" fmla="*/ 0 h 747"/>
                <a:gd name="T14" fmla="*/ 0 w 1049"/>
                <a:gd name="T15" fmla="*/ 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grpSp>
          <p:nvGrpSpPr>
            <p:cNvPr id="19" name="Group 22">
              <a:extLst>
                <a:ext uri="{FF2B5EF4-FFF2-40B4-BE49-F238E27FC236}">
                  <a16:creationId xmlns:a16="http://schemas.microsoft.com/office/drawing/2014/main" id="{4ACE70F0-822D-48F9-A30B-9880FE1A489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>
                <a:extLst>
                  <a:ext uri="{FF2B5EF4-FFF2-40B4-BE49-F238E27FC236}">
                    <a16:creationId xmlns:a16="http://schemas.microsoft.com/office/drawing/2014/main" id="{3A011D93-2419-4B3C-BA4E-0CE7FC4E9EE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0 w 150"/>
                  <a:gd name="T1" fmla="*/ 0 h 173"/>
                  <a:gd name="T2" fmla="*/ 0 w 150"/>
                  <a:gd name="T3" fmla="*/ 0 h 173"/>
                  <a:gd name="T4" fmla="*/ 0 w 150"/>
                  <a:gd name="T5" fmla="*/ 0 h 173"/>
                  <a:gd name="T6" fmla="*/ 0 w 150"/>
                  <a:gd name="T7" fmla="*/ 0 h 173"/>
                  <a:gd name="T8" fmla="*/ 0 w 150"/>
                  <a:gd name="T9" fmla="*/ 0 h 173"/>
                  <a:gd name="T10" fmla="*/ 0 w 150"/>
                  <a:gd name="T11" fmla="*/ 0 h 173"/>
                  <a:gd name="T12" fmla="*/ 0 w 150"/>
                  <a:gd name="T13" fmla="*/ 0 h 173"/>
                  <a:gd name="T14" fmla="*/ 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1" name="Freeform 24">
                <a:extLst>
                  <a:ext uri="{FF2B5EF4-FFF2-40B4-BE49-F238E27FC236}">
                    <a16:creationId xmlns:a16="http://schemas.microsoft.com/office/drawing/2014/main" id="{E6618222-658E-4673-8A52-6A6A7EA6ABC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0 w 1684"/>
                  <a:gd name="T1" fmla="*/ 0 h 880"/>
                  <a:gd name="T2" fmla="*/ 0 w 1684"/>
                  <a:gd name="T3" fmla="*/ 0 h 880"/>
                  <a:gd name="T4" fmla="*/ 0 w 1684"/>
                  <a:gd name="T5" fmla="*/ 0 h 880"/>
                  <a:gd name="T6" fmla="*/ 0 w 1684"/>
                  <a:gd name="T7" fmla="*/ 0 h 880"/>
                  <a:gd name="T8" fmla="*/ 0 w 1684"/>
                  <a:gd name="T9" fmla="*/ 0 h 880"/>
                  <a:gd name="T10" fmla="*/ 0 w 1684"/>
                  <a:gd name="T11" fmla="*/ 0 h 880"/>
                  <a:gd name="T12" fmla="*/ 0 w 1684"/>
                  <a:gd name="T13" fmla="*/ 0 h 880"/>
                  <a:gd name="T14" fmla="*/ 0 w 1684"/>
                  <a:gd name="T15" fmla="*/ 0 h 880"/>
                  <a:gd name="T16" fmla="*/ 0 w 1684"/>
                  <a:gd name="T17" fmla="*/ 0 h 880"/>
                  <a:gd name="T18" fmla="*/ 0 w 1684"/>
                  <a:gd name="T19" fmla="*/ 0 h 880"/>
                  <a:gd name="T20" fmla="*/ 0 w 1684"/>
                  <a:gd name="T21" fmla="*/ 0 h 880"/>
                  <a:gd name="T22" fmla="*/ 0 w 1684"/>
                  <a:gd name="T23" fmla="*/ 0 h 880"/>
                  <a:gd name="T24" fmla="*/ 0 w 1684"/>
                  <a:gd name="T25" fmla="*/ 0 h 880"/>
                  <a:gd name="T26" fmla="*/ 0 w 1684"/>
                  <a:gd name="T27" fmla="*/ 0 h 880"/>
                  <a:gd name="T28" fmla="*/ 0 w 1684"/>
                  <a:gd name="T29" fmla="*/ 0 h 880"/>
                  <a:gd name="T30" fmla="*/ 0 w 1684"/>
                  <a:gd name="T31" fmla="*/ 0 h 880"/>
                  <a:gd name="T32" fmla="*/ 0 w 1684"/>
                  <a:gd name="T33" fmla="*/ 0 h 880"/>
                  <a:gd name="T34" fmla="*/ 0 w 1684"/>
                  <a:gd name="T35" fmla="*/ 0 h 880"/>
                  <a:gd name="T36" fmla="*/ 0 w 1684"/>
                  <a:gd name="T37" fmla="*/ 0 h 880"/>
                  <a:gd name="T38" fmla="*/ 0 w 1684"/>
                  <a:gd name="T39" fmla="*/ 0 h 880"/>
                  <a:gd name="T40" fmla="*/ 0 w 1684"/>
                  <a:gd name="T41" fmla="*/ 0 h 880"/>
                  <a:gd name="T42" fmla="*/ 0 w 1684"/>
                  <a:gd name="T43" fmla="*/ 0 h 880"/>
                  <a:gd name="T44" fmla="*/ 0 w 1684"/>
                  <a:gd name="T45" fmla="*/ 0 h 880"/>
                  <a:gd name="T46" fmla="*/ 0 w 1684"/>
                  <a:gd name="T47" fmla="*/ 0 h 880"/>
                  <a:gd name="T48" fmla="*/ 0 w 1684"/>
                  <a:gd name="T49" fmla="*/ 0 h 880"/>
                  <a:gd name="T50" fmla="*/ 0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2" name="Freeform 25">
                <a:extLst>
                  <a:ext uri="{FF2B5EF4-FFF2-40B4-BE49-F238E27FC236}">
                    <a16:creationId xmlns:a16="http://schemas.microsoft.com/office/drawing/2014/main" id="{64B43AE9-A741-455C-BFCE-C3F3B9DA00F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0 w 1190"/>
                  <a:gd name="T1" fmla="*/ 0 h 500"/>
                  <a:gd name="T2" fmla="*/ 0 w 1190"/>
                  <a:gd name="T3" fmla="*/ 0 h 500"/>
                  <a:gd name="T4" fmla="*/ 0 w 1190"/>
                  <a:gd name="T5" fmla="*/ 0 h 500"/>
                  <a:gd name="T6" fmla="*/ 0 w 1190"/>
                  <a:gd name="T7" fmla="*/ 0 h 500"/>
                  <a:gd name="T8" fmla="*/ 0 w 1190"/>
                  <a:gd name="T9" fmla="*/ 0 h 500"/>
                  <a:gd name="T10" fmla="*/ 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3" name="Freeform 26">
                <a:extLst>
                  <a:ext uri="{FF2B5EF4-FFF2-40B4-BE49-F238E27FC236}">
                    <a16:creationId xmlns:a16="http://schemas.microsoft.com/office/drawing/2014/main" id="{FC0C11AC-EB97-4717-907E-970347C3206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0 w 160"/>
                  <a:gd name="T1" fmla="*/ 0 h 335"/>
                  <a:gd name="T2" fmla="*/ 0 w 160"/>
                  <a:gd name="T3" fmla="*/ 0 h 335"/>
                  <a:gd name="T4" fmla="*/ 0 w 160"/>
                  <a:gd name="T5" fmla="*/ 0 h 335"/>
                  <a:gd name="T6" fmla="*/ 0 w 160"/>
                  <a:gd name="T7" fmla="*/ 0 h 335"/>
                  <a:gd name="T8" fmla="*/ 0 w 160"/>
                  <a:gd name="T9" fmla="*/ 0 h 335"/>
                  <a:gd name="T10" fmla="*/ 0 w 160"/>
                  <a:gd name="T11" fmla="*/ 0 h 335"/>
                  <a:gd name="T12" fmla="*/ 0 w 160"/>
                  <a:gd name="T13" fmla="*/ 0 h 335"/>
                  <a:gd name="T14" fmla="*/ 0 w 160"/>
                  <a:gd name="T15" fmla="*/ 0 h 335"/>
                  <a:gd name="T16" fmla="*/ 0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4" name="Freeform 27">
                <a:extLst>
                  <a:ext uri="{FF2B5EF4-FFF2-40B4-BE49-F238E27FC236}">
                    <a16:creationId xmlns:a16="http://schemas.microsoft.com/office/drawing/2014/main" id="{4E275A50-3ABF-4230-BFEE-4D6097CB642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0 w 489"/>
                  <a:gd name="T3" fmla="*/ 0 h 296"/>
                  <a:gd name="T4" fmla="*/ 0 w 489"/>
                  <a:gd name="T5" fmla="*/ 0 h 296"/>
                  <a:gd name="T6" fmla="*/ 0 w 489"/>
                  <a:gd name="T7" fmla="*/ 0 h 296"/>
                  <a:gd name="T8" fmla="*/ 0 w 489"/>
                  <a:gd name="T9" fmla="*/ 0 h 296"/>
                  <a:gd name="T10" fmla="*/ 0 w 489"/>
                  <a:gd name="T11" fmla="*/ 0 h 296"/>
                  <a:gd name="T12" fmla="*/ 0 w 489"/>
                  <a:gd name="T13" fmla="*/ 0 h 296"/>
                  <a:gd name="T14" fmla="*/ 0 w 489"/>
                  <a:gd name="T15" fmla="*/ 0 h 296"/>
                  <a:gd name="T16" fmla="*/ 0 w 489"/>
                  <a:gd name="T17" fmla="*/ 0 h 296"/>
                  <a:gd name="T18" fmla="*/ 0 w 489"/>
                  <a:gd name="T19" fmla="*/ 0 h 296"/>
                  <a:gd name="T20" fmla="*/ 0 w 489"/>
                  <a:gd name="T21" fmla="*/ 0 h 296"/>
                  <a:gd name="T22" fmla="*/ 0 w 489"/>
                  <a:gd name="T23" fmla="*/ 0 h 296"/>
                  <a:gd name="T24" fmla="*/ 0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</p:grpSp>
      <p:sp>
        <p:nvSpPr>
          <p:cNvPr id="25" name="Freeform 28">
            <a:extLst>
              <a:ext uri="{FF2B5EF4-FFF2-40B4-BE49-F238E27FC236}">
                <a16:creationId xmlns:a16="http://schemas.microsoft.com/office/drawing/2014/main" id="{716050DE-DD9B-4FFA-95E5-354466A8E9E5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6 w 4288"/>
              <a:gd name="T3" fmla="*/ 2147483646 h 459"/>
              <a:gd name="T4" fmla="*/ 2147483646 w 4288"/>
              <a:gd name="T5" fmla="*/ 2147483646 h 459"/>
              <a:gd name="T6" fmla="*/ 2147483646 w 4288"/>
              <a:gd name="T7" fmla="*/ 2147483646 h 459"/>
              <a:gd name="T8" fmla="*/ 2147483646 w 4288"/>
              <a:gd name="T9" fmla="*/ 2147483646 h 459"/>
              <a:gd name="T10" fmla="*/ 2147483646 w 4288"/>
              <a:gd name="T11" fmla="*/ 2147483646 h 459"/>
              <a:gd name="T12" fmla="*/ 2147483646 w 4288"/>
              <a:gd name="T13" fmla="*/ 214748364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6" name="Freeform 29">
            <a:extLst>
              <a:ext uri="{FF2B5EF4-FFF2-40B4-BE49-F238E27FC236}">
                <a16:creationId xmlns:a16="http://schemas.microsoft.com/office/drawing/2014/main" id="{3A97E924-FA46-4F97-A0E9-C5AA4EEAB775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6 h 240"/>
              <a:gd name="T2" fmla="*/ 2147483646 w 560"/>
              <a:gd name="T3" fmla="*/ 2147483646 h 240"/>
              <a:gd name="T4" fmla="*/ 2147483646 w 560"/>
              <a:gd name="T5" fmla="*/ 2147483646 h 240"/>
              <a:gd name="T6" fmla="*/ 2147483646 w 560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5B64476B-8BE2-40A3-A8FE-36AF884C69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884A5CFB-6CDF-4BDD-8B67-BE437AEBBF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CC60E9D2-BC90-439E-8270-397431B043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00F8B-204B-4C11-BF1E-F998425C86F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57477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F2B99E8-E9E9-4F21-9885-CECDF3FAF9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DA8263A-5D2E-42A6-A8D2-77B1554690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720C4AD-AAB7-4CAF-83DF-70EEAA1475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8A68-1995-4E5B-B62E-251D3BDB965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75203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4EB0EEA-0B19-4C48-A4DD-E10D26760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3302CFA-8423-4105-B92E-DE3F171F2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AB54D4E-CA56-4BFB-8341-914F2AB307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65CFD-5B93-46A7-9AF6-2725B728B3F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8443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3B9C133-383C-46C9-A14E-7495590079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60C13B3-4E51-4C0C-8AAB-B6973AF70D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27DEB82-0EC6-48F7-A492-E8D2FBE446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A4D28-49F9-49A6-839D-92A3DF6EFD8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56309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60BB12B-4483-4C0D-8271-CAF46C2010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690656E-8D8F-461D-BDFB-8BF3CA3D0C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F53C2C0-54D7-4D51-B7DC-8A5617120F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8C8E2-0E00-4E49-813F-01726832363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41779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47D82C-F413-4390-9144-6D76E7764C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9B9F67-8DB5-4F94-99FC-A808423436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B01D7C5-0E9E-4D83-A0D0-D76B809FB0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25E8A-594B-4979-AE5B-73B1C383A8E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47612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0B03BDD-38D3-473F-8CB0-4C9A21E5A9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048E8F8-FC7F-410D-A88E-7842EDDB7B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F1E1D751-0815-4BB9-B551-3CF97FCF9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F5532-029F-4E2C-B455-1D2D65BAA13F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00020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AF1A574-E045-42A3-8F29-68566E3C6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5AA1CC-3A57-43DA-86C2-6DFA89BE96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B983E7B-E620-4F13-A0F2-3E6513E67B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929C4-8019-456B-9474-89337341E33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45980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02E82411-4D93-420B-8488-8D7F3651F4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0939EE72-53ED-40F7-998B-270B5D386B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5AB036C-CC6D-4F17-AEB3-A5669F61F2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F635B-3A93-44E6-A58B-60514ED1D8D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913892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C2354B-7632-4E3E-8663-CBAFEA9FF6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F8EA71E-6C6C-4403-BAD0-6CC8D22EF8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5F520F6-DEF7-47AA-9278-8F63022C05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5FDD0-EC98-46DD-9A41-D5C41891D49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87234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A63A67-265B-45BC-9255-6EE6EDFB17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64B6BB-2102-4C83-A9EE-3073ABAC4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B92CF64-3BE5-4D36-9229-4DDC550214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7F4CE-34E7-4B56-BC0A-9B79639336C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477187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>
            <a:extLst>
              <a:ext uri="{FF2B5EF4-FFF2-40B4-BE49-F238E27FC236}">
                <a16:creationId xmlns:a16="http://schemas.microsoft.com/office/drawing/2014/main" id="{351C647C-C5DB-408A-8DF3-23963E5ED178}"/>
              </a:ext>
            </a:extLst>
          </p:cNvPr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6 w 2903"/>
              <a:gd name="T1" fmla="*/ 2147483646 h 3686"/>
              <a:gd name="T2" fmla="*/ 2147483646 w 2903"/>
              <a:gd name="T3" fmla="*/ 2147483646 h 3686"/>
              <a:gd name="T4" fmla="*/ 2147483646 w 2903"/>
              <a:gd name="T5" fmla="*/ 0 h 3686"/>
              <a:gd name="T6" fmla="*/ 2147483646 w 2903"/>
              <a:gd name="T7" fmla="*/ 2147483646 h 3686"/>
              <a:gd name="T8" fmla="*/ 2147483646 w 2903"/>
              <a:gd name="T9" fmla="*/ 2147483646 h 3686"/>
              <a:gd name="T10" fmla="*/ 0 w 2903"/>
              <a:gd name="T11" fmla="*/ 2147483646 h 3686"/>
              <a:gd name="T12" fmla="*/ 2147483646 w 2903"/>
              <a:gd name="T13" fmla="*/ 2147483646 h 3686"/>
              <a:gd name="T14" fmla="*/ 2147483646 w 2903"/>
              <a:gd name="T15" fmla="*/ 2147483646 h 3686"/>
              <a:gd name="T16" fmla="*/ 2147483646 w 2903"/>
              <a:gd name="T17" fmla="*/ 2147483646 h 3686"/>
              <a:gd name="T18" fmla="*/ 2147483646 w 2903"/>
              <a:gd name="T19" fmla="*/ 2147483646 h 3686"/>
              <a:gd name="T20" fmla="*/ 2147483646 w 2903"/>
              <a:gd name="T21" fmla="*/ 214748364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AA39D8F-B767-46DD-8AD2-6A9010FCA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9E443F9-B6E5-42E3-AC15-823F9FF02F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D5ECE0E-217D-4458-B70F-CE7D92D328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29993B9-BB45-4C40-8119-8E6F3637531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77896BBD-31C9-4415-A979-F2386AE332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898B916-0E49-4440-98EC-C953D0D0CE1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8F003E1A-72C2-41C9-A273-971D077EA69D}"/>
              </a:ext>
            </a:extLst>
          </p:cNvPr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6 w 2911"/>
              <a:gd name="T1" fmla="*/ 0 h 3703"/>
              <a:gd name="T2" fmla="*/ 2147483646 w 2911"/>
              <a:gd name="T3" fmla="*/ 2147483646 h 3703"/>
              <a:gd name="T4" fmla="*/ 2147483646 w 2911"/>
              <a:gd name="T5" fmla="*/ 2147483646 h 3703"/>
              <a:gd name="T6" fmla="*/ 0 w 2911"/>
              <a:gd name="T7" fmla="*/ 2147483646 h 3703"/>
              <a:gd name="T8" fmla="*/ 2147483646 w 2911"/>
              <a:gd name="T9" fmla="*/ 2147483646 h 3703"/>
              <a:gd name="T10" fmla="*/ 2147483646 w 2911"/>
              <a:gd name="T11" fmla="*/ 2147483646 h 3703"/>
              <a:gd name="T12" fmla="*/ 2147483646 w 2911"/>
              <a:gd name="T13" fmla="*/ 2147483646 h 3703"/>
              <a:gd name="T14" fmla="*/ 2147483646 w 2911"/>
              <a:gd name="T15" fmla="*/ 2147483646 h 3703"/>
              <a:gd name="T16" fmla="*/ 2147483646 w 2911"/>
              <a:gd name="T17" fmla="*/ 2147483646 h 3703"/>
              <a:gd name="T18" fmla="*/ 2147483646 w 2911"/>
              <a:gd name="T19" fmla="*/ 0 h 3703"/>
              <a:gd name="T20" fmla="*/ 2147483646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5231E958-3D59-4605-B3F0-EE0052B05B91}"/>
              </a:ext>
            </a:extLst>
          </p:cNvPr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6 h 2777"/>
              <a:gd name="T2" fmla="*/ 2147483646 w 2561"/>
              <a:gd name="T3" fmla="*/ 2147483646 h 2777"/>
              <a:gd name="T4" fmla="*/ 2147483646 w 2561"/>
              <a:gd name="T5" fmla="*/ 2147483646 h 2777"/>
              <a:gd name="T6" fmla="*/ 2147483646 w 2561"/>
              <a:gd name="T7" fmla="*/ 2147483646 h 2777"/>
              <a:gd name="T8" fmla="*/ 2147483646 w 2561"/>
              <a:gd name="T9" fmla="*/ 2147483646 h 2777"/>
              <a:gd name="T10" fmla="*/ 2147483646 w 2561"/>
              <a:gd name="T11" fmla="*/ 0 h 2777"/>
              <a:gd name="T12" fmla="*/ 0 w 2561"/>
              <a:gd name="T13" fmla="*/ 2147483646 h 2777"/>
              <a:gd name="T14" fmla="*/ 0 w 2561"/>
              <a:gd name="T15" fmla="*/ 2147483646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248EF417-BA4E-4E2D-B7A7-281F24727B9B}"/>
              </a:ext>
            </a:extLst>
          </p:cNvPr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>
              <a:extLst>
                <a:ext uri="{FF2B5EF4-FFF2-40B4-BE49-F238E27FC236}">
                  <a16:creationId xmlns:a16="http://schemas.microsoft.com/office/drawing/2014/main" id="{FBA4713F-ABE4-4434-80E2-3C17457D77F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 w 2177"/>
                <a:gd name="T1" fmla="*/ 1 h 1298"/>
                <a:gd name="T2" fmla="*/ 1 w 2177"/>
                <a:gd name="T3" fmla="*/ 1 h 1298"/>
                <a:gd name="T4" fmla="*/ 1 w 2177"/>
                <a:gd name="T5" fmla="*/ 1 h 1298"/>
                <a:gd name="T6" fmla="*/ 1 w 2177"/>
                <a:gd name="T7" fmla="*/ 1 h 1298"/>
                <a:gd name="T8" fmla="*/ 1 w 2177"/>
                <a:gd name="T9" fmla="*/ 1 h 1298"/>
                <a:gd name="T10" fmla="*/ 1 w 2177"/>
                <a:gd name="T11" fmla="*/ 1 h 1298"/>
                <a:gd name="T12" fmla="*/ 1 w 2177"/>
                <a:gd name="T13" fmla="*/ 1 h 1298"/>
                <a:gd name="T14" fmla="*/ 1 w 2177"/>
                <a:gd name="T15" fmla="*/ 1 h 1298"/>
                <a:gd name="T16" fmla="*/ 1 w 2177"/>
                <a:gd name="T17" fmla="*/ 0 h 1298"/>
                <a:gd name="T18" fmla="*/ 1 w 2177"/>
                <a:gd name="T19" fmla="*/ 1 h 1298"/>
                <a:gd name="T20" fmla="*/ 1 w 2177"/>
                <a:gd name="T21" fmla="*/ 1 h 1298"/>
                <a:gd name="T22" fmla="*/ 1 w 2177"/>
                <a:gd name="T23" fmla="*/ 1 h 1298"/>
                <a:gd name="T24" fmla="*/ 1 w 2177"/>
                <a:gd name="T25" fmla="*/ 1 h 1298"/>
                <a:gd name="T26" fmla="*/ 1 w 2177"/>
                <a:gd name="T27" fmla="*/ 1 h 1298"/>
                <a:gd name="T28" fmla="*/ 1 w 2177"/>
                <a:gd name="T29" fmla="*/ 1 h 1298"/>
                <a:gd name="T30" fmla="*/ 1 w 2177"/>
                <a:gd name="T31" fmla="*/ 1 h 1298"/>
                <a:gd name="T32" fmla="*/ 1 w 2177"/>
                <a:gd name="T33" fmla="*/ 1 h 1298"/>
                <a:gd name="T34" fmla="*/ 0 w 2177"/>
                <a:gd name="T35" fmla="*/ 1 h 1298"/>
                <a:gd name="T36" fmla="*/ 1 w 2177"/>
                <a:gd name="T37" fmla="*/ 1 h 1298"/>
                <a:gd name="T38" fmla="*/ 1 w 2177"/>
                <a:gd name="T39" fmla="*/ 1 h 1298"/>
                <a:gd name="T40" fmla="*/ 1 w 2177"/>
                <a:gd name="T41" fmla="*/ 1 h 1298"/>
                <a:gd name="T42" fmla="*/ 1 w 2177"/>
                <a:gd name="T43" fmla="*/ 1 h 1298"/>
                <a:gd name="T44" fmla="*/ 1 w 2177"/>
                <a:gd name="T45" fmla="*/ 1 h 1298"/>
                <a:gd name="T46" fmla="*/ 1 w 2177"/>
                <a:gd name="T47" fmla="*/ 1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2" name="Freeform 12">
              <a:extLst>
                <a:ext uri="{FF2B5EF4-FFF2-40B4-BE49-F238E27FC236}">
                  <a16:creationId xmlns:a16="http://schemas.microsoft.com/office/drawing/2014/main" id="{4D15DB9E-72DB-4EBA-8E94-0B3E1F334F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0 w 143"/>
                <a:gd name="T3" fmla="*/ 0 h 258"/>
                <a:gd name="T4" fmla="*/ 0 w 143"/>
                <a:gd name="T5" fmla="*/ 1 h 258"/>
                <a:gd name="T6" fmla="*/ 0 w 143"/>
                <a:gd name="T7" fmla="*/ 1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3" name="Freeform 13">
              <a:extLst>
                <a:ext uri="{FF2B5EF4-FFF2-40B4-BE49-F238E27FC236}">
                  <a16:creationId xmlns:a16="http://schemas.microsoft.com/office/drawing/2014/main" id="{B46BD0AA-B796-4FD8-9308-12425467D5F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0 w 1586"/>
                <a:gd name="T1" fmla="*/ 0 h 821"/>
                <a:gd name="T2" fmla="*/ 0 w 1586"/>
                <a:gd name="T3" fmla="*/ 0 h 821"/>
                <a:gd name="T4" fmla="*/ 0 w 1586"/>
                <a:gd name="T5" fmla="*/ 0 h 821"/>
                <a:gd name="T6" fmla="*/ 0 w 1586"/>
                <a:gd name="T7" fmla="*/ 0 h 821"/>
                <a:gd name="T8" fmla="*/ 0 w 1586"/>
                <a:gd name="T9" fmla="*/ 0 h 821"/>
                <a:gd name="T10" fmla="*/ 0 w 1586"/>
                <a:gd name="T11" fmla="*/ 0 h 821"/>
                <a:gd name="T12" fmla="*/ 0 w 1586"/>
                <a:gd name="T13" fmla="*/ 0 h 821"/>
                <a:gd name="T14" fmla="*/ 0 w 1586"/>
                <a:gd name="T15" fmla="*/ 0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4" name="Freeform 14">
              <a:extLst>
                <a:ext uri="{FF2B5EF4-FFF2-40B4-BE49-F238E27FC236}">
                  <a16:creationId xmlns:a16="http://schemas.microsoft.com/office/drawing/2014/main" id="{9F48FD7E-66B0-4215-AF80-DBCA53982CA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 h 747"/>
                <a:gd name="T2" fmla="*/ 1 w 1049"/>
                <a:gd name="T3" fmla="*/ 1 h 747"/>
                <a:gd name="T4" fmla="*/ 1 w 1049"/>
                <a:gd name="T5" fmla="*/ 1 h 747"/>
                <a:gd name="T6" fmla="*/ 1 w 1049"/>
                <a:gd name="T7" fmla="*/ 1 h 747"/>
                <a:gd name="T8" fmla="*/ 1 w 1049"/>
                <a:gd name="T9" fmla="*/ 0 h 747"/>
                <a:gd name="T10" fmla="*/ 0 w 1049"/>
                <a:gd name="T11" fmla="*/ 1 h 747"/>
                <a:gd name="T12" fmla="*/ 0 w 1049"/>
                <a:gd name="T13" fmla="*/ 1 h 747"/>
                <a:gd name="T14" fmla="*/ 0 w 1049"/>
                <a:gd name="T15" fmla="*/ 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5" name="Freeform 15">
              <a:extLst>
                <a:ext uri="{FF2B5EF4-FFF2-40B4-BE49-F238E27FC236}">
                  <a16:creationId xmlns:a16="http://schemas.microsoft.com/office/drawing/2014/main" id="{D56E27CD-1D08-4566-94B0-6989EB847B0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0 w 272"/>
                <a:gd name="T3" fmla="*/ 0 h 241"/>
                <a:gd name="T4" fmla="*/ 0 w 272"/>
                <a:gd name="T5" fmla="*/ 1 h 241"/>
                <a:gd name="T6" fmla="*/ 0 w 272"/>
                <a:gd name="T7" fmla="*/ 1 h 241"/>
                <a:gd name="T8" fmla="*/ 0 w 272"/>
                <a:gd name="T9" fmla="*/ 1 h 241"/>
                <a:gd name="T10" fmla="*/ 0 w 272"/>
                <a:gd name="T11" fmla="*/ 1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6" name="Freeform 16">
              <a:extLst>
                <a:ext uri="{FF2B5EF4-FFF2-40B4-BE49-F238E27FC236}">
                  <a16:creationId xmlns:a16="http://schemas.microsoft.com/office/drawing/2014/main" id="{06EE4F7E-D0B8-4CBA-AD6E-A0A13DFE836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 w 152"/>
                <a:gd name="T1" fmla="*/ 1 h 224"/>
                <a:gd name="T2" fmla="*/ 1 w 152"/>
                <a:gd name="T3" fmla="*/ 1 h 224"/>
                <a:gd name="T4" fmla="*/ 0 w 152"/>
                <a:gd name="T5" fmla="*/ 1 h 224"/>
                <a:gd name="T6" fmla="*/ 1 w 152"/>
                <a:gd name="T7" fmla="*/ 0 h 224"/>
                <a:gd name="T8" fmla="*/ 1 w 152"/>
                <a:gd name="T9" fmla="*/ 1 h 224"/>
                <a:gd name="T10" fmla="*/ 1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7" name="Freeform 17">
              <a:extLst>
                <a:ext uri="{FF2B5EF4-FFF2-40B4-BE49-F238E27FC236}">
                  <a16:creationId xmlns:a16="http://schemas.microsoft.com/office/drawing/2014/main" id="{71890601-83C3-4E52-8E62-B1F63058D81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1 h 764"/>
                <a:gd name="T2" fmla="*/ 1 w 386"/>
                <a:gd name="T3" fmla="*/ 0 h 764"/>
                <a:gd name="T4" fmla="*/ 1 w 386"/>
                <a:gd name="T5" fmla="*/ 1 h 764"/>
                <a:gd name="T6" fmla="*/ 1 w 386"/>
                <a:gd name="T7" fmla="*/ 1 h 764"/>
                <a:gd name="T8" fmla="*/ 1 w 386"/>
                <a:gd name="T9" fmla="*/ 1 h 764"/>
                <a:gd name="T10" fmla="*/ 1 w 386"/>
                <a:gd name="T11" fmla="*/ 1 h 764"/>
                <a:gd name="T12" fmla="*/ 0 w 386"/>
                <a:gd name="T13" fmla="*/ 1 h 764"/>
                <a:gd name="T14" fmla="*/ 0 w 386"/>
                <a:gd name="T15" fmla="*/ 1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8" name="Freeform 18">
              <a:extLst>
                <a:ext uri="{FF2B5EF4-FFF2-40B4-BE49-F238E27FC236}">
                  <a16:creationId xmlns:a16="http://schemas.microsoft.com/office/drawing/2014/main" id="{477601E5-B336-4AD4-B910-910C5D46BFB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 w 728"/>
                <a:gd name="T1" fmla="*/ 0 h 348"/>
                <a:gd name="T2" fmla="*/ 0 w 728"/>
                <a:gd name="T3" fmla="*/ 1 h 348"/>
                <a:gd name="T4" fmla="*/ 1 w 728"/>
                <a:gd name="T5" fmla="*/ 1 h 348"/>
                <a:gd name="T6" fmla="*/ 1 w 728"/>
                <a:gd name="T7" fmla="*/ 1 h 348"/>
                <a:gd name="T8" fmla="*/ 1 w 728"/>
                <a:gd name="T9" fmla="*/ 1 h 348"/>
                <a:gd name="T10" fmla="*/ 1 w 728"/>
                <a:gd name="T11" fmla="*/ 0 h 348"/>
                <a:gd name="T12" fmla="*/ 1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9" name="Freeform 19">
              <a:extLst>
                <a:ext uri="{FF2B5EF4-FFF2-40B4-BE49-F238E27FC236}">
                  <a16:creationId xmlns:a16="http://schemas.microsoft.com/office/drawing/2014/main" id="{F1D4E6AE-4618-470A-9361-096A4BCB19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 w 312"/>
                <a:gd name="T1" fmla="*/ 0 h 135"/>
                <a:gd name="T2" fmla="*/ 0 w 312"/>
                <a:gd name="T3" fmla="*/ 0 h 135"/>
                <a:gd name="T4" fmla="*/ 1 w 312"/>
                <a:gd name="T5" fmla="*/ 0 h 135"/>
                <a:gd name="T6" fmla="*/ 1 w 312"/>
                <a:gd name="T7" fmla="*/ 0 h 135"/>
                <a:gd name="T8" fmla="*/ 1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grpSp>
          <p:nvGrpSpPr>
            <p:cNvPr id="1060" name="Group 20">
              <a:extLst>
                <a:ext uri="{FF2B5EF4-FFF2-40B4-BE49-F238E27FC236}">
                  <a16:creationId xmlns:a16="http://schemas.microsoft.com/office/drawing/2014/main" id="{11609E18-73E7-4770-8ED3-850F582E9DC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>
                <a:extLst>
                  <a:ext uri="{FF2B5EF4-FFF2-40B4-BE49-F238E27FC236}">
                    <a16:creationId xmlns:a16="http://schemas.microsoft.com/office/drawing/2014/main" id="{CAA7EBF0-6F70-4EA6-AD48-55DC63BC2EAC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>
                  <a:extLst>
                    <a:ext uri="{FF2B5EF4-FFF2-40B4-BE49-F238E27FC236}">
                      <a16:creationId xmlns:a16="http://schemas.microsoft.com/office/drawing/2014/main" id="{CE40A3C1-699E-4DC7-8246-06345697F22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0 h 175"/>
                    <a:gd name="T2" fmla="*/ 1 w 313"/>
                    <a:gd name="T3" fmla="*/ 0 h 175"/>
                    <a:gd name="T4" fmla="*/ 1 w 313"/>
                    <a:gd name="T5" fmla="*/ 0 h 175"/>
                    <a:gd name="T6" fmla="*/ 1 w 313"/>
                    <a:gd name="T7" fmla="*/ 0 h 175"/>
                    <a:gd name="T8" fmla="*/ 1 w 313"/>
                    <a:gd name="T9" fmla="*/ 0 h 175"/>
                    <a:gd name="T10" fmla="*/ 1 w 313"/>
                    <a:gd name="T11" fmla="*/ 0 h 175"/>
                    <a:gd name="T12" fmla="*/ 1 w 313"/>
                    <a:gd name="T13" fmla="*/ 0 h 175"/>
                    <a:gd name="T14" fmla="*/ 1 w 313"/>
                    <a:gd name="T15" fmla="*/ 0 h 175"/>
                    <a:gd name="T16" fmla="*/ 0 w 313"/>
                    <a:gd name="T17" fmla="*/ 0 h 175"/>
                    <a:gd name="T18" fmla="*/ 0 w 313"/>
                    <a:gd name="T19" fmla="*/ 0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75" name="Freeform 23">
                  <a:extLst>
                    <a:ext uri="{FF2B5EF4-FFF2-40B4-BE49-F238E27FC236}">
                      <a16:creationId xmlns:a16="http://schemas.microsoft.com/office/drawing/2014/main" id="{8E464D18-DDEF-4AC7-B92B-6FFF971E197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 h 266"/>
                    <a:gd name="T2" fmla="*/ 1 w 230"/>
                    <a:gd name="T3" fmla="*/ 1 h 266"/>
                    <a:gd name="T4" fmla="*/ 1 w 230"/>
                    <a:gd name="T5" fmla="*/ 1 h 266"/>
                    <a:gd name="T6" fmla="*/ 1 w 230"/>
                    <a:gd name="T7" fmla="*/ 1 h 266"/>
                    <a:gd name="T8" fmla="*/ 1 w 230"/>
                    <a:gd name="T9" fmla="*/ 0 h 266"/>
                    <a:gd name="T10" fmla="*/ 1 w 230"/>
                    <a:gd name="T11" fmla="*/ 1 h 266"/>
                    <a:gd name="T12" fmla="*/ 1 w 230"/>
                    <a:gd name="T13" fmla="*/ 1 h 266"/>
                    <a:gd name="T14" fmla="*/ 0 w 230"/>
                    <a:gd name="T15" fmla="*/ 1 h 266"/>
                    <a:gd name="T16" fmla="*/ 0 w 230"/>
                    <a:gd name="T17" fmla="*/ 1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76" name="Freeform 24">
                  <a:extLst>
                    <a:ext uri="{FF2B5EF4-FFF2-40B4-BE49-F238E27FC236}">
                      <a16:creationId xmlns:a16="http://schemas.microsoft.com/office/drawing/2014/main" id="{1229EBEB-7797-4AC2-8963-EBA6EB98FB6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0 w 87"/>
                    <a:gd name="T3" fmla="*/ 1 h 234"/>
                    <a:gd name="T4" fmla="*/ 0 w 87"/>
                    <a:gd name="T5" fmla="*/ 1 h 234"/>
                    <a:gd name="T6" fmla="*/ 0 w 87"/>
                    <a:gd name="T7" fmla="*/ 1 h 234"/>
                    <a:gd name="T8" fmla="*/ 0 w 87"/>
                    <a:gd name="T9" fmla="*/ 1 h 234"/>
                    <a:gd name="T10" fmla="*/ 0 w 87"/>
                    <a:gd name="T11" fmla="*/ 1 h 234"/>
                    <a:gd name="T12" fmla="*/ 0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</p:grpSp>
          <p:sp>
            <p:nvSpPr>
              <p:cNvPr id="1062" name="Freeform 25">
                <a:extLst>
                  <a:ext uri="{FF2B5EF4-FFF2-40B4-BE49-F238E27FC236}">
                    <a16:creationId xmlns:a16="http://schemas.microsoft.com/office/drawing/2014/main" id="{94836038-AA29-4651-862E-DB54DCDE4CE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 w 1190"/>
                  <a:gd name="T1" fmla="*/ 0 h 500"/>
                  <a:gd name="T2" fmla="*/ 1 w 1190"/>
                  <a:gd name="T3" fmla="*/ 1 h 500"/>
                  <a:gd name="T4" fmla="*/ 1 w 1190"/>
                  <a:gd name="T5" fmla="*/ 1 h 500"/>
                  <a:gd name="T6" fmla="*/ 0 w 1190"/>
                  <a:gd name="T7" fmla="*/ 1 h 500"/>
                  <a:gd name="T8" fmla="*/ 1 w 1190"/>
                  <a:gd name="T9" fmla="*/ 0 h 500"/>
                  <a:gd name="T10" fmla="*/ 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063" name="Freeform 26">
                <a:extLst>
                  <a:ext uri="{FF2B5EF4-FFF2-40B4-BE49-F238E27FC236}">
                    <a16:creationId xmlns:a16="http://schemas.microsoft.com/office/drawing/2014/main" id="{ED6CF81B-7FF2-434A-B2A7-DACC8486201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1 h 296"/>
                  <a:gd name="T2" fmla="*/ 0 w 489"/>
                  <a:gd name="T3" fmla="*/ 1 h 296"/>
                  <a:gd name="T4" fmla="*/ 0 w 489"/>
                  <a:gd name="T5" fmla="*/ 1 h 296"/>
                  <a:gd name="T6" fmla="*/ 0 w 489"/>
                  <a:gd name="T7" fmla="*/ 1 h 296"/>
                  <a:gd name="T8" fmla="*/ 0 w 489"/>
                  <a:gd name="T9" fmla="*/ 1 h 296"/>
                  <a:gd name="T10" fmla="*/ 0 w 489"/>
                  <a:gd name="T11" fmla="*/ 1 h 296"/>
                  <a:gd name="T12" fmla="*/ 0 w 489"/>
                  <a:gd name="T13" fmla="*/ 1 h 296"/>
                  <a:gd name="T14" fmla="*/ 0 w 489"/>
                  <a:gd name="T15" fmla="*/ 1 h 296"/>
                  <a:gd name="T16" fmla="*/ 0 w 489"/>
                  <a:gd name="T17" fmla="*/ 1 h 296"/>
                  <a:gd name="T18" fmla="*/ 0 w 489"/>
                  <a:gd name="T19" fmla="*/ 1 h 296"/>
                  <a:gd name="T20" fmla="*/ 0 w 489"/>
                  <a:gd name="T21" fmla="*/ 1 h 296"/>
                  <a:gd name="T22" fmla="*/ 0 w 489"/>
                  <a:gd name="T23" fmla="*/ 1 h 296"/>
                  <a:gd name="T24" fmla="*/ 0 w 489"/>
                  <a:gd name="T25" fmla="*/ 1 h 296"/>
                  <a:gd name="T26" fmla="*/ 0 w 489"/>
                  <a:gd name="T27" fmla="*/ 0 h 296"/>
                  <a:gd name="T28" fmla="*/ 0 w 489"/>
                  <a:gd name="T29" fmla="*/ 1 h 296"/>
                  <a:gd name="T30" fmla="*/ 0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064" name="Freeform 27">
                <a:extLst>
                  <a:ext uri="{FF2B5EF4-FFF2-40B4-BE49-F238E27FC236}">
                    <a16:creationId xmlns:a16="http://schemas.microsoft.com/office/drawing/2014/main" id="{884D4DD8-39B4-4D00-81B8-772A8AA666F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1 w 213"/>
                  <a:gd name="T3" fmla="*/ 0 h 478"/>
                  <a:gd name="T4" fmla="*/ 1 w 213"/>
                  <a:gd name="T5" fmla="*/ 0 h 478"/>
                  <a:gd name="T6" fmla="*/ 1 w 213"/>
                  <a:gd name="T7" fmla="*/ 0 h 478"/>
                  <a:gd name="T8" fmla="*/ 1 w 213"/>
                  <a:gd name="T9" fmla="*/ 0 h 478"/>
                  <a:gd name="T10" fmla="*/ 1 w 213"/>
                  <a:gd name="T11" fmla="*/ 0 h 478"/>
                  <a:gd name="T12" fmla="*/ 1 w 213"/>
                  <a:gd name="T13" fmla="*/ 0 h 478"/>
                  <a:gd name="T14" fmla="*/ 0 w 213"/>
                  <a:gd name="T15" fmla="*/ 0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grpSp>
            <p:nvGrpSpPr>
              <p:cNvPr id="1065" name="Group 28">
                <a:extLst>
                  <a:ext uri="{FF2B5EF4-FFF2-40B4-BE49-F238E27FC236}">
                    <a16:creationId xmlns:a16="http://schemas.microsoft.com/office/drawing/2014/main" id="{62C8934A-52C4-4312-98A4-44E776799963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>
                  <a:extLst>
                    <a:ext uri="{FF2B5EF4-FFF2-40B4-BE49-F238E27FC236}">
                      <a16:creationId xmlns:a16="http://schemas.microsoft.com/office/drawing/2014/main" id="{7C0845A1-F60A-47A8-9215-C91188B0DE0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 w 150"/>
                    <a:gd name="T1" fmla="*/ 0 h 173"/>
                    <a:gd name="T2" fmla="*/ 1 w 150"/>
                    <a:gd name="T3" fmla="*/ 1 h 173"/>
                    <a:gd name="T4" fmla="*/ 0 w 150"/>
                    <a:gd name="T5" fmla="*/ 1 h 173"/>
                    <a:gd name="T6" fmla="*/ 1 w 150"/>
                    <a:gd name="T7" fmla="*/ 1 h 173"/>
                    <a:gd name="T8" fmla="*/ 1 w 150"/>
                    <a:gd name="T9" fmla="*/ 1 h 173"/>
                    <a:gd name="T10" fmla="*/ 1 w 150"/>
                    <a:gd name="T11" fmla="*/ 1 h 173"/>
                    <a:gd name="T12" fmla="*/ 1 w 150"/>
                    <a:gd name="T13" fmla="*/ 0 h 173"/>
                    <a:gd name="T14" fmla="*/ 1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67" name="Freeform 30">
                  <a:extLst>
                    <a:ext uri="{FF2B5EF4-FFF2-40B4-BE49-F238E27FC236}">
                      <a16:creationId xmlns:a16="http://schemas.microsoft.com/office/drawing/2014/main" id="{072BF91F-34D1-4831-B5FD-269CA31FB20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 w 1684"/>
                    <a:gd name="T1" fmla="*/ 0 h 880"/>
                    <a:gd name="T2" fmla="*/ 1 w 1684"/>
                    <a:gd name="T3" fmla="*/ 1 h 880"/>
                    <a:gd name="T4" fmla="*/ 0 w 1684"/>
                    <a:gd name="T5" fmla="*/ 1 h 880"/>
                    <a:gd name="T6" fmla="*/ 1 w 1684"/>
                    <a:gd name="T7" fmla="*/ 1 h 880"/>
                    <a:gd name="T8" fmla="*/ 1 w 1684"/>
                    <a:gd name="T9" fmla="*/ 1 h 880"/>
                    <a:gd name="T10" fmla="*/ 1 w 1684"/>
                    <a:gd name="T11" fmla="*/ 1 h 880"/>
                    <a:gd name="T12" fmla="*/ 1 w 1684"/>
                    <a:gd name="T13" fmla="*/ 1 h 880"/>
                    <a:gd name="T14" fmla="*/ 1 w 1684"/>
                    <a:gd name="T15" fmla="*/ 1 h 880"/>
                    <a:gd name="T16" fmla="*/ 1 w 1684"/>
                    <a:gd name="T17" fmla="*/ 1 h 880"/>
                    <a:gd name="T18" fmla="*/ 1 w 1684"/>
                    <a:gd name="T19" fmla="*/ 1 h 880"/>
                    <a:gd name="T20" fmla="*/ 1 w 1684"/>
                    <a:gd name="T21" fmla="*/ 1 h 880"/>
                    <a:gd name="T22" fmla="*/ 1 w 1684"/>
                    <a:gd name="T23" fmla="*/ 1 h 880"/>
                    <a:gd name="T24" fmla="*/ 1 w 1684"/>
                    <a:gd name="T25" fmla="*/ 1 h 880"/>
                    <a:gd name="T26" fmla="*/ 1 w 1684"/>
                    <a:gd name="T27" fmla="*/ 1 h 880"/>
                    <a:gd name="T28" fmla="*/ 1 w 1684"/>
                    <a:gd name="T29" fmla="*/ 1 h 880"/>
                    <a:gd name="T30" fmla="*/ 1 w 1684"/>
                    <a:gd name="T31" fmla="*/ 1 h 880"/>
                    <a:gd name="T32" fmla="*/ 1 w 1684"/>
                    <a:gd name="T33" fmla="*/ 1 h 880"/>
                    <a:gd name="T34" fmla="*/ 1 w 1684"/>
                    <a:gd name="T35" fmla="*/ 1 h 880"/>
                    <a:gd name="T36" fmla="*/ 1 w 1684"/>
                    <a:gd name="T37" fmla="*/ 1 h 880"/>
                    <a:gd name="T38" fmla="*/ 1 w 1684"/>
                    <a:gd name="T39" fmla="*/ 1 h 880"/>
                    <a:gd name="T40" fmla="*/ 1 w 1684"/>
                    <a:gd name="T41" fmla="*/ 1 h 880"/>
                    <a:gd name="T42" fmla="*/ 1 w 1684"/>
                    <a:gd name="T43" fmla="*/ 1 h 880"/>
                    <a:gd name="T44" fmla="*/ 1 w 1684"/>
                    <a:gd name="T45" fmla="*/ 1 h 880"/>
                    <a:gd name="T46" fmla="*/ 1 w 1684"/>
                    <a:gd name="T47" fmla="*/ 0 h 880"/>
                    <a:gd name="T48" fmla="*/ 1 w 1684"/>
                    <a:gd name="T49" fmla="*/ 0 h 880"/>
                    <a:gd name="T50" fmla="*/ 1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68" name="Freeform 31">
                  <a:extLst>
                    <a:ext uri="{FF2B5EF4-FFF2-40B4-BE49-F238E27FC236}">
                      <a16:creationId xmlns:a16="http://schemas.microsoft.com/office/drawing/2014/main" id="{A1CB7FC7-1415-42B0-8C85-DED7EA28F8C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 w 160"/>
                    <a:gd name="T1" fmla="*/ 0 h 335"/>
                    <a:gd name="T2" fmla="*/ 1 w 160"/>
                    <a:gd name="T3" fmla="*/ 0 h 335"/>
                    <a:gd name="T4" fmla="*/ 0 w 160"/>
                    <a:gd name="T5" fmla="*/ 0 h 335"/>
                    <a:gd name="T6" fmla="*/ 1 w 160"/>
                    <a:gd name="T7" fmla="*/ 0 h 335"/>
                    <a:gd name="T8" fmla="*/ 1 w 160"/>
                    <a:gd name="T9" fmla="*/ 0 h 335"/>
                    <a:gd name="T10" fmla="*/ 1 w 160"/>
                    <a:gd name="T11" fmla="*/ 0 h 335"/>
                    <a:gd name="T12" fmla="*/ 1 w 160"/>
                    <a:gd name="T13" fmla="*/ 0 h 335"/>
                    <a:gd name="T14" fmla="*/ 1 w 160"/>
                    <a:gd name="T15" fmla="*/ 0 h 335"/>
                    <a:gd name="T16" fmla="*/ 1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69" name="Freeform 32">
                  <a:extLst>
                    <a:ext uri="{FF2B5EF4-FFF2-40B4-BE49-F238E27FC236}">
                      <a16:creationId xmlns:a16="http://schemas.microsoft.com/office/drawing/2014/main" id="{E7307108-3AB7-49F4-A657-808B66E4B98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 w 642"/>
                    <a:gd name="T1" fmla="*/ 1 h 1188"/>
                    <a:gd name="T2" fmla="*/ 0 w 642"/>
                    <a:gd name="T3" fmla="*/ 1 h 1188"/>
                    <a:gd name="T4" fmla="*/ 1 w 642"/>
                    <a:gd name="T5" fmla="*/ 1 h 1188"/>
                    <a:gd name="T6" fmla="*/ 1 w 642"/>
                    <a:gd name="T7" fmla="*/ 0 h 1188"/>
                    <a:gd name="T8" fmla="*/ 1 w 642"/>
                    <a:gd name="T9" fmla="*/ 1 h 1188"/>
                    <a:gd name="T10" fmla="*/ 1 w 642"/>
                    <a:gd name="T11" fmla="*/ 1 h 1188"/>
                    <a:gd name="T12" fmla="*/ 1 w 642"/>
                    <a:gd name="T13" fmla="*/ 1 h 1188"/>
                    <a:gd name="T14" fmla="*/ 1 w 642"/>
                    <a:gd name="T15" fmla="*/ 1 h 1188"/>
                    <a:gd name="T16" fmla="*/ 1 w 642"/>
                    <a:gd name="T17" fmla="*/ 1 h 1188"/>
                    <a:gd name="T18" fmla="*/ 1 w 642"/>
                    <a:gd name="T19" fmla="*/ 1 h 1188"/>
                    <a:gd name="T20" fmla="*/ 1 w 642"/>
                    <a:gd name="T21" fmla="*/ 1 h 1188"/>
                    <a:gd name="T22" fmla="*/ 1 w 642"/>
                    <a:gd name="T23" fmla="*/ 1 h 1188"/>
                    <a:gd name="T24" fmla="*/ 1 w 642"/>
                    <a:gd name="T25" fmla="*/ 1 h 1188"/>
                    <a:gd name="T26" fmla="*/ 1 w 642"/>
                    <a:gd name="T27" fmla="*/ 1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70" name="Freeform 33">
                  <a:extLst>
                    <a:ext uri="{FF2B5EF4-FFF2-40B4-BE49-F238E27FC236}">
                      <a16:creationId xmlns:a16="http://schemas.microsoft.com/office/drawing/2014/main" id="{12561743-A1DD-4ABB-8AFF-AF493DAA40B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1 w 192"/>
                    <a:gd name="T3" fmla="*/ 1 h 504"/>
                    <a:gd name="T4" fmla="*/ 1 w 192"/>
                    <a:gd name="T5" fmla="*/ 1 h 504"/>
                    <a:gd name="T6" fmla="*/ 1 w 192"/>
                    <a:gd name="T7" fmla="*/ 1 h 504"/>
                    <a:gd name="T8" fmla="*/ 1 w 192"/>
                    <a:gd name="T9" fmla="*/ 1 h 504"/>
                    <a:gd name="T10" fmla="*/ 1 w 192"/>
                    <a:gd name="T11" fmla="*/ 1 h 504"/>
                    <a:gd name="T12" fmla="*/ 1 w 192"/>
                    <a:gd name="T13" fmla="*/ 1 h 504"/>
                    <a:gd name="T14" fmla="*/ 1 w 192"/>
                    <a:gd name="T15" fmla="*/ 1 h 504"/>
                    <a:gd name="T16" fmla="*/ 1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71" name="Freeform 34">
                  <a:extLst>
                    <a:ext uri="{FF2B5EF4-FFF2-40B4-BE49-F238E27FC236}">
                      <a16:creationId xmlns:a16="http://schemas.microsoft.com/office/drawing/2014/main" id="{C3DAAC39-E553-4FBA-B7F5-F0B39CE9B8D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 w 390"/>
                    <a:gd name="T1" fmla="*/ 0 h 269"/>
                    <a:gd name="T2" fmla="*/ 1 w 390"/>
                    <a:gd name="T3" fmla="*/ 1 h 269"/>
                    <a:gd name="T4" fmla="*/ 1 w 390"/>
                    <a:gd name="T5" fmla="*/ 1 h 269"/>
                    <a:gd name="T6" fmla="*/ 0 w 390"/>
                    <a:gd name="T7" fmla="*/ 1 h 269"/>
                    <a:gd name="T8" fmla="*/ 0 w 390"/>
                    <a:gd name="T9" fmla="*/ 1 h 269"/>
                    <a:gd name="T10" fmla="*/ 1 w 390"/>
                    <a:gd name="T11" fmla="*/ 1 h 269"/>
                    <a:gd name="T12" fmla="*/ 1 w 390"/>
                    <a:gd name="T13" fmla="*/ 1 h 269"/>
                    <a:gd name="T14" fmla="*/ 1 w 390"/>
                    <a:gd name="T15" fmla="*/ 1 h 269"/>
                    <a:gd name="T16" fmla="*/ 1 w 390"/>
                    <a:gd name="T17" fmla="*/ 1 h 269"/>
                    <a:gd name="T18" fmla="*/ 1 w 390"/>
                    <a:gd name="T19" fmla="*/ 1 h 269"/>
                    <a:gd name="T20" fmla="*/ 1 w 390"/>
                    <a:gd name="T21" fmla="*/ 1 h 269"/>
                    <a:gd name="T22" fmla="*/ 1 w 390"/>
                    <a:gd name="T23" fmla="*/ 0 h 269"/>
                    <a:gd name="T24" fmla="*/ 1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72" name="Freeform 35">
                  <a:extLst>
                    <a:ext uri="{FF2B5EF4-FFF2-40B4-BE49-F238E27FC236}">
                      <a16:creationId xmlns:a16="http://schemas.microsoft.com/office/drawing/2014/main" id="{2392C91F-2B30-4F5A-98DD-283033AAF40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 h 424"/>
                    <a:gd name="T2" fmla="*/ 1 w 941"/>
                    <a:gd name="T3" fmla="*/ 0 h 424"/>
                    <a:gd name="T4" fmla="*/ 1 w 941"/>
                    <a:gd name="T5" fmla="*/ 1 h 424"/>
                    <a:gd name="T6" fmla="*/ 1 w 941"/>
                    <a:gd name="T7" fmla="*/ 1 h 424"/>
                    <a:gd name="T8" fmla="*/ 1 w 941"/>
                    <a:gd name="T9" fmla="*/ 1 h 424"/>
                    <a:gd name="T10" fmla="*/ 1 w 941"/>
                    <a:gd name="T11" fmla="*/ 1 h 424"/>
                    <a:gd name="T12" fmla="*/ 1 w 941"/>
                    <a:gd name="T13" fmla="*/ 1 h 424"/>
                    <a:gd name="T14" fmla="*/ 1 w 941"/>
                    <a:gd name="T15" fmla="*/ 1 h 424"/>
                    <a:gd name="T16" fmla="*/ 1 w 941"/>
                    <a:gd name="T17" fmla="*/ 1 h 424"/>
                    <a:gd name="T18" fmla="*/ 1 w 941"/>
                    <a:gd name="T19" fmla="*/ 1 h 424"/>
                    <a:gd name="T20" fmla="*/ 0 w 941"/>
                    <a:gd name="T21" fmla="*/ 1 h 424"/>
                    <a:gd name="T22" fmla="*/ 0 w 941"/>
                    <a:gd name="T23" fmla="*/ 1 h 424"/>
                    <a:gd name="T24" fmla="*/ 0 w 941"/>
                    <a:gd name="T25" fmla="*/ 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73" name="Freeform 36">
                  <a:extLst>
                    <a:ext uri="{FF2B5EF4-FFF2-40B4-BE49-F238E27FC236}">
                      <a16:creationId xmlns:a16="http://schemas.microsoft.com/office/drawing/2014/main" id="{AB9C0583-2261-48A0-B005-C1984ED8E30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0 h 173"/>
                    <a:gd name="T2" fmla="*/ 1 w 488"/>
                    <a:gd name="T3" fmla="*/ 0 h 173"/>
                    <a:gd name="T4" fmla="*/ 1 w 488"/>
                    <a:gd name="T5" fmla="*/ 0 h 173"/>
                    <a:gd name="T6" fmla="*/ 1 w 488"/>
                    <a:gd name="T7" fmla="*/ 0 h 173"/>
                    <a:gd name="T8" fmla="*/ 1 w 488"/>
                    <a:gd name="T9" fmla="*/ 0 h 173"/>
                    <a:gd name="T10" fmla="*/ 1 w 488"/>
                    <a:gd name="T11" fmla="*/ 0 h 173"/>
                    <a:gd name="T12" fmla="*/ 1 w 488"/>
                    <a:gd name="T13" fmla="*/ 0 h 173"/>
                    <a:gd name="T14" fmla="*/ 1 w 488"/>
                    <a:gd name="T15" fmla="*/ 0 h 173"/>
                    <a:gd name="T16" fmla="*/ 1 w 488"/>
                    <a:gd name="T17" fmla="*/ 0 h 173"/>
                    <a:gd name="T18" fmla="*/ 1 w 488"/>
                    <a:gd name="T19" fmla="*/ 0 h 173"/>
                    <a:gd name="T20" fmla="*/ 1 w 488"/>
                    <a:gd name="T21" fmla="*/ 0 h 173"/>
                    <a:gd name="T22" fmla="*/ 1 w 488"/>
                    <a:gd name="T23" fmla="*/ 0 h 173"/>
                    <a:gd name="T24" fmla="*/ 1 w 488"/>
                    <a:gd name="T25" fmla="*/ 0 h 173"/>
                    <a:gd name="T26" fmla="*/ 1 w 488"/>
                    <a:gd name="T27" fmla="*/ 0 h 173"/>
                    <a:gd name="T28" fmla="*/ 0 w 488"/>
                    <a:gd name="T29" fmla="*/ 0 h 173"/>
                    <a:gd name="T30" fmla="*/ 0 w 488"/>
                    <a:gd name="T31" fmla="*/ 0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</p:grpSp>
        </p:grpSp>
      </p:grpSp>
      <p:grpSp>
        <p:nvGrpSpPr>
          <p:cNvPr id="1035" name="Group 37">
            <a:extLst>
              <a:ext uri="{FF2B5EF4-FFF2-40B4-BE49-F238E27FC236}">
                <a16:creationId xmlns:a16="http://schemas.microsoft.com/office/drawing/2014/main" id="{B065B27C-8469-4385-8FB9-6F73A50D3671}"/>
              </a:ext>
            </a:extLst>
          </p:cNvPr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>
              <a:extLst>
                <a:ext uri="{FF2B5EF4-FFF2-40B4-BE49-F238E27FC236}">
                  <a16:creationId xmlns:a16="http://schemas.microsoft.com/office/drawing/2014/main" id="{DDBF4BA9-50DC-4170-AAAD-44883A4D053A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0 w 772"/>
                <a:gd name="T1" fmla="*/ 0 h 3266"/>
                <a:gd name="T2" fmla="*/ 0 w 772"/>
                <a:gd name="T3" fmla="*/ 0 h 3266"/>
                <a:gd name="T4" fmla="*/ 0 w 772"/>
                <a:gd name="T5" fmla="*/ 0 h 3266"/>
                <a:gd name="T6" fmla="*/ 0 w 772"/>
                <a:gd name="T7" fmla="*/ 0 h 3266"/>
                <a:gd name="T8" fmla="*/ 0 w 772"/>
                <a:gd name="T9" fmla="*/ 0 h 3266"/>
                <a:gd name="T10" fmla="*/ 0 w 772"/>
                <a:gd name="T11" fmla="*/ 0 h 3266"/>
                <a:gd name="T12" fmla="*/ 0 w 772"/>
                <a:gd name="T13" fmla="*/ 0 h 3266"/>
                <a:gd name="T14" fmla="*/ 0 w 772"/>
                <a:gd name="T15" fmla="*/ 0 h 3266"/>
                <a:gd name="T16" fmla="*/ 0 w 772"/>
                <a:gd name="T17" fmla="*/ 0 h 3266"/>
                <a:gd name="T18" fmla="*/ 0 w 772"/>
                <a:gd name="T19" fmla="*/ 0 h 3266"/>
                <a:gd name="T20" fmla="*/ 0 w 772"/>
                <a:gd name="T21" fmla="*/ 0 h 3266"/>
                <a:gd name="T22" fmla="*/ 0 w 772"/>
                <a:gd name="T23" fmla="*/ 0 h 3266"/>
                <a:gd name="T24" fmla="*/ 0 w 772"/>
                <a:gd name="T25" fmla="*/ 0 h 3266"/>
                <a:gd name="T26" fmla="*/ 0 w 772"/>
                <a:gd name="T27" fmla="*/ 0 h 3266"/>
                <a:gd name="T28" fmla="*/ 0 w 772"/>
                <a:gd name="T29" fmla="*/ 0 h 3266"/>
                <a:gd name="T30" fmla="*/ 0 w 772"/>
                <a:gd name="T31" fmla="*/ 0 h 3266"/>
                <a:gd name="T32" fmla="*/ 0 w 772"/>
                <a:gd name="T33" fmla="*/ 0 h 3266"/>
                <a:gd name="T34" fmla="*/ 0 w 772"/>
                <a:gd name="T35" fmla="*/ 0 h 3266"/>
                <a:gd name="T36" fmla="*/ 0 w 772"/>
                <a:gd name="T37" fmla="*/ 0 h 3266"/>
                <a:gd name="T38" fmla="*/ 0 w 772"/>
                <a:gd name="T39" fmla="*/ 0 h 3266"/>
                <a:gd name="T40" fmla="*/ 0 w 772"/>
                <a:gd name="T41" fmla="*/ 0 h 3266"/>
                <a:gd name="T42" fmla="*/ 0 w 772"/>
                <a:gd name="T43" fmla="*/ 0 h 3266"/>
                <a:gd name="T44" fmla="*/ 0 w 772"/>
                <a:gd name="T45" fmla="*/ 0 h 3266"/>
                <a:gd name="T46" fmla="*/ 0 w 772"/>
                <a:gd name="T47" fmla="*/ 0 h 3266"/>
                <a:gd name="T48" fmla="*/ 0 w 772"/>
                <a:gd name="T49" fmla="*/ 0 h 3266"/>
                <a:gd name="T50" fmla="*/ 0 w 772"/>
                <a:gd name="T51" fmla="*/ 0 h 3266"/>
                <a:gd name="T52" fmla="*/ 0 w 772"/>
                <a:gd name="T53" fmla="*/ 0 h 3266"/>
                <a:gd name="T54" fmla="*/ 0 w 772"/>
                <a:gd name="T55" fmla="*/ 0 h 3266"/>
                <a:gd name="T56" fmla="*/ 0 w 772"/>
                <a:gd name="T57" fmla="*/ 0 h 3266"/>
                <a:gd name="T58" fmla="*/ 0 w 772"/>
                <a:gd name="T59" fmla="*/ 0 h 3266"/>
                <a:gd name="T60" fmla="*/ 0 w 772"/>
                <a:gd name="T61" fmla="*/ 0 h 3266"/>
                <a:gd name="T62" fmla="*/ 0 w 772"/>
                <a:gd name="T63" fmla="*/ 0 h 3266"/>
                <a:gd name="T64" fmla="*/ 0 w 772"/>
                <a:gd name="T65" fmla="*/ 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0" name="Freeform 39">
              <a:extLst>
                <a:ext uri="{FF2B5EF4-FFF2-40B4-BE49-F238E27FC236}">
                  <a16:creationId xmlns:a16="http://schemas.microsoft.com/office/drawing/2014/main" id="{7022C59F-7F17-4EE8-AE59-11BA201E4097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0 w 772"/>
                <a:gd name="T1" fmla="*/ 1 h 3266"/>
                <a:gd name="T2" fmla="*/ 0 w 772"/>
                <a:gd name="T3" fmla="*/ 1 h 3266"/>
                <a:gd name="T4" fmla="*/ 0 w 772"/>
                <a:gd name="T5" fmla="*/ 1 h 3266"/>
                <a:gd name="T6" fmla="*/ 0 w 772"/>
                <a:gd name="T7" fmla="*/ 1 h 3266"/>
                <a:gd name="T8" fmla="*/ 0 w 772"/>
                <a:gd name="T9" fmla="*/ 1 h 3266"/>
                <a:gd name="T10" fmla="*/ 0 w 772"/>
                <a:gd name="T11" fmla="*/ 1 h 3266"/>
                <a:gd name="T12" fmla="*/ 0 w 772"/>
                <a:gd name="T13" fmla="*/ 1 h 3266"/>
                <a:gd name="T14" fmla="*/ 0 w 772"/>
                <a:gd name="T15" fmla="*/ 1 h 3266"/>
                <a:gd name="T16" fmla="*/ 0 w 772"/>
                <a:gd name="T17" fmla="*/ 1 h 3266"/>
                <a:gd name="T18" fmla="*/ 0 w 772"/>
                <a:gd name="T19" fmla="*/ 1 h 3266"/>
                <a:gd name="T20" fmla="*/ 0 w 772"/>
                <a:gd name="T21" fmla="*/ 1 h 3266"/>
                <a:gd name="T22" fmla="*/ 0 w 772"/>
                <a:gd name="T23" fmla="*/ 1 h 3266"/>
                <a:gd name="T24" fmla="*/ 0 w 772"/>
                <a:gd name="T25" fmla="*/ 1 h 3266"/>
                <a:gd name="T26" fmla="*/ 0 w 772"/>
                <a:gd name="T27" fmla="*/ 1 h 3266"/>
                <a:gd name="T28" fmla="*/ 0 w 772"/>
                <a:gd name="T29" fmla="*/ 1 h 3266"/>
                <a:gd name="T30" fmla="*/ 0 w 772"/>
                <a:gd name="T31" fmla="*/ 0 h 3266"/>
                <a:gd name="T32" fmla="*/ 0 w 772"/>
                <a:gd name="T33" fmla="*/ 1 h 3266"/>
                <a:gd name="T34" fmla="*/ 0 w 772"/>
                <a:gd name="T35" fmla="*/ 1 h 3266"/>
                <a:gd name="T36" fmla="*/ 0 w 772"/>
                <a:gd name="T37" fmla="*/ 1 h 3266"/>
                <a:gd name="T38" fmla="*/ 0 w 772"/>
                <a:gd name="T39" fmla="*/ 1 h 3266"/>
                <a:gd name="T40" fmla="*/ 0 w 772"/>
                <a:gd name="T41" fmla="*/ 1 h 3266"/>
                <a:gd name="T42" fmla="*/ 0 w 772"/>
                <a:gd name="T43" fmla="*/ 1 h 3266"/>
                <a:gd name="T44" fmla="*/ 0 w 772"/>
                <a:gd name="T45" fmla="*/ 1 h 3266"/>
                <a:gd name="T46" fmla="*/ 0 w 772"/>
                <a:gd name="T47" fmla="*/ 1 h 3266"/>
                <a:gd name="T48" fmla="*/ 0 w 772"/>
                <a:gd name="T49" fmla="*/ 1 h 3266"/>
                <a:gd name="T50" fmla="*/ 0 w 772"/>
                <a:gd name="T51" fmla="*/ 1 h 3266"/>
                <a:gd name="T52" fmla="*/ 0 w 772"/>
                <a:gd name="T53" fmla="*/ 1 h 3266"/>
                <a:gd name="T54" fmla="*/ 0 w 772"/>
                <a:gd name="T55" fmla="*/ 1 h 3266"/>
                <a:gd name="T56" fmla="*/ 0 w 772"/>
                <a:gd name="T57" fmla="*/ 1 h 3266"/>
                <a:gd name="T58" fmla="*/ 0 w 772"/>
                <a:gd name="T59" fmla="*/ 1 h 3266"/>
                <a:gd name="T60" fmla="*/ 0 w 772"/>
                <a:gd name="T61" fmla="*/ 1 h 3266"/>
                <a:gd name="T62" fmla="*/ 0 w 772"/>
                <a:gd name="T63" fmla="*/ 1 h 3266"/>
                <a:gd name="T64" fmla="*/ 0 w 772"/>
                <a:gd name="T65" fmla="*/ 1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</p:grpSp>
      <p:grpSp>
        <p:nvGrpSpPr>
          <p:cNvPr id="1036" name="Group 40">
            <a:extLst>
              <a:ext uri="{FF2B5EF4-FFF2-40B4-BE49-F238E27FC236}">
                <a16:creationId xmlns:a16="http://schemas.microsoft.com/office/drawing/2014/main" id="{8CC3BE2B-7CBB-4B67-A016-4C9CF3D30D20}"/>
              </a:ext>
            </a:extLst>
          </p:cNvPr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>
              <a:extLst>
                <a:ext uri="{FF2B5EF4-FFF2-40B4-BE49-F238E27FC236}">
                  <a16:creationId xmlns:a16="http://schemas.microsoft.com/office/drawing/2014/main" id="{B497DB6A-5BE9-48FB-8C76-A98B0C56687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>
                <a:extLst>
                  <a:ext uri="{FF2B5EF4-FFF2-40B4-BE49-F238E27FC236}">
                    <a16:creationId xmlns:a16="http://schemas.microsoft.com/office/drawing/2014/main" id="{BD87DADA-1FE2-4A40-9B82-337DF31E7C4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0 h 806"/>
                  <a:gd name="T4" fmla="*/ 0 w 245"/>
                  <a:gd name="T5" fmla="*/ 0 h 806"/>
                  <a:gd name="T6" fmla="*/ 0 w 245"/>
                  <a:gd name="T7" fmla="*/ 0 h 806"/>
                  <a:gd name="T8" fmla="*/ 0 w 245"/>
                  <a:gd name="T9" fmla="*/ 0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grpSp>
            <p:nvGrpSpPr>
              <p:cNvPr id="1040" name="Group 43">
                <a:extLst>
                  <a:ext uri="{FF2B5EF4-FFF2-40B4-BE49-F238E27FC236}">
                    <a16:creationId xmlns:a16="http://schemas.microsoft.com/office/drawing/2014/main" id="{16B55F4F-BFB0-49AA-B734-82FF85F4FB1E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>
                  <a:extLst>
                    <a:ext uri="{FF2B5EF4-FFF2-40B4-BE49-F238E27FC236}">
                      <a16:creationId xmlns:a16="http://schemas.microsoft.com/office/drawing/2014/main" id="{EDD11899-CD0E-419F-9E1A-53BBA453632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0 h 349"/>
                    <a:gd name="T4" fmla="*/ 0 w 604"/>
                    <a:gd name="T5" fmla="*/ 0 h 349"/>
                    <a:gd name="T6" fmla="*/ 0 w 604"/>
                    <a:gd name="T7" fmla="*/ 0 h 349"/>
                    <a:gd name="T8" fmla="*/ 0 w 604"/>
                    <a:gd name="T9" fmla="*/ 0 h 349"/>
                    <a:gd name="T10" fmla="*/ 0 w 604"/>
                    <a:gd name="T11" fmla="*/ 0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42" name="Freeform 45">
                  <a:extLst>
                    <a:ext uri="{FF2B5EF4-FFF2-40B4-BE49-F238E27FC236}">
                      <a16:creationId xmlns:a16="http://schemas.microsoft.com/office/drawing/2014/main" id="{92D47A21-3FB4-43D5-BD16-18F2639A5BD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>
                    <a:gd name="T0" fmla="*/ 0 w 1064"/>
                    <a:gd name="T1" fmla="*/ 0 h 1230"/>
                    <a:gd name="T2" fmla="*/ 0 w 1064"/>
                    <a:gd name="T3" fmla="*/ 0 h 1230"/>
                    <a:gd name="T4" fmla="*/ 0 w 1064"/>
                    <a:gd name="T5" fmla="*/ 0 h 1230"/>
                    <a:gd name="T6" fmla="*/ 0 w 1064"/>
                    <a:gd name="T7" fmla="*/ 0 h 1230"/>
                    <a:gd name="T8" fmla="*/ 0 w 1064"/>
                    <a:gd name="T9" fmla="*/ 0 h 1230"/>
                    <a:gd name="T10" fmla="*/ 0 w 1064"/>
                    <a:gd name="T11" fmla="*/ 0 h 1230"/>
                    <a:gd name="T12" fmla="*/ 0 w 1064"/>
                    <a:gd name="T13" fmla="*/ 0 h 1230"/>
                    <a:gd name="T14" fmla="*/ 0 w 1064"/>
                    <a:gd name="T15" fmla="*/ 0 h 1230"/>
                    <a:gd name="T16" fmla="*/ 0 w 1064"/>
                    <a:gd name="T17" fmla="*/ 0 h 1230"/>
                    <a:gd name="T18" fmla="*/ 0 w 1064"/>
                    <a:gd name="T19" fmla="*/ 0 h 1230"/>
                    <a:gd name="T20" fmla="*/ 0 w 1064"/>
                    <a:gd name="T21" fmla="*/ 0 h 1230"/>
                    <a:gd name="T22" fmla="*/ 0 w 1064"/>
                    <a:gd name="T23" fmla="*/ 0 h 1230"/>
                    <a:gd name="T24" fmla="*/ 0 w 1064"/>
                    <a:gd name="T25" fmla="*/ 0 h 1230"/>
                    <a:gd name="T26" fmla="*/ 0 w 1064"/>
                    <a:gd name="T27" fmla="*/ 0 h 1230"/>
                    <a:gd name="T28" fmla="*/ 0 w 1064"/>
                    <a:gd name="T29" fmla="*/ 0 h 1230"/>
                    <a:gd name="T30" fmla="*/ 0 w 1064"/>
                    <a:gd name="T31" fmla="*/ 0 h 1230"/>
                    <a:gd name="T32" fmla="*/ 0 w 1064"/>
                    <a:gd name="T33" fmla="*/ 0 h 1230"/>
                    <a:gd name="T34" fmla="*/ 0 w 1064"/>
                    <a:gd name="T35" fmla="*/ 0 h 1230"/>
                    <a:gd name="T36" fmla="*/ 0 w 1064"/>
                    <a:gd name="T37" fmla="*/ 0 h 1230"/>
                    <a:gd name="T38" fmla="*/ 0 w 1064"/>
                    <a:gd name="T39" fmla="*/ 0 h 1230"/>
                    <a:gd name="T40" fmla="*/ 0 w 1064"/>
                    <a:gd name="T41" fmla="*/ 0 h 1230"/>
                    <a:gd name="T42" fmla="*/ 0 w 1064"/>
                    <a:gd name="T43" fmla="*/ 0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43" name="Freeform 46">
                  <a:extLst>
                    <a:ext uri="{FF2B5EF4-FFF2-40B4-BE49-F238E27FC236}">
                      <a16:creationId xmlns:a16="http://schemas.microsoft.com/office/drawing/2014/main" id="{37F56834-9A74-49AA-B39C-03B69E6EAB8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>
                    <a:gd name="T0" fmla="*/ 0 w 2002"/>
                    <a:gd name="T1" fmla="*/ 0 h 2521"/>
                    <a:gd name="T2" fmla="*/ 0 w 2002"/>
                    <a:gd name="T3" fmla="*/ 0 h 2521"/>
                    <a:gd name="T4" fmla="*/ 0 w 2002"/>
                    <a:gd name="T5" fmla="*/ 0 h 2521"/>
                    <a:gd name="T6" fmla="*/ 0 w 2002"/>
                    <a:gd name="T7" fmla="*/ 0 h 2521"/>
                    <a:gd name="T8" fmla="*/ 0 w 2002"/>
                    <a:gd name="T9" fmla="*/ 0 h 2521"/>
                    <a:gd name="T10" fmla="*/ 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44" name="Freeform 47">
                  <a:extLst>
                    <a:ext uri="{FF2B5EF4-FFF2-40B4-BE49-F238E27FC236}">
                      <a16:creationId xmlns:a16="http://schemas.microsoft.com/office/drawing/2014/main" id="{72F46E96-275D-4AD6-8E79-9A16708C29D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0 h 3771"/>
                    <a:gd name="T2" fmla="*/ 0 w 3007"/>
                    <a:gd name="T3" fmla="*/ 0 h 3771"/>
                    <a:gd name="T4" fmla="*/ 0 w 3007"/>
                    <a:gd name="T5" fmla="*/ 0 h 3771"/>
                    <a:gd name="T6" fmla="*/ 0 w 3007"/>
                    <a:gd name="T7" fmla="*/ 0 h 3771"/>
                    <a:gd name="T8" fmla="*/ 0 w 3007"/>
                    <a:gd name="T9" fmla="*/ 0 h 3771"/>
                    <a:gd name="T10" fmla="*/ 0 w 3007"/>
                    <a:gd name="T11" fmla="*/ 0 h 3771"/>
                    <a:gd name="T12" fmla="*/ 0 w 3007"/>
                    <a:gd name="T13" fmla="*/ 0 h 3771"/>
                    <a:gd name="T14" fmla="*/ 0 w 3007"/>
                    <a:gd name="T15" fmla="*/ 0 h 3771"/>
                    <a:gd name="T16" fmla="*/ 0 w 3007"/>
                    <a:gd name="T17" fmla="*/ 0 h 3771"/>
                    <a:gd name="T18" fmla="*/ 0 w 3007"/>
                    <a:gd name="T19" fmla="*/ 0 h 3771"/>
                    <a:gd name="T20" fmla="*/ 0 w 3007"/>
                    <a:gd name="T21" fmla="*/ 0 h 3771"/>
                    <a:gd name="T22" fmla="*/ 0 w 3007"/>
                    <a:gd name="T23" fmla="*/ 0 h 3771"/>
                    <a:gd name="T24" fmla="*/ 0 w 3007"/>
                    <a:gd name="T25" fmla="*/ 0 h 3771"/>
                    <a:gd name="T26" fmla="*/ 0 w 3007"/>
                    <a:gd name="T27" fmla="*/ 0 h 3771"/>
                    <a:gd name="T28" fmla="*/ 0 w 3007"/>
                    <a:gd name="T29" fmla="*/ 0 h 3771"/>
                    <a:gd name="T30" fmla="*/ 0 w 3007"/>
                    <a:gd name="T31" fmla="*/ 0 h 3771"/>
                    <a:gd name="T32" fmla="*/ 0 w 3007"/>
                    <a:gd name="T33" fmla="*/ 0 h 3771"/>
                    <a:gd name="T34" fmla="*/ 0 w 3007"/>
                    <a:gd name="T35" fmla="*/ 0 h 3771"/>
                    <a:gd name="T36" fmla="*/ 0 w 3007"/>
                    <a:gd name="T37" fmla="*/ 0 h 3771"/>
                    <a:gd name="T38" fmla="*/ 0 w 3007"/>
                    <a:gd name="T39" fmla="*/ 0 h 3771"/>
                    <a:gd name="T40" fmla="*/ 0 w 3007"/>
                    <a:gd name="T41" fmla="*/ 0 h 3771"/>
                    <a:gd name="T42" fmla="*/ 0 w 3007"/>
                    <a:gd name="T43" fmla="*/ 0 h 3771"/>
                    <a:gd name="T44" fmla="*/ 0 w 3007"/>
                    <a:gd name="T45" fmla="*/ 0 h 3771"/>
                    <a:gd name="T46" fmla="*/ 0 w 3007"/>
                    <a:gd name="T47" fmla="*/ 0 h 3771"/>
                    <a:gd name="T48" fmla="*/ 0 w 3007"/>
                    <a:gd name="T49" fmla="*/ 0 h 3771"/>
                    <a:gd name="T50" fmla="*/ 0 w 3007"/>
                    <a:gd name="T51" fmla="*/ 0 h 3771"/>
                    <a:gd name="T52" fmla="*/ 0 w 3007"/>
                    <a:gd name="T53" fmla="*/ 0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45" name="Freeform 48">
                  <a:extLst>
                    <a:ext uri="{FF2B5EF4-FFF2-40B4-BE49-F238E27FC236}">
                      <a16:creationId xmlns:a16="http://schemas.microsoft.com/office/drawing/2014/main" id="{00002475-D4DA-4192-AF1C-028C00999AF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0 h 342"/>
                    <a:gd name="T4" fmla="*/ 0 w 673"/>
                    <a:gd name="T5" fmla="*/ 0 h 342"/>
                    <a:gd name="T6" fmla="*/ 0 w 673"/>
                    <a:gd name="T7" fmla="*/ 0 h 342"/>
                    <a:gd name="T8" fmla="*/ 0 w 673"/>
                    <a:gd name="T9" fmla="*/ 0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46" name="Freeform 49">
                  <a:extLst>
                    <a:ext uri="{FF2B5EF4-FFF2-40B4-BE49-F238E27FC236}">
                      <a16:creationId xmlns:a16="http://schemas.microsoft.com/office/drawing/2014/main" id="{94E48478-3B40-47DC-99EF-B229F7DA419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0 w 716"/>
                    <a:gd name="T3" fmla="*/ 0 h 403"/>
                    <a:gd name="T4" fmla="*/ 0 w 716"/>
                    <a:gd name="T5" fmla="*/ 0 h 403"/>
                    <a:gd name="T6" fmla="*/ 0 w 716"/>
                    <a:gd name="T7" fmla="*/ 0 h 403"/>
                    <a:gd name="T8" fmla="*/ 0 w 716"/>
                    <a:gd name="T9" fmla="*/ 0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47" name="Freeform 50">
                  <a:extLst>
                    <a:ext uri="{FF2B5EF4-FFF2-40B4-BE49-F238E27FC236}">
                      <a16:creationId xmlns:a16="http://schemas.microsoft.com/office/drawing/2014/main" id="{8DFB8327-82E1-4B82-B795-7FCDEB05F9E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0 h 411"/>
                    <a:gd name="T4" fmla="*/ 0 w 717"/>
                    <a:gd name="T5" fmla="*/ 0 h 411"/>
                    <a:gd name="T6" fmla="*/ 0 w 717"/>
                    <a:gd name="T7" fmla="*/ 0 h 411"/>
                    <a:gd name="T8" fmla="*/ 0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48" name="Freeform 51">
                  <a:extLst>
                    <a:ext uri="{FF2B5EF4-FFF2-40B4-BE49-F238E27FC236}">
                      <a16:creationId xmlns:a16="http://schemas.microsoft.com/office/drawing/2014/main" id="{A007DC3F-3660-49BC-9FED-027CC10A9984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0 h 386"/>
                    <a:gd name="T4" fmla="*/ 0 w 709"/>
                    <a:gd name="T5" fmla="*/ 0 h 386"/>
                    <a:gd name="T6" fmla="*/ 0 w 709"/>
                    <a:gd name="T7" fmla="*/ 0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</p:grpSp>
        </p:grpSp>
        <p:sp>
          <p:nvSpPr>
            <p:cNvPr id="1038" name="Line 52">
              <a:extLst>
                <a:ext uri="{FF2B5EF4-FFF2-40B4-BE49-F238E27FC236}">
                  <a16:creationId xmlns:a16="http://schemas.microsoft.com/office/drawing/2014/main" id="{CE530F99-F792-4D53-A365-71A041D62AE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5958689-FA49-4752-872F-FD00168DF02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dirty="0"/>
              <a:t>2lk infoa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4A4D43F-858E-41D0-99FA-0A71C9AD182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/>
              <a:t>2024-25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53ADEB9-BE97-488D-8813-E133E839A5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9921" y="776168"/>
            <a:ext cx="6870700" cy="303392"/>
          </a:xfrm>
        </p:spPr>
        <p:txBody>
          <a:bodyPr/>
          <a:lstStyle/>
          <a:p>
            <a:pPr eaLnBrk="1" hangingPunct="1"/>
            <a:r>
              <a:rPr lang="fi-FI" altLang="fi-FI"/>
              <a:t>Työskentelystä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D1F3898-AE8A-4700-8460-1A26E55CA4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2821" y="1079560"/>
            <a:ext cx="8083405" cy="500130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fi-FI" altLang="fi-FI" sz="2000" dirty="0"/>
          </a:p>
          <a:p>
            <a:pPr eaLnBrk="1" hangingPunct="1">
              <a:lnSpc>
                <a:spcPct val="80000"/>
              </a:lnSpc>
            </a:pPr>
            <a:r>
              <a:rPr lang="fi-FI" sz="2400" dirty="0">
                <a:ea typeface="+mn-lt"/>
                <a:cs typeface="+mn-lt"/>
              </a:rPr>
              <a:t>Työrauhan </a:t>
            </a:r>
            <a:r>
              <a:rPr lang="fi-FI" sz="2400" dirty="0" smtClean="0">
                <a:ea typeface="+mn-lt"/>
                <a:cs typeface="+mn-lt"/>
              </a:rPr>
              <a:t>kunnioittaminen on ensiarvoisen</a:t>
            </a:r>
            <a:r>
              <a:rPr lang="fi-FI" sz="2400" dirty="0">
                <a:ea typeface="+mn-lt"/>
                <a:cs typeface="+mn-lt"/>
              </a:rPr>
              <a:t> tärkeää.</a:t>
            </a:r>
            <a:endParaRPr lang="en-US" sz="2400" dirty="0">
              <a:ea typeface="+mn-lt"/>
              <a:cs typeface="+mn-lt"/>
            </a:endParaRPr>
          </a:p>
          <a:p>
            <a:pPr>
              <a:lnSpc>
                <a:spcPct val="80000"/>
              </a:lnSpc>
            </a:pPr>
            <a:r>
              <a:rPr lang="fi-FI" sz="2400" dirty="0">
                <a:ea typeface="+mn-lt"/>
                <a:cs typeface="+mn-lt"/>
              </a:rPr>
              <a:t>Kakkosluokalla jokaisen oma vastuu omasta työskentelystä, ohjeiden kuuntelemisesta ja noudattamisesta kasvaa. </a:t>
            </a:r>
            <a:endParaRPr lang="en-US" sz="2400" dirty="0">
              <a:ea typeface="+mn-lt"/>
              <a:cs typeface="+mn-lt"/>
            </a:endParaRPr>
          </a:p>
          <a:p>
            <a:pPr>
              <a:lnSpc>
                <a:spcPct val="80000"/>
              </a:lnSpc>
            </a:pPr>
            <a:r>
              <a:rPr lang="fi-FI" sz="2400" dirty="0">
                <a:ea typeface="+mn-lt"/>
                <a:cs typeface="+mn-lt"/>
              </a:rPr>
              <a:t>Toisten huomioiminen, reilu kaveruus ja yhdessä toimiminen</a:t>
            </a:r>
            <a:r>
              <a:rPr lang="fi-FI" sz="2400" dirty="0" smtClean="0">
                <a:ea typeface="+mn-lt"/>
                <a:cs typeface="+mn-lt"/>
              </a:rPr>
              <a:t>. Tunneilmasto luokassa hyväksytty ja turvallinen olo.</a:t>
            </a:r>
            <a:endParaRPr lang="fi-FI" sz="2400" dirty="0">
              <a:ea typeface="+mn-lt"/>
              <a:cs typeface="+mn-lt"/>
            </a:endParaRPr>
          </a:p>
          <a:p>
            <a:pPr>
              <a:lnSpc>
                <a:spcPct val="80000"/>
              </a:lnSpc>
            </a:pPr>
            <a:r>
              <a:rPr lang="fi-FI" sz="2400" dirty="0">
                <a:ea typeface="+mn-lt"/>
                <a:cs typeface="+mn-lt"/>
              </a:rPr>
              <a:t>Oppilaalle tarjotaan tarvittaessa tukiopetusta.</a:t>
            </a:r>
            <a:endParaRPr lang="en-US" sz="2400" dirty="0">
              <a:ea typeface="+mn-lt"/>
              <a:cs typeface="+mn-lt"/>
            </a:endParaRPr>
          </a:p>
          <a:p>
            <a:pPr>
              <a:lnSpc>
                <a:spcPct val="80000"/>
              </a:lnSpc>
            </a:pPr>
            <a:r>
              <a:rPr lang="fi-FI" altLang="fi-FI" sz="2400" dirty="0"/>
              <a:t>Yhteistyötä rinnakkaisluokkien kanssa lähes päivittäin. </a:t>
            </a:r>
          </a:p>
          <a:p>
            <a:pPr>
              <a:lnSpc>
                <a:spcPct val="80000"/>
              </a:lnSpc>
            </a:pPr>
            <a:r>
              <a:rPr lang="fi-FI" altLang="fi-FI" sz="2400" dirty="0"/>
              <a:t>1.-2.luokkien ympäristöopin pajajakso kolme kertaa lukuvuoden aikana.</a:t>
            </a:r>
            <a:endParaRPr lang="fi-FI" sz="24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fi-FI" altLang="fi-FI" sz="24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fi-FI" altLang="fi-FI" sz="24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fi-FI" altLang="fi-FI" sz="2400" dirty="0"/>
          </a:p>
          <a:p>
            <a:pPr eaLnBrk="1" hangingPunct="1">
              <a:lnSpc>
                <a:spcPct val="80000"/>
              </a:lnSpc>
            </a:pPr>
            <a:endParaRPr lang="fi-FI" altLang="fi-FI" sz="2000" dirty="0"/>
          </a:p>
          <a:p>
            <a:pPr eaLnBrk="1" hangingPunct="1">
              <a:lnSpc>
                <a:spcPct val="80000"/>
              </a:lnSpc>
            </a:pPr>
            <a:endParaRPr lang="fi-FI" altLang="fi-FI" sz="2000" dirty="0"/>
          </a:p>
          <a:p>
            <a:pPr eaLnBrk="1" hangingPunct="1">
              <a:lnSpc>
                <a:spcPct val="80000"/>
              </a:lnSpc>
            </a:pPr>
            <a:endParaRPr lang="fi-FI" altLang="fi-FI" sz="2000" dirty="0"/>
          </a:p>
        </p:txBody>
      </p:sp>
    </p:spTree>
    <p:extLst>
      <p:ext uri="{BB962C8B-B14F-4D97-AF65-F5344CB8AC3E}">
        <p14:creationId xmlns:p14="http://schemas.microsoft.com/office/powerpoint/2010/main" val="283134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478878E-31C6-432D-BCE0-4E8245F439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9304" y="573088"/>
            <a:ext cx="6870700" cy="700087"/>
          </a:xfrm>
        </p:spPr>
        <p:txBody>
          <a:bodyPr/>
          <a:lstStyle/>
          <a:p>
            <a:pPr eaLnBrk="1" hangingPunct="1"/>
            <a:r>
              <a:rPr lang="fi-FI" altLang="fi-FI" dirty="0"/>
              <a:t>Arviointi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DBE8DD9-6544-407A-B0A5-1397FD182A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9304" y="1885973"/>
            <a:ext cx="8333087" cy="3657600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Tx/>
              <a:buChar char="•"/>
            </a:pPr>
            <a:r>
              <a:rPr lang="fi-FI" altLang="fi-FI" sz="2400" dirty="0">
                <a:sym typeface="Wingdings" panose="05000000000000000000" pitchFamily="2" charset="2"/>
              </a:rPr>
              <a:t>Arviointi jatkuvaa ja kannustavaa, itsearviointia ja vertaisarviointia.</a:t>
            </a:r>
            <a:endParaRPr lang="fi-FI" altLang="fi-FI" sz="2400" dirty="0"/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</a:pPr>
            <a:r>
              <a:rPr lang="fi-FI" altLang="fi-FI" sz="2400" dirty="0"/>
              <a:t>Tuntiaktiivisuus, vihkotyö, pienet testit ja kokeet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Marras-joulukuussa oppimiskeskustelu (väliarviointi) </a:t>
            </a:r>
            <a:endParaRPr lang="fi-FI" sz="2400" dirty="0"/>
          </a:p>
          <a:p>
            <a:pPr>
              <a:lnSpc>
                <a:spcPct val="90000"/>
              </a:lnSpc>
            </a:pPr>
            <a:r>
              <a:rPr lang="fi-FI" altLang="fi-FI" sz="2400" dirty="0"/>
              <a:t> -&gt; </a:t>
            </a:r>
            <a:r>
              <a:rPr lang="fi-FI" sz="2400" dirty="0"/>
              <a:t>keskustelussa läsnä opettaja, huoltaja(t) ja lapsi</a:t>
            </a:r>
            <a:endParaRPr lang="fi-FI" sz="2400" dirty="0"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fi-FI" sz="2400" dirty="0"/>
              <a:t>Henkilökohtaisten oppimissuunnitelmien päivitys oppimiskeskustelun yhteydessä marraskuun alussa. </a:t>
            </a:r>
            <a:endParaRPr lang="fi-FI" sz="2400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</a:pPr>
            <a:r>
              <a:rPr lang="fi-FI" sz="2400" dirty="0">
                <a:sym typeface="Wingdings" panose="05000000000000000000" pitchFamily="2" charset="2"/>
              </a:rPr>
              <a:t>Keväällä koulun päättyessä sanallinen</a:t>
            </a:r>
            <a:r>
              <a:rPr lang="fi-FI" sz="2400" dirty="0">
                <a:ea typeface="+mn-lt"/>
                <a:cs typeface="+mn-lt"/>
              </a:rPr>
              <a:t> lukuvuositodistus.</a:t>
            </a:r>
            <a:endParaRPr lang="fi-FI" sz="2400" dirty="0"/>
          </a:p>
          <a:p>
            <a:pPr>
              <a:lnSpc>
                <a:spcPct val="90000"/>
              </a:lnSpc>
            </a:pPr>
            <a:endParaRPr lang="fi-FI" altLang="fi-FI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47B546A-DF4B-462E-89FB-D8DD13068E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5695" y="481263"/>
            <a:ext cx="6870700" cy="755650"/>
          </a:xfrm>
        </p:spPr>
        <p:txBody>
          <a:bodyPr/>
          <a:lstStyle/>
          <a:p>
            <a:pPr eaLnBrk="1" hangingPunct="1"/>
            <a:r>
              <a:rPr lang="fi-FI" altLang="fi-FI" dirty="0"/>
              <a:t>Poissaolot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6C4801A-0956-4E24-B213-4DAD23E0A9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2065" y="1541709"/>
            <a:ext cx="7195868" cy="46497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Jos oppilas on sairaana, siitä ilmoitetaan opettajalle heti aamulla Wilmassa poissaolomerkinnällä.</a:t>
            </a:r>
          </a:p>
          <a:p>
            <a:pPr>
              <a:lnSpc>
                <a:spcPct val="90000"/>
              </a:lnSpc>
            </a:pPr>
            <a:r>
              <a:rPr lang="fi-FI" altLang="fi-FI" sz="2400" dirty="0"/>
              <a:t>Poissaoloista ilmoitus myös iltapäiväkerhoon viestillä.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Poissaoloajan tehtävät ja läksyt merkitään </a:t>
            </a:r>
            <a:r>
              <a:rPr lang="fi-FI" altLang="fi-FI" sz="2400" dirty="0" err="1" smtClean="0"/>
              <a:t>pedanetiin</a:t>
            </a:r>
            <a:r>
              <a:rPr lang="fi-FI" altLang="fi-FI" sz="2400" dirty="0" smtClean="0"/>
              <a:t> </a:t>
            </a:r>
            <a:r>
              <a:rPr lang="fi-FI" altLang="fi-FI" sz="2400" dirty="0"/>
              <a:t>ja tehdään kotona voinnin mukaan.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Ylimääräiset vapaat anotaan </a:t>
            </a:r>
            <a:r>
              <a:rPr lang="fi-FI" altLang="fi-FI" sz="2400" dirty="0" smtClean="0"/>
              <a:t>loma-anomuksella suoraan Wilmassa. </a:t>
            </a:r>
            <a:r>
              <a:rPr lang="fi-FI" altLang="fi-FI" sz="2400" dirty="0"/>
              <a:t>1-3 pv myöntää oma opettaja. Apulaisrehtori myöntää pidemmät lomat. </a:t>
            </a:r>
            <a:r>
              <a:rPr lang="fi-FI" altLang="fi-FI" sz="2400" dirty="0" smtClean="0"/>
              <a:t>Ope </a:t>
            </a:r>
            <a:r>
              <a:rPr lang="fi-FI" altLang="fi-FI" sz="2400" dirty="0"/>
              <a:t>antaa lomaläksyt etukäteen. </a:t>
            </a:r>
          </a:p>
          <a:p>
            <a:pPr eaLnBrk="1" hangingPunct="1">
              <a:lnSpc>
                <a:spcPct val="90000"/>
              </a:lnSpc>
            </a:pPr>
            <a:endParaRPr lang="fi-FI" altLang="fi-FI" sz="2400" dirty="0"/>
          </a:p>
        </p:txBody>
      </p:sp>
    </p:spTree>
    <p:extLst>
      <p:ext uri="{BB962C8B-B14F-4D97-AF65-F5344CB8AC3E}">
        <p14:creationId xmlns:p14="http://schemas.microsoft.com/office/powerpoint/2010/main" val="199847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8CC7A3F-83D5-4E01-AD29-83B219932A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6239" y="-649856"/>
            <a:ext cx="7698835" cy="1600200"/>
          </a:xfrm>
        </p:spPr>
        <p:txBody>
          <a:bodyPr/>
          <a:lstStyle/>
          <a:p>
            <a:pPr eaLnBrk="1" hangingPunct="1"/>
            <a:r>
              <a:rPr lang="fi-FI" altLang="fi-FI" sz="4000" dirty="0"/>
              <a:t>Tieto kulkee puolin ja toisin…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5E8D063-628A-4326-9B79-B501571112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39815" y="1017916"/>
            <a:ext cx="7308012" cy="522760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Pääasiassa viestitämme Wilman kautta tai soittamalla.</a:t>
            </a:r>
          </a:p>
          <a:p>
            <a:pPr>
              <a:lnSpc>
                <a:spcPct val="90000"/>
              </a:lnSpc>
            </a:pPr>
            <a:r>
              <a:rPr lang="fi-FI" altLang="fi-FI" sz="2400" dirty="0">
                <a:ea typeface="+mn-lt"/>
                <a:cs typeface="+mn-lt"/>
              </a:rPr>
              <a:t>"Vanhempainvartit" tarvittaessa koululla tai puhelimitse</a:t>
            </a:r>
          </a:p>
          <a:p>
            <a:pPr eaLnBrk="1" hangingPunct="1">
              <a:lnSpc>
                <a:spcPct val="90000"/>
              </a:lnSpc>
            </a:pPr>
            <a:r>
              <a:rPr lang="fi-FI" sz="2400" dirty="0">
                <a:ea typeface="+mn-lt"/>
                <a:cs typeface="+mn-lt"/>
              </a:rPr>
              <a:t>Kiusaamistapaukset</a:t>
            </a:r>
            <a:r>
              <a:rPr lang="fi-FI" altLang="fi-FI" sz="2400" dirty="0"/>
              <a:t> ilmoitetaan puolin ja toisin välittömästi, jotta asioihin päästään heti puuttumaan.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Ottakaa aina yhteyttä, jos jokin asia mietityttää. Keskustellen asiat selviävät. </a:t>
            </a:r>
            <a:r>
              <a:rPr lang="fi-FI" altLang="fi-FI" sz="2400" dirty="0">
                <a:sym typeface="Wingdings" panose="05000000000000000000" pitchFamily="2" charset="2"/>
              </a:rPr>
              <a:t></a:t>
            </a:r>
          </a:p>
          <a:p>
            <a:pPr>
              <a:lnSpc>
                <a:spcPct val="90000"/>
              </a:lnSpc>
            </a:pPr>
            <a:r>
              <a:rPr lang="fi-FI" sz="2400" dirty="0">
                <a:ea typeface="+mn-lt"/>
                <a:cs typeface="+mn-lt"/>
              </a:rPr>
              <a:t>Jos perheessä tapahtuu isoja asioita, on koulussa siitä hyvä tietää.</a:t>
            </a:r>
          </a:p>
          <a:p>
            <a:pPr>
              <a:lnSpc>
                <a:spcPct val="90000"/>
              </a:lnSpc>
            </a:pPr>
            <a:r>
              <a:rPr lang="fi-FI" sz="2400" dirty="0">
                <a:ea typeface="+mn-lt"/>
                <a:cs typeface="+mn-lt"/>
              </a:rPr>
              <a:t>Jos oppilas ei voi osallistua koululiikuntaan, siitä tulee ilmoittaa opettajalle.</a:t>
            </a:r>
          </a:p>
          <a:p>
            <a:pPr>
              <a:lnSpc>
                <a:spcPct val="90000"/>
              </a:lnSpc>
            </a:pPr>
            <a:r>
              <a:rPr lang="fi-FI" sz="2400" dirty="0">
                <a:ea typeface="+mn-lt"/>
                <a:cs typeface="+mn-lt"/>
              </a:rPr>
              <a:t>Ei synttäriherkkuja.</a:t>
            </a:r>
          </a:p>
          <a:p>
            <a:pPr>
              <a:lnSpc>
                <a:spcPct val="90000"/>
              </a:lnSpc>
            </a:pPr>
            <a:endParaRPr lang="fi-FI" sz="2400" dirty="0"/>
          </a:p>
          <a:p>
            <a:pPr>
              <a:lnSpc>
                <a:spcPct val="90000"/>
              </a:lnSpc>
            </a:pPr>
            <a:endParaRPr lang="fi-FI" altLang="fi-FI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3B5E53A-FD75-46B2-93CA-16A5251BDF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212012"/>
          </a:xfrm>
        </p:spPr>
        <p:txBody>
          <a:bodyPr/>
          <a:lstStyle/>
          <a:p>
            <a:pPr eaLnBrk="1" hangingPunct="1"/>
            <a:r>
              <a:rPr lang="fi-FI" altLang="fi-FI"/>
              <a:t>Koululaisen parhaaksi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37AC07F-F53C-4849-8542-34974CD881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13519" y="1556918"/>
            <a:ext cx="7635124" cy="402405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riittävä yöuni, n. 10 h</a:t>
            </a:r>
          </a:p>
          <a:p>
            <a:pPr>
              <a:lnSpc>
                <a:spcPct val="90000"/>
              </a:lnSpc>
            </a:pPr>
            <a:r>
              <a:rPr lang="fi-FI" sz="2400" dirty="0"/>
              <a:t>kohtuudella peliaikaa pelikoneilla</a:t>
            </a:r>
            <a:endParaRPr lang="fi-FI" altLang="fi-FI" sz="2400" dirty="0"/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r</a:t>
            </a:r>
            <a:r>
              <a:rPr lang="fi-FI" altLang="fi-FI" sz="2400" dirty="0" smtClean="0"/>
              <a:t>iittävä </a:t>
            </a:r>
            <a:r>
              <a:rPr lang="fi-FI" altLang="fi-FI" sz="2400" dirty="0"/>
              <a:t>aamupala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säänmukainen vaatetus sekä varahanskat ja –sukat reppuun</a:t>
            </a:r>
          </a:p>
          <a:p>
            <a:pPr>
              <a:lnSpc>
                <a:spcPct val="90000"/>
              </a:lnSpc>
            </a:pPr>
            <a:r>
              <a:rPr lang="fi-FI" altLang="fi-FI" sz="2400" dirty="0"/>
              <a:t>ulkohousut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repussa tarvittavat tavarat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tukea, kannustusta, aikaa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apua ja kiinnostusta läksyihin ja koulutyöhön</a:t>
            </a:r>
          </a:p>
          <a:p>
            <a:pPr>
              <a:lnSpc>
                <a:spcPct val="90000"/>
              </a:lnSpc>
            </a:pPr>
            <a:r>
              <a:rPr lang="fi-FI" sz="2400" dirty="0"/>
              <a:t>mieli on luottavainen sekä lapsella että aikuisella</a:t>
            </a:r>
            <a:endParaRPr lang="fi-FI" altLang="fi-FI" sz="2400" dirty="0"/>
          </a:p>
          <a:p>
            <a:pPr eaLnBrk="1" hangingPunct="1">
              <a:lnSpc>
                <a:spcPct val="90000"/>
              </a:lnSpc>
              <a:buNone/>
            </a:pPr>
            <a:endParaRPr lang="fi-FI" altLang="fi-FI" sz="2400" dirty="0"/>
          </a:p>
        </p:txBody>
      </p:sp>
    </p:spTree>
    <p:extLst>
      <p:ext uri="{BB962C8B-B14F-4D97-AF65-F5344CB8AC3E}">
        <p14:creationId xmlns:p14="http://schemas.microsoft.com/office/powerpoint/2010/main" val="2677765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tsikko 1">
            <a:extLst>
              <a:ext uri="{FF2B5EF4-FFF2-40B4-BE49-F238E27FC236}">
                <a16:creationId xmlns:a16="http://schemas.microsoft.com/office/drawing/2014/main" id="{3025A8B1-0B08-4FA3-B3D3-10A56CA92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768" y="-176463"/>
            <a:ext cx="6870700" cy="1600200"/>
          </a:xfrm>
        </p:spPr>
        <p:txBody>
          <a:bodyPr/>
          <a:lstStyle/>
          <a:p>
            <a:r>
              <a:rPr lang="fi-FI" altLang="fi-FI" dirty="0"/>
              <a:t>Koulumatkat</a:t>
            </a:r>
          </a:p>
        </p:txBody>
      </p:sp>
      <p:sp>
        <p:nvSpPr>
          <p:cNvPr id="21507" name="Sisällön paikkamerkki 2">
            <a:extLst>
              <a:ext uri="{FF2B5EF4-FFF2-40B4-BE49-F238E27FC236}">
                <a16:creationId xmlns:a16="http://schemas.microsoft.com/office/drawing/2014/main" id="{A11F546A-0884-46BF-B7F8-821A18E3A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779" y="1599986"/>
            <a:ext cx="7696200" cy="4032783"/>
          </a:xfrm>
        </p:spPr>
        <p:txBody>
          <a:bodyPr/>
          <a:lstStyle/>
          <a:p>
            <a:r>
              <a:rPr lang="fi-FI" altLang="fi-FI" sz="2800" dirty="0"/>
              <a:t>Turvallinen koulutie kaikille</a:t>
            </a:r>
          </a:p>
          <a:p>
            <a:r>
              <a:rPr lang="fi-FI" altLang="fi-FI" sz="2800" dirty="0"/>
              <a:t>Vakuutus voimassa vain kuljettaessa suoraan koulusta kotiin.</a:t>
            </a:r>
          </a:p>
          <a:p>
            <a:r>
              <a:rPr lang="fi-FI" altLang="fi-FI" sz="2800" dirty="0"/>
              <a:t>Kavereille menot sovitaan etukäteen. </a:t>
            </a:r>
          </a:p>
          <a:p>
            <a:r>
              <a:rPr lang="fi-FI" altLang="fi-FI" sz="2800" dirty="0"/>
              <a:t>Linja-autossa ja kyytiä odottaessa asiallinen käytös. Ei kännyköitä koulun pihalla.</a:t>
            </a:r>
          </a:p>
          <a:p>
            <a:r>
              <a:rPr lang="fi-FI" altLang="fi-FI" sz="2800" dirty="0"/>
              <a:t>Jos lapsi pyöräilee, hän käyttää kypärää.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tsikko 1">
            <a:extLst>
              <a:ext uri="{FF2B5EF4-FFF2-40B4-BE49-F238E27FC236}">
                <a16:creationId xmlns:a16="http://schemas.microsoft.com/office/drawing/2014/main" id="{4B146E16-76BC-4C63-895B-18F83EEA5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9434"/>
            <a:ext cx="6870700" cy="612775"/>
          </a:xfrm>
        </p:spPr>
        <p:txBody>
          <a:bodyPr/>
          <a:lstStyle/>
          <a:p>
            <a:r>
              <a:rPr lang="fi-FI" sz="3200">
                <a:ea typeface="+mj-lt"/>
                <a:cs typeface="+mj-lt"/>
              </a:rPr>
              <a:t>Verso-, </a:t>
            </a:r>
            <a:r>
              <a:rPr lang="fi-FI" sz="3200" err="1">
                <a:ea typeface="+mj-lt"/>
                <a:cs typeface="+mj-lt"/>
              </a:rPr>
              <a:t>HaKa</a:t>
            </a:r>
            <a:r>
              <a:rPr lang="fi-FI" sz="3200">
                <a:ea typeface="+mj-lt"/>
                <a:cs typeface="+mj-lt"/>
              </a:rPr>
              <a:t>, Yhteispeli-toiminta</a:t>
            </a:r>
          </a:p>
        </p:txBody>
      </p:sp>
      <p:sp>
        <p:nvSpPr>
          <p:cNvPr id="19459" name="Sisällön paikkamerkki 2">
            <a:extLst>
              <a:ext uri="{FF2B5EF4-FFF2-40B4-BE49-F238E27FC236}">
                <a16:creationId xmlns:a16="http://schemas.microsoft.com/office/drawing/2014/main" id="{71E23EA5-703D-4F3B-B910-ED6BBFC32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948" y="1000754"/>
            <a:ext cx="7696200" cy="5081587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0"/>
              </a:spcAft>
              <a:defRPr/>
            </a:pPr>
            <a:r>
              <a:rPr lang="fi-FI" sz="2800" dirty="0">
                <a:ea typeface="+mn-lt"/>
                <a:cs typeface="+mn-lt"/>
              </a:rPr>
              <a:t>pienet erimielisyydet selvitellään Versossa</a:t>
            </a:r>
            <a:endParaRPr lang="en-US" sz="2800" dirty="0">
              <a:ea typeface="+mn-lt"/>
              <a:cs typeface="+mn-lt"/>
            </a:endParaRPr>
          </a:p>
          <a:p>
            <a:pPr>
              <a:spcBef>
                <a:spcPts val="1000"/>
              </a:spcBef>
              <a:spcAft>
                <a:spcPts val="0"/>
              </a:spcAft>
              <a:defRPr/>
            </a:pPr>
            <a:r>
              <a:rPr lang="fi-FI" sz="2800" dirty="0" err="1">
                <a:ea typeface="+mn-lt"/>
                <a:cs typeface="+mn-lt"/>
              </a:rPr>
              <a:t>HaKa</a:t>
            </a:r>
            <a:r>
              <a:rPr lang="fi-FI" sz="2800" dirty="0">
                <a:ea typeface="+mn-lt"/>
                <a:cs typeface="+mn-lt"/>
              </a:rPr>
              <a:t> = </a:t>
            </a:r>
            <a:r>
              <a:rPr lang="fi-FI" sz="2800" dirty="0" err="1">
                <a:ea typeface="+mn-lt"/>
                <a:cs typeface="+mn-lt"/>
              </a:rPr>
              <a:t>Hamulassa</a:t>
            </a:r>
            <a:r>
              <a:rPr lang="fi-FI" sz="2800" dirty="0">
                <a:ea typeface="+mn-lt"/>
                <a:cs typeface="+mn-lt"/>
              </a:rPr>
              <a:t> kavereina</a:t>
            </a:r>
            <a:endParaRPr lang="en-US" sz="2800" dirty="0">
              <a:ea typeface="+mn-lt"/>
              <a:cs typeface="+mn-lt"/>
            </a:endParaRPr>
          </a:p>
          <a:p>
            <a:pPr>
              <a:spcBef>
                <a:spcPts val="1000"/>
              </a:spcBef>
              <a:spcAft>
                <a:spcPts val="0"/>
              </a:spcAft>
              <a:defRPr/>
            </a:pPr>
            <a:r>
              <a:rPr lang="fi-FI" sz="2800" dirty="0" err="1">
                <a:ea typeface="+mn-lt"/>
                <a:cs typeface="+mn-lt"/>
              </a:rPr>
              <a:t>Ype</a:t>
            </a:r>
            <a:r>
              <a:rPr lang="fi-FI" sz="2800" dirty="0">
                <a:ea typeface="+mn-lt"/>
                <a:cs typeface="+mn-lt"/>
              </a:rPr>
              <a:t> = yhteispeli, tunne- ja vuorovaikutustaidot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  <a:defRPr/>
            </a:pPr>
            <a:r>
              <a:rPr lang="fi-FI" sz="2800" dirty="0"/>
              <a:t>    -&gt; luokkapiiri</a:t>
            </a:r>
            <a:endParaRPr lang="fi-FI" dirty="0"/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  <a:defRPr/>
            </a:pPr>
            <a:r>
              <a:rPr lang="fi-FI" sz="2800" dirty="0"/>
              <a:t>    -&gt; Teen itse –tuokiot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  <a:defRPr/>
            </a:pPr>
            <a:r>
              <a:rPr lang="fi-FI" sz="2800" dirty="0"/>
              <a:t>    -&gt; juttutuokiot ope &amp; oppilas</a:t>
            </a:r>
          </a:p>
          <a:p>
            <a:pPr marL="457200" indent="-457200">
              <a:spcBef>
                <a:spcPts val="1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i-FI" sz="2800" dirty="0"/>
              <a:t>Oppilaskunnan hallituksen vaalit tammikuussa.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FB6A388-6121-4E61-9B7E-B8696A90A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Ja vielä …</a:t>
            </a:r>
            <a:br>
              <a:rPr lang="fi-FI" altLang="fi-FI" dirty="0"/>
            </a:br>
            <a:endParaRPr lang="fi-FI" altLang="fi-FI" dirty="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80DF408-7D05-4132-B2AA-F8DB0191FE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1050" y="1752600"/>
            <a:ext cx="7696200" cy="4505325"/>
          </a:xfrm>
        </p:spPr>
        <p:txBody>
          <a:bodyPr/>
          <a:lstStyle/>
          <a:p>
            <a:pPr eaLnBrk="1" hangingPunct="1"/>
            <a:r>
              <a:rPr lang="fi-FI" altLang="fi-FI" sz="2800" dirty="0"/>
              <a:t>Nimet kaikkiin vaatteisiin ja varusteisiin!</a:t>
            </a:r>
          </a:p>
          <a:p>
            <a:pPr eaLnBrk="1" hangingPunct="1"/>
            <a:r>
              <a:rPr lang="fi-FI" altLang="fi-FI" sz="2800" dirty="0"/>
              <a:t>Liikuntatunnille sopivat kengät ja vaatteet valmiiksi päälle maanantaina ja keskiviikkona, jumppapussi sadepäivien varalle naulakkoon.</a:t>
            </a:r>
          </a:p>
          <a:p>
            <a:pPr eaLnBrk="1" hangingPunct="1"/>
            <a:r>
              <a:rPr lang="fi-FI" altLang="fi-FI" sz="2800" dirty="0"/>
              <a:t>Kirjastokortti ja -kassi tiistaisin.</a:t>
            </a:r>
          </a:p>
          <a:p>
            <a:r>
              <a:rPr lang="fi-FI" altLang="fi-FI" sz="2800" dirty="0" err="1"/>
              <a:t>Xylitol</a:t>
            </a:r>
            <a:r>
              <a:rPr lang="fi-FI" altLang="fi-FI" sz="2800" dirty="0"/>
              <a:t>-pastillit</a:t>
            </a:r>
          </a:p>
          <a:p>
            <a:pPr eaLnBrk="1" hangingPunct="1"/>
            <a:endParaRPr lang="fi-FI" altLang="fi-FI" sz="2800" dirty="0"/>
          </a:p>
          <a:p>
            <a:pPr eaLnBrk="1" hangingPunct="1"/>
            <a:endParaRPr lang="fi-FI" altLang="fi-FI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7D1913-A8CD-F2D3-9CD9-9014CAF22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06379"/>
          </a:xfrm>
        </p:spPr>
        <p:txBody>
          <a:bodyPr/>
          <a:lstStyle/>
          <a:p>
            <a:r>
              <a:rPr lang="fi-FI" dirty="0"/>
              <a:t>Tärkeitä päivämääriä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04782E-4A4E-FE3B-AD84-2C8001ACA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421" y="1399459"/>
            <a:ext cx="8317832" cy="4146210"/>
          </a:xfrm>
        </p:spPr>
        <p:txBody>
          <a:bodyPr/>
          <a:lstStyle/>
          <a:p>
            <a:r>
              <a:rPr lang="fi-FI" sz="2800" dirty="0"/>
              <a:t>Vanhempainyhdistys, kokous ma 16.9. klo 19.00 2A-luokassa. TERVETULOA!</a:t>
            </a:r>
          </a:p>
          <a:p>
            <a:r>
              <a:rPr lang="fi-FI" sz="2800" dirty="0"/>
              <a:t>Kodin ja koulun päivä pe 4.10. </a:t>
            </a:r>
            <a:r>
              <a:rPr lang="fi-FI" sz="2800" dirty="0" smtClean="0"/>
              <a:t>klo 9-12</a:t>
            </a:r>
            <a:endParaRPr lang="fi-FI" sz="2800" dirty="0"/>
          </a:p>
          <a:p>
            <a:r>
              <a:rPr lang="fi-FI" sz="2800" dirty="0"/>
              <a:t>Uinnit vko </a:t>
            </a:r>
            <a:r>
              <a:rPr lang="fi-FI" sz="2800" dirty="0" smtClean="0"/>
              <a:t>37-41</a:t>
            </a:r>
          </a:p>
          <a:p>
            <a:r>
              <a:rPr lang="fi-FI" sz="2800" dirty="0" smtClean="0"/>
              <a:t>Oman koulun jalkapalloturnaus 24.9. (1.-2.lk)</a:t>
            </a:r>
            <a:endParaRPr lang="fi-FI" sz="2800" dirty="0"/>
          </a:p>
          <a:p>
            <a:r>
              <a:rPr lang="fi-FI" sz="2800" dirty="0" smtClean="0"/>
              <a:t>Ylioppilaskirjoitukset 13.-30.9.</a:t>
            </a:r>
            <a:endParaRPr lang="fi-FI" dirty="0"/>
          </a:p>
          <a:p>
            <a:r>
              <a:rPr lang="fi-FI" sz="2800" dirty="0"/>
              <a:t>Valokuvaus 6.-8.11.</a:t>
            </a:r>
          </a:p>
          <a:p>
            <a:r>
              <a:rPr lang="fi-FI" sz="2800" dirty="0" err="1"/>
              <a:t>Moko</a:t>
            </a:r>
            <a:r>
              <a:rPr lang="fi-FI" sz="2800" dirty="0"/>
              <a:t> (monialainen oppimiskokonaisuus) </a:t>
            </a:r>
            <a:r>
              <a:rPr lang="fi-FI" sz="2800" dirty="0" smtClean="0"/>
              <a:t>vko </a:t>
            </a:r>
            <a:r>
              <a:rPr lang="fi-FI" sz="2800" dirty="0"/>
              <a:t>46</a:t>
            </a:r>
          </a:p>
          <a:p>
            <a:endParaRPr lang="fi-FI" sz="28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48634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ko 1">
            <a:extLst>
              <a:ext uri="{FF2B5EF4-FFF2-40B4-BE49-F238E27FC236}">
                <a16:creationId xmlns:a16="http://schemas.microsoft.com/office/drawing/2014/main" id="{8624C1EF-37C6-4241-8974-6F71A1EB9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454" y="814638"/>
            <a:ext cx="6870700" cy="771525"/>
          </a:xfrm>
        </p:spPr>
        <p:txBody>
          <a:bodyPr/>
          <a:lstStyle/>
          <a:p>
            <a:r>
              <a:rPr lang="fi-FI" altLang="fi-FI" dirty="0"/>
              <a:t>Luokka 2 B</a:t>
            </a:r>
          </a:p>
        </p:txBody>
      </p:sp>
      <p:sp>
        <p:nvSpPr>
          <p:cNvPr id="5123" name="Sisällön paikkamerkki 2">
            <a:extLst>
              <a:ext uri="{FF2B5EF4-FFF2-40B4-BE49-F238E27FC236}">
                <a16:creationId xmlns:a16="http://schemas.microsoft.com/office/drawing/2014/main" id="{DD50BBCE-5797-43BE-B8C6-3BA24CCCD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624" y="2261770"/>
            <a:ext cx="7689850" cy="4443413"/>
          </a:xfrm>
        </p:spPr>
        <p:txBody>
          <a:bodyPr/>
          <a:lstStyle/>
          <a:p>
            <a:r>
              <a:rPr lang="fi-FI" altLang="fi-FI" dirty="0"/>
              <a:t>Oppilaita 20 </a:t>
            </a:r>
          </a:p>
          <a:p>
            <a:r>
              <a:rPr lang="fi-FI" altLang="fi-FI" dirty="0" smtClean="0"/>
              <a:t>Luokanopettaja Marika Makkonen </a:t>
            </a:r>
            <a:r>
              <a:rPr lang="fi-FI" altLang="fi-FI" dirty="0"/>
              <a:t>     </a:t>
            </a:r>
            <a:endParaRPr lang="fi-FI" dirty="0"/>
          </a:p>
          <a:p>
            <a:r>
              <a:rPr lang="fi-FI" altLang="fi-FI" dirty="0" smtClean="0"/>
              <a:t>Koulunkäynninohjaaja</a:t>
            </a:r>
            <a:r>
              <a:rPr lang="fi-FI" altLang="fi-FI" dirty="0"/>
              <a:t> </a:t>
            </a:r>
            <a:r>
              <a:rPr lang="fi-FI" altLang="fi-FI" dirty="0" smtClean="0"/>
              <a:t>Tanja Hyötyläinen </a:t>
            </a:r>
            <a:r>
              <a:rPr lang="fi-FI" altLang="fi-FI" dirty="0" smtClean="0"/>
              <a:t> </a:t>
            </a:r>
            <a:r>
              <a:rPr lang="fi-FI" altLang="fi-FI" dirty="0"/>
              <a:t>      </a:t>
            </a:r>
          </a:p>
          <a:p>
            <a:pPr marL="0" indent="0">
              <a:buNone/>
            </a:pPr>
            <a:r>
              <a:rPr lang="fi-FI" altLang="fi-FI" dirty="0"/>
              <a:t>     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11B99A0-4A3D-464C-B675-169E7B4B2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425" y="1228165"/>
            <a:ext cx="7315850" cy="4320714"/>
          </a:xfrm>
        </p:spPr>
        <p:txBody>
          <a:bodyPr/>
          <a:lstStyle/>
          <a:p>
            <a:r>
              <a:rPr lang="fi-FI" sz="2800" dirty="0">
                <a:ea typeface="+mn-lt"/>
                <a:cs typeface="+mn-lt"/>
              </a:rPr>
              <a:t>Erityisopettaja Saara Lehtola (2h/vk)</a:t>
            </a:r>
            <a:endParaRPr lang="en-US" sz="2800" dirty="0">
              <a:ea typeface="+mn-lt"/>
              <a:cs typeface="+mn-lt"/>
            </a:endParaRPr>
          </a:p>
          <a:p>
            <a:r>
              <a:rPr lang="fi-FI" sz="2800" dirty="0">
                <a:ea typeface="+mn-lt"/>
                <a:cs typeface="+mn-lt"/>
              </a:rPr>
              <a:t>1-2.luokkien opetustiimissä: Elina </a:t>
            </a:r>
            <a:r>
              <a:rPr lang="fi-FI" sz="2800" dirty="0" err="1">
                <a:ea typeface="+mn-lt"/>
                <a:cs typeface="+mn-lt"/>
              </a:rPr>
              <a:t>Mokkila</a:t>
            </a:r>
            <a:r>
              <a:rPr lang="fi-FI" sz="2800" dirty="0">
                <a:ea typeface="+mn-lt"/>
                <a:cs typeface="+mn-lt"/>
              </a:rPr>
              <a:t> 1A, Joonas Savolainen 1B, Jonna Luttinen  1-2C, Minna Heikkurinen 2A, Marika Makkonen 2B, Kristiina Kämäräinen 1-2E</a:t>
            </a:r>
          </a:p>
          <a:p>
            <a:r>
              <a:rPr lang="fi-FI" sz="2800" dirty="0">
                <a:ea typeface="+mn-lt"/>
                <a:cs typeface="+mn-lt"/>
              </a:rPr>
              <a:t>Terveydenhoitaja Suvi Kivelä (päivittäin) </a:t>
            </a:r>
          </a:p>
          <a:p>
            <a:r>
              <a:rPr lang="fi-FI" sz="2800" dirty="0">
                <a:ea typeface="+mn-lt"/>
                <a:cs typeface="+mn-lt"/>
              </a:rPr>
              <a:t>Kuraattori Heidi Kokkonen</a:t>
            </a:r>
          </a:p>
          <a:p>
            <a:r>
              <a:rPr lang="fi-FI" sz="2800" dirty="0"/>
              <a:t>Psykologi Minna </a:t>
            </a:r>
            <a:r>
              <a:rPr lang="fi-FI" sz="2800" dirty="0" err="1"/>
              <a:t>Stepanoff</a:t>
            </a:r>
          </a:p>
        </p:txBody>
      </p:sp>
      <p:sp>
        <p:nvSpPr>
          <p:cNvPr id="4" name="Otsikko 1">
            <a:extLst>
              <a:ext uri="{FF2B5EF4-FFF2-40B4-BE49-F238E27FC236}">
                <a16:creationId xmlns:a16="http://schemas.microsoft.com/office/drawing/2014/main" id="{B64B1857-0CD6-4773-BD76-C21DD8FB9395}"/>
              </a:ext>
            </a:extLst>
          </p:cNvPr>
          <p:cNvSpPr>
            <a:spLocks noGrp="1"/>
          </p:cNvSpPr>
          <p:nvPr/>
        </p:nvSpPr>
        <p:spPr bwMode="auto">
          <a:xfrm>
            <a:off x="744538" y="333375"/>
            <a:ext cx="68707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fi-FI" altLang="fi-FI"/>
              <a:t>Koulun muita aikuisia</a:t>
            </a:r>
          </a:p>
        </p:txBody>
      </p:sp>
    </p:spTree>
    <p:extLst>
      <p:ext uri="{BB962C8B-B14F-4D97-AF65-F5344CB8AC3E}">
        <p14:creationId xmlns:p14="http://schemas.microsoft.com/office/powerpoint/2010/main" val="147849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AAE046-9DAD-B94F-4A32-4E47133BE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Lukuvuoden painopistealueet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7369B15-8A49-37F5-78C2-D9A6DB59C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02568"/>
            <a:ext cx="7696200" cy="3657600"/>
          </a:xfrm>
        </p:spPr>
        <p:txBody>
          <a:bodyPr/>
          <a:lstStyle/>
          <a:p>
            <a:r>
              <a:rPr lang="fi-FI" dirty="0"/>
              <a:t>Siilinjärven kunta:</a:t>
            </a:r>
          </a:p>
          <a:p>
            <a:pPr marL="0" indent="0">
              <a:buNone/>
            </a:pPr>
            <a:r>
              <a:rPr lang="fi-FI" dirty="0"/>
              <a:t>Turvallinen ja hyvinvoiva koulu</a:t>
            </a:r>
          </a:p>
          <a:p>
            <a:r>
              <a:rPr lang="fi-FI" dirty="0" err="1"/>
              <a:t>Hamulan</a:t>
            </a:r>
            <a:r>
              <a:rPr lang="fi-FI" dirty="0"/>
              <a:t> koulu:</a:t>
            </a:r>
          </a:p>
          <a:p>
            <a:pPr marL="0" indent="0">
              <a:buNone/>
            </a:pPr>
            <a:r>
              <a:rPr lang="fi-FI" dirty="0"/>
              <a:t>Ollaan kavereita</a:t>
            </a:r>
          </a:p>
        </p:txBody>
      </p:sp>
    </p:spTree>
    <p:extLst>
      <p:ext uri="{BB962C8B-B14F-4D97-AF65-F5344CB8AC3E}">
        <p14:creationId xmlns:p14="http://schemas.microsoft.com/office/powerpoint/2010/main" val="75003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13BE53E-486B-481F-AAC8-95BDB4007E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6410" y="-168442"/>
            <a:ext cx="6870700" cy="1600200"/>
          </a:xfrm>
        </p:spPr>
        <p:txBody>
          <a:bodyPr/>
          <a:lstStyle/>
          <a:p>
            <a:pPr eaLnBrk="1" hangingPunct="1"/>
            <a:r>
              <a:rPr lang="fi-FI" altLang="fi-FI" dirty="0"/>
              <a:t>Tuntijako 2lk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6DF49B2-749B-4F8A-92F4-CB0460F6A5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604" y="1999058"/>
            <a:ext cx="5815642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i-FI" altLang="fi-FI" sz="2800" dirty="0"/>
              <a:t>Äidinkieli 7h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sz="2800" dirty="0"/>
              <a:t>Matematiikka 3h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sz="2800" dirty="0"/>
              <a:t>Ympäristöoppi 2h</a:t>
            </a:r>
          </a:p>
          <a:p>
            <a:pPr>
              <a:lnSpc>
                <a:spcPct val="80000"/>
              </a:lnSpc>
            </a:pPr>
            <a:r>
              <a:rPr lang="fi-FI" altLang="fi-FI" sz="2800" dirty="0"/>
              <a:t>Englanti 1h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sz="2800" dirty="0"/>
              <a:t>Kuvataide 1h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sz="2800" dirty="0"/>
              <a:t>Käsityö 2h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sz="2800" dirty="0"/>
              <a:t>Liikunta 2h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sz="2800" dirty="0"/>
              <a:t>Musiikki 1h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sz="2800" dirty="0"/>
              <a:t>Uskonto /et 1h</a:t>
            </a:r>
          </a:p>
        </p:txBody>
      </p:sp>
    </p:spTree>
    <p:extLst>
      <p:ext uri="{BB962C8B-B14F-4D97-AF65-F5344CB8AC3E}">
        <p14:creationId xmlns:p14="http://schemas.microsoft.com/office/powerpoint/2010/main" val="224176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DB5F2D6-A60F-4716-9AE9-7326A19D5D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394447"/>
            <a:ext cx="6870700" cy="1600200"/>
          </a:xfrm>
        </p:spPr>
        <p:txBody>
          <a:bodyPr/>
          <a:lstStyle/>
          <a:p>
            <a:pPr eaLnBrk="1" hangingPunct="1"/>
            <a:r>
              <a:rPr lang="fi-FI" altLang="fi-FI"/>
              <a:t>Läksyt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E6E46D4-8A5B-4667-84B8-8AE8B4C2C9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3758" y="1949525"/>
            <a:ext cx="7696200" cy="3657600"/>
          </a:xfrm>
        </p:spPr>
        <p:txBody>
          <a:bodyPr/>
          <a:lstStyle/>
          <a:p>
            <a:pPr eaLnBrk="1" hangingPunct="1"/>
            <a:r>
              <a:rPr lang="fi-FI" sz="2400" dirty="0">
                <a:ea typeface="+mn-lt"/>
                <a:cs typeface="+mn-lt"/>
              </a:rPr>
              <a:t>Läksyjä annetaan joka päivä, myös perjantaisin.</a:t>
            </a:r>
            <a:endParaRPr lang="en-US" sz="2400" dirty="0">
              <a:ea typeface="+mn-lt"/>
              <a:cs typeface="+mn-lt"/>
            </a:endParaRPr>
          </a:p>
          <a:p>
            <a:r>
              <a:rPr lang="fi-FI" sz="2400" dirty="0">
                <a:ea typeface="+mn-lt"/>
                <a:cs typeface="+mn-lt"/>
              </a:rPr>
              <a:t>Huolellisuus läksyjen teossa!</a:t>
            </a:r>
            <a:endParaRPr lang="en-US" sz="2400" dirty="0">
              <a:ea typeface="+mn-lt"/>
              <a:cs typeface="+mn-lt"/>
            </a:endParaRPr>
          </a:p>
          <a:p>
            <a:r>
              <a:rPr lang="fi-FI" sz="2400" dirty="0">
                <a:ea typeface="+mn-lt"/>
                <a:cs typeface="+mn-lt"/>
              </a:rPr>
              <a:t>Unohtunut läksy annetaan ”rästiläksyksi”.</a:t>
            </a:r>
            <a:endParaRPr lang="en-US" sz="2400" dirty="0">
              <a:ea typeface="+mn-lt"/>
              <a:cs typeface="+mn-lt"/>
            </a:endParaRPr>
          </a:p>
          <a:p>
            <a:r>
              <a:rPr lang="fi-FI" sz="2400" dirty="0">
                <a:ea typeface="+mn-lt"/>
                <a:cs typeface="+mn-lt"/>
              </a:rPr>
              <a:t>Toistuvista läksyunohduksista yhteys kotiin.</a:t>
            </a:r>
          </a:p>
          <a:p>
            <a:r>
              <a:rPr lang="fi-FI" sz="2400" dirty="0">
                <a:ea typeface="+mn-lt"/>
                <a:cs typeface="+mn-lt"/>
              </a:rPr>
              <a:t>Lukuläksy kuitataan kirjan etukannessa olevaan lappuun. 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418078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F03DC7F-5DAA-424B-B5F6-7C55212AEC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6870700" cy="844550"/>
          </a:xfrm>
        </p:spPr>
        <p:txBody>
          <a:bodyPr/>
          <a:lstStyle/>
          <a:p>
            <a:pPr eaLnBrk="1" hangingPunct="1"/>
            <a:r>
              <a:rPr lang="fi-FI" altLang="fi-FI"/>
              <a:t>Äidinkieli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C7BA9FD-C877-4B70-88D3-E7B4006608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9285" y="960438"/>
            <a:ext cx="7908758" cy="395952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400" dirty="0" smtClean="0"/>
              <a:t>Vahvan perustan luominen luku- ja kirjoitustaidolle.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 smtClean="0"/>
              <a:t>Säännöllinen </a:t>
            </a:r>
            <a:r>
              <a:rPr lang="fi-FI" altLang="fi-FI" sz="2400" dirty="0"/>
              <a:t>lukemisen harjoittelu on edelleen tärkeää kaikille. Eläytyvä ja ymmärtävä lukeminen!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Lukuläksy luetaan aina kotona ääneen.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Kaikki pyrkivät suorittamaan lukudiplomin. 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Virkkeiden tunnusmerkit (iso alkukirjain, sanaväli ja lopetusmerkki)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Luettava käsiala, kirjainmuodot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Oikeinkirjoitusharjoitukset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Luova, oman tekstin tuottaminen</a:t>
            </a:r>
          </a:p>
          <a:p>
            <a:pPr>
              <a:lnSpc>
                <a:spcPct val="90000"/>
              </a:lnSpc>
            </a:pPr>
            <a:r>
              <a:rPr lang="fi-FI" altLang="fi-FI" sz="2400" dirty="0"/>
              <a:t>Ilmaisu ja </a:t>
            </a:r>
            <a:r>
              <a:rPr lang="fi-FI" altLang="fi-FI" sz="2400" dirty="0" smtClean="0"/>
              <a:t>vuorovaikutustaidot</a:t>
            </a:r>
          </a:p>
          <a:p>
            <a:pPr>
              <a:lnSpc>
                <a:spcPct val="90000"/>
              </a:lnSpc>
            </a:pPr>
            <a:r>
              <a:rPr lang="fi-FI" sz="2400" dirty="0" err="1" smtClean="0"/>
              <a:t>Bingel</a:t>
            </a:r>
            <a:r>
              <a:rPr lang="fi-FI" sz="2400" dirty="0" smtClean="0"/>
              <a:t>: motivoiva ympäristö, </a:t>
            </a:r>
            <a:r>
              <a:rPr lang="fi-FI" sz="2400" dirty="0" err="1" smtClean="0"/>
              <a:t>drillaava</a:t>
            </a:r>
            <a:r>
              <a:rPr lang="fi-FI" sz="2400" dirty="0" smtClean="0"/>
              <a:t> harjoittelu</a:t>
            </a:r>
            <a:endParaRPr lang="fi-FI" sz="2400" dirty="0"/>
          </a:p>
          <a:p>
            <a:pPr eaLnBrk="1" hangingPunct="1">
              <a:lnSpc>
                <a:spcPct val="90000"/>
              </a:lnSpc>
            </a:pPr>
            <a:endParaRPr lang="fi-FI" altLang="fi-FI" dirty="0"/>
          </a:p>
          <a:p>
            <a:pPr eaLnBrk="1" hangingPunct="1">
              <a:lnSpc>
                <a:spcPct val="90000"/>
              </a:lnSpc>
            </a:pPr>
            <a:endParaRPr lang="fi-FI" alt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26B6583-1DD2-4200-B766-D95C5DD1FE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9921" y="533818"/>
            <a:ext cx="6870700" cy="842962"/>
          </a:xfrm>
        </p:spPr>
        <p:txBody>
          <a:bodyPr/>
          <a:lstStyle/>
          <a:p>
            <a:pPr eaLnBrk="1" hangingPunct="1"/>
            <a:r>
              <a:rPr lang="fi-FI" altLang="fi-FI" dirty="0"/>
              <a:t>Matematiikka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C2C393D-6C1B-4B37-BAE3-45FE5496D9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9921" y="1783571"/>
            <a:ext cx="7696200" cy="4176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Tavoitteena lukukäsitteen ja kymmenjärjestelmän ymmärtäminen ja sujuva laskutaito lukualueella </a:t>
            </a:r>
            <a:endParaRPr lang="fi-FI" dirty="0"/>
          </a:p>
          <a:p>
            <a:pPr marL="0" indent="0">
              <a:lnSpc>
                <a:spcPct val="90000"/>
              </a:lnSpc>
              <a:buNone/>
            </a:pPr>
            <a:r>
              <a:rPr lang="fi-FI" altLang="fi-FI" sz="2400" dirty="0"/>
              <a:t> 0-100</a:t>
            </a:r>
            <a:endParaRPr lang="fi-FI" dirty="0"/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Kymppiparit ja tuplat ULKOA!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Kertotaulut (2,3,4,5 ja 10) ULKOA!</a:t>
            </a:r>
          </a:p>
          <a:p>
            <a:pPr>
              <a:lnSpc>
                <a:spcPct val="90000"/>
              </a:lnSpc>
            </a:pPr>
            <a:r>
              <a:rPr lang="fi-FI" altLang="fi-FI" sz="2400" dirty="0"/>
              <a:t>Kello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Sanalliset tehtävät, pohdintatehtävät, päässälaskut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Tuuman sähköisiä tehtäviä koulussa ja </a:t>
            </a:r>
            <a:r>
              <a:rPr lang="fi-FI" altLang="fi-FI" sz="2400" dirty="0" smtClean="0"/>
              <a:t>kotona</a:t>
            </a:r>
            <a:endParaRPr lang="fi-FI" altLang="fi-FI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tsikko 1">
            <a:extLst>
              <a:ext uri="{FF2B5EF4-FFF2-40B4-BE49-F238E27FC236}">
                <a16:creationId xmlns:a16="http://schemas.microsoft.com/office/drawing/2014/main" id="{7E942526-7642-4EA1-9FA3-E26C86257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Englanti</a:t>
            </a:r>
          </a:p>
        </p:txBody>
      </p:sp>
      <p:sp>
        <p:nvSpPr>
          <p:cNvPr id="12291" name="Sisällön paikkamerkki 2">
            <a:extLst>
              <a:ext uri="{FF2B5EF4-FFF2-40B4-BE49-F238E27FC236}">
                <a16:creationId xmlns:a16="http://schemas.microsoft.com/office/drawing/2014/main" id="{FBB71476-F042-4D2F-B412-0F2EC4A62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82253"/>
            <a:ext cx="7696200" cy="2799347"/>
          </a:xfrm>
        </p:spPr>
        <p:txBody>
          <a:bodyPr/>
          <a:lstStyle/>
          <a:p>
            <a:r>
              <a:rPr lang="fi-FI" altLang="fi-FI" sz="2400" dirty="0"/>
              <a:t>1h viikossa</a:t>
            </a:r>
          </a:p>
          <a:p>
            <a:r>
              <a:rPr lang="fi-FI" altLang="fi-FI" sz="2400" dirty="0"/>
              <a:t>Leikinomaista, toiminnallista oppimista, pääpaino puhutussa kielessä</a:t>
            </a:r>
          </a:p>
          <a:p>
            <a:r>
              <a:rPr lang="fi-FI" altLang="fi-FI" sz="2400" dirty="0"/>
              <a:t>Numerot opetellaan myös kirjoittamaan</a:t>
            </a:r>
          </a:p>
          <a:p>
            <a:r>
              <a:rPr lang="fi-FI" altLang="fi-FI" sz="2400" dirty="0"/>
              <a:t>Englannin kieli mukana luokan arjessa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äriliidut">
  <a:themeElements>
    <a:clrScheme name="Väriliidut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Väriliidu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äriliidut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äriliidut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äriliidut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äriliidut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äriliidut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äriliidut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äriliidut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äriliidut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C5C51450DC292428F700ECD066D663B" ma:contentTypeVersion="18" ma:contentTypeDescription="Luo uusi asiakirja." ma:contentTypeScope="" ma:versionID="810da8a6e43796b9cd443dd14fbf77e9">
  <xsd:schema xmlns:xsd="http://www.w3.org/2001/XMLSchema" xmlns:xs="http://www.w3.org/2001/XMLSchema" xmlns:p="http://schemas.microsoft.com/office/2006/metadata/properties" xmlns:ns2="4d4d421b-b4d3-468b-a9e4-59f5e6f875c5" xmlns:ns3="f86328d0-64f3-4071-98fe-a419545daba0" targetNamespace="http://schemas.microsoft.com/office/2006/metadata/properties" ma:root="true" ma:fieldsID="8e1953b992f77a848dcf97abebcfb0d9" ns2:_="" ns3:_="">
    <xsd:import namespace="4d4d421b-b4d3-468b-a9e4-59f5e6f875c5"/>
    <xsd:import namespace="f86328d0-64f3-4071-98fe-a419545dab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4d421b-b4d3-468b-a9e4-59f5e6f875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Kuvien tunnisteet" ma:readOnly="false" ma:fieldId="{5cf76f15-5ced-4ddc-b409-7134ff3c332f}" ma:taxonomyMulti="true" ma:sspId="c832eb66-61b8-4d85-aedd-df2f883ef5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6328d0-64f3-4071-98fe-a419545daba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56a3903-8c8f-4275-a779-c3e9dcb4d0af}" ma:internalName="TaxCatchAll" ma:showField="CatchAllData" ma:web="f86328d0-64f3-4071-98fe-a419545da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86328d0-64f3-4071-98fe-a419545daba0" xsi:nil="true"/>
    <lcf76f155ced4ddcb4097134ff3c332f xmlns="4d4d421b-b4d3-468b-a9e4-59f5e6f875c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767809A-4F40-43E9-9168-99803C9F27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7B16906-084D-46C9-A988-34F05AFF797B}">
  <ds:schemaRefs>
    <ds:schemaRef ds:uri="4d4d421b-b4d3-468b-a9e4-59f5e6f875c5"/>
    <ds:schemaRef ds:uri="f86328d0-64f3-4071-98fe-a419545daba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E4146AF-1BB5-4EBB-AA66-71EE26F80BDC}">
  <ds:schemaRefs>
    <ds:schemaRef ds:uri="http://purl.org/dc/elements/1.1/"/>
    <ds:schemaRef ds:uri="4d4d421b-b4d3-468b-a9e4-59f5e6f875c5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f86328d0-64f3-4071-98fe-a419545daba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12</TotalTime>
  <Words>819</Words>
  <Application>Microsoft Office PowerPoint</Application>
  <PresentationFormat>Näytössä katseltava diaesitys (4:3)</PresentationFormat>
  <Paragraphs>140</Paragraphs>
  <Slides>18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2" baseType="lpstr">
      <vt:lpstr>Arial</vt:lpstr>
      <vt:lpstr>Comic Sans MS</vt:lpstr>
      <vt:lpstr>Wingdings</vt:lpstr>
      <vt:lpstr>Väriliidut</vt:lpstr>
      <vt:lpstr>2lk infoa</vt:lpstr>
      <vt:lpstr>Luokka 2 B</vt:lpstr>
      <vt:lpstr>PowerPoint-esitys</vt:lpstr>
      <vt:lpstr>Lukuvuoden painopistealueet</vt:lpstr>
      <vt:lpstr>Tuntijako 2lk</vt:lpstr>
      <vt:lpstr>Läksyt</vt:lpstr>
      <vt:lpstr>Äidinkieli</vt:lpstr>
      <vt:lpstr>Matematiikka</vt:lpstr>
      <vt:lpstr>Englanti</vt:lpstr>
      <vt:lpstr>Työskentelystä</vt:lpstr>
      <vt:lpstr>Arviointi</vt:lpstr>
      <vt:lpstr>Poissaolot</vt:lpstr>
      <vt:lpstr>Tieto kulkee puolin ja toisin…</vt:lpstr>
      <vt:lpstr>Koululaisen parhaaksi</vt:lpstr>
      <vt:lpstr>Koulumatkat</vt:lpstr>
      <vt:lpstr>Verso-, HaKa, Yhteispeli-toiminta</vt:lpstr>
      <vt:lpstr>Ja vielä … </vt:lpstr>
      <vt:lpstr>Tärkeitä päivämääriä</vt:lpstr>
    </vt:vector>
  </TitlesOfParts>
  <Company>Siilinjärven kunta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1lk vanhempainilta</dc:title>
  <dc:creator>optu14</dc:creator>
  <cp:lastModifiedBy>Marika Makkonen</cp:lastModifiedBy>
  <cp:revision>591</cp:revision>
  <dcterms:created xsi:type="dcterms:W3CDTF">2011-08-16T10:53:37Z</dcterms:created>
  <dcterms:modified xsi:type="dcterms:W3CDTF">2024-09-11T11:22:20Z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0x010100BC5C51450DC292428F700ECD066D663B</vt:lpwstr>
  </property>
  <property fmtid="{D5CDD505-2E9C-101B-9397-08002B2CF9AE}" pid="3" name="MediaServiceImageTags">
    <vt:lpwstr/>
  </property>
</Properties>
</file>