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5"/>
  </p:sldMasterIdLst>
  <p:notesMasterIdLst>
    <p:notesMasterId r:id="rId30"/>
  </p:notesMasterIdLst>
  <p:handoutMasterIdLst>
    <p:handoutMasterId r:id="rId31"/>
  </p:handoutMasterIdLst>
  <p:sldIdLst>
    <p:sldId id="256" r:id="rId6"/>
    <p:sldId id="284" r:id="rId7"/>
    <p:sldId id="276" r:id="rId8"/>
    <p:sldId id="257" r:id="rId9"/>
    <p:sldId id="258" r:id="rId10"/>
    <p:sldId id="259" r:id="rId11"/>
    <p:sldId id="261" r:id="rId12"/>
    <p:sldId id="263" r:id="rId13"/>
    <p:sldId id="264" r:id="rId14"/>
    <p:sldId id="272" r:id="rId15"/>
    <p:sldId id="273" r:id="rId16"/>
    <p:sldId id="266" r:id="rId17"/>
    <p:sldId id="285" r:id="rId18"/>
    <p:sldId id="267" r:id="rId19"/>
    <p:sldId id="286" r:id="rId20"/>
    <p:sldId id="274" r:id="rId21"/>
    <p:sldId id="260" r:id="rId22"/>
    <p:sldId id="269" r:id="rId23"/>
    <p:sldId id="270" r:id="rId24"/>
    <p:sldId id="287" r:id="rId25"/>
    <p:sldId id="288" r:id="rId26"/>
    <p:sldId id="277" r:id="rId27"/>
    <p:sldId id="280" r:id="rId28"/>
    <p:sldId id="271" r:id="rId29"/>
  </p:sldIdLst>
  <p:sldSz cx="9144000" cy="6858000" type="screen4x3"/>
  <p:notesSz cx="6797675" cy="9928225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377041-8187-A48C-BD89-B0B41D0F7171}" v="75" dt="2020-08-31T15:25:54.552"/>
    <p1510:client id="{1F6E8F45-761C-75D8-4D60-64CF7FBF2AC1}" v="33" dt="2020-09-04T12:06:47.200"/>
    <p1510:client id="{322A97B3-16BB-FA88-AF86-7A3358D5A531}" v="8" dt="2020-09-01T16:45:58.320"/>
    <p1510:client id="{35BD19EA-15FE-9305-55C6-4D7AF6641780}" v="296" dt="2021-08-16T11:29:24.230"/>
    <p1510:client id="{551FB33B-A8F9-4F8D-BA77-193C7E13D191}" v="634" dt="2020-09-01T09:36:26.020"/>
    <p1510:client id="{5D5F5973-C08E-3A73-8E7E-37CB52237AD8}" v="46" dt="2020-09-01T18:15:15.717"/>
    <p1510:client id="{5E0DAD72-71D0-5480-F03B-5020F2902359}" v="17" dt="2020-08-31T15:30:59.800"/>
    <p1510:client id="{67BA02C6-137D-5ECA-4419-359AC255782D}" v="537" dt="2020-08-31T12:36:43.234"/>
    <p1510:client id="{E85AAF1F-0B77-DAB5-0802-D468C074DDF9}" v="278" dt="2020-08-31T12:04:06.834"/>
    <p1510:client id="{EA09860E-B2F7-808D-C161-7A541492C207}" v="5" dt="2020-08-31T14:01:01.9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71ADF937-681D-4F43-B364-EA5277C0C8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12C40EF-3F14-4950-84CE-5A0D14A0F29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0EAB177-7A2D-4AC0-BA79-295510CD2434}" type="datetimeFigureOut">
              <a:rPr lang="fi-FI"/>
              <a:pPr>
                <a:defRPr/>
              </a:pPr>
              <a:t>26.8.2021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4042350-A9F6-4793-8F9E-1B1CDDB3F7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2619C61-6DE7-451D-8F8F-D74EB6A07A9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C5891E8-B7C0-4A11-BF07-F9FCA5F063E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0F0450B-4262-4B29-BBB5-2474C049C7C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07840B9-A39C-4E53-AA68-31CF79E5F1F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FB2A3EA-497D-4E8D-9F52-93317969BF6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DCA3C300-EB16-4857-B545-F088F0C8666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48CA1BC-433E-4797-8281-EDADFE11A97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86D2AEF1-FF92-4189-A4F7-92AD03EA1E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599BA20-95A7-497F-84E8-3DF182C030F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BD587612-3FEE-4DC9-A493-028A82B2A7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6FDEAD-8790-43E6-85BC-DA11F8A6438B}" type="slidenum">
              <a:rPr lang="fi-FI" altLang="fi-FI" smtClean="0"/>
              <a:pPr>
                <a:spcBef>
                  <a:spcPct val="0"/>
                </a:spcBef>
              </a:pPr>
              <a:t>5</a:t>
            </a:fld>
            <a:endParaRPr lang="fi-FI" altLang="fi-FI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CEA0266-5A39-46C9-87D1-5DBDBCC997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96A6FEBB-1E17-4C5F-8709-618BB338FD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-Sopiva rauhallinen paikka/tila.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-Ei pikkusiskojen/velien häirintää.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-Aika perheen rutiineihin.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-Ei säännöllisesti IPssä.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-Lukuläksy aina kotona.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-Jos säännöllisesti tarvitsee paljon aikuisen apua, siitä ilmoitus koululle. </a:t>
            </a:r>
          </a:p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-Aikaa läksyjentekoon n. ½ tuntia.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E5467A09-DAAD-4A9F-9392-131ED9A6E3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926052-CC8A-429C-B340-4673082AA95E}" type="slidenum">
              <a:rPr lang="fi-FI" altLang="fi-FI" smtClean="0"/>
              <a:pPr>
                <a:spcBef>
                  <a:spcPct val="0"/>
                </a:spcBef>
              </a:pPr>
              <a:t>7</a:t>
            </a:fld>
            <a:endParaRPr lang="fi-FI" altLang="fi-FI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FC209CC-5735-4840-8897-014811668F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43242906-4A72-4FE9-B114-CAED303A05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fi-FI" altLang="fi-FI">
                <a:latin typeface="Arial" panose="020B0604020202020204" pitchFamily="34" charset="0"/>
              </a:rPr>
              <a:t>Meillä on oikeus selvittää vain koulussa tapahtuneet. Lain mukaan edes koulumatka ei kuulu koulun toimivaltaa. MUTTA…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C41385D-F323-4F66-B4FE-06888F47E7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C9E42A-436A-4717-8FAE-80110608BA16}" type="slidenum">
              <a:rPr lang="fi-FI" altLang="fi-FI" smtClean="0"/>
              <a:pPr>
                <a:spcBef>
                  <a:spcPct val="0"/>
                </a:spcBef>
              </a:pPr>
              <a:t>12</a:t>
            </a:fld>
            <a:endParaRPr lang="fi-FI" altLang="fi-FI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4403BEAC-B815-4E22-894F-125788CC5D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CFC9925D-FAEE-4447-89F3-22BC0BF38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i-FI" altLang="fi-FI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EA64355B-0F77-4073-B61D-0D50FC240057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84D928D3-E02A-4747-A55C-029D97FA01DC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47E33519-154A-4E5B-A3B5-B2C59C83C08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145088 w 794"/>
                <a:gd name="T1" fmla="*/ 35325 h 414"/>
                <a:gd name="T2" fmla="*/ 129752 w 794"/>
                <a:gd name="T3" fmla="*/ 28447 h 414"/>
                <a:gd name="T4" fmla="*/ 101630 w 794"/>
                <a:gd name="T5" fmla="*/ 18797 h 414"/>
                <a:gd name="T6" fmla="*/ 12970 w 794"/>
                <a:gd name="T7" fmla="*/ 0 h 414"/>
                <a:gd name="T8" fmla="*/ 4183 w 794"/>
                <a:gd name="T9" fmla="*/ 1781 h 414"/>
                <a:gd name="T10" fmla="*/ 0 w 794"/>
                <a:gd name="T11" fmla="*/ 7429 h 414"/>
                <a:gd name="T12" fmla="*/ 5098 w 794"/>
                <a:gd name="T13" fmla="*/ 13874 h 414"/>
                <a:gd name="T14" fmla="*/ 104152 w 794"/>
                <a:gd name="T15" fmla="*/ 36600 h 414"/>
                <a:gd name="T16" fmla="*/ 125855 w 794"/>
                <a:gd name="T17" fmla="*/ 35145 h 414"/>
                <a:gd name="T18" fmla="*/ 143402 w 794"/>
                <a:gd name="T19" fmla="*/ 37027 h 414"/>
                <a:gd name="T20" fmla="*/ 145088 w 794"/>
                <a:gd name="T21" fmla="*/ 35325 h 414"/>
                <a:gd name="T22" fmla="*/ 145088 w 794"/>
                <a:gd name="T23" fmla="*/ 3532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329C3AC4-0918-46E0-8021-03BCF055DF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777 w 1586"/>
                <a:gd name="T1" fmla="*/ 0 h 821"/>
                <a:gd name="T2" fmla="*/ 7546 w 1586"/>
                <a:gd name="T3" fmla="*/ 1441 h 821"/>
                <a:gd name="T4" fmla="*/ 8096 w 1586"/>
                <a:gd name="T5" fmla="*/ 1771 h 821"/>
                <a:gd name="T6" fmla="*/ 8993 w 1586"/>
                <a:gd name="T7" fmla="*/ 2198 h 821"/>
                <a:gd name="T8" fmla="*/ 8874 w 1586"/>
                <a:gd name="T9" fmla="*/ 2279 h 821"/>
                <a:gd name="T10" fmla="*/ 7653 w 1586"/>
                <a:gd name="T11" fmla="*/ 2184 h 821"/>
                <a:gd name="T12" fmla="*/ 6491 w 1586"/>
                <a:gd name="T13" fmla="*/ 2251 h 821"/>
                <a:gd name="T14" fmla="*/ 235 w 1586"/>
                <a:gd name="T15" fmla="*/ 829 h 821"/>
                <a:gd name="T16" fmla="*/ 0 w 1586"/>
                <a:gd name="T17" fmla="*/ 417 h 821"/>
                <a:gd name="T18" fmla="*/ 260 w 1586"/>
                <a:gd name="T19" fmla="*/ 88 h 821"/>
                <a:gd name="T20" fmla="*/ 777 w 1586"/>
                <a:gd name="T21" fmla="*/ 0 h 821"/>
                <a:gd name="T22" fmla="*/ 77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80E82DBE-EA08-475D-9403-39968E9997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915 h 747"/>
                <a:gd name="T2" fmla="*/ 5294 w 1049"/>
                <a:gd name="T3" fmla="*/ 2105 h 747"/>
                <a:gd name="T4" fmla="*/ 5393 w 1049"/>
                <a:gd name="T5" fmla="*/ 1505 h 747"/>
                <a:gd name="T6" fmla="*/ 6024 w 1049"/>
                <a:gd name="T7" fmla="*/ 1190 h 747"/>
                <a:gd name="T8" fmla="*/ 448 w 1049"/>
                <a:gd name="T9" fmla="*/ 0 h 747"/>
                <a:gd name="T10" fmla="*/ 0 w 1049"/>
                <a:gd name="T11" fmla="*/ 357 h 747"/>
                <a:gd name="T12" fmla="*/ 0 w 1049"/>
                <a:gd name="T13" fmla="*/ 915 h 747"/>
                <a:gd name="T14" fmla="*/ 0 w 1049"/>
                <a:gd name="T15" fmla="*/ 9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grpSp>
          <p:nvGrpSpPr>
            <p:cNvPr id="9" name="Group 12">
              <a:extLst>
                <a:ext uri="{FF2B5EF4-FFF2-40B4-BE49-F238E27FC236}">
                  <a16:creationId xmlns:a16="http://schemas.microsoft.com/office/drawing/2014/main" id="{3D19E13A-CC1F-42EC-BD03-036085AAE76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>
                <a:extLst>
                  <a:ext uri="{FF2B5EF4-FFF2-40B4-BE49-F238E27FC236}">
                    <a16:creationId xmlns:a16="http://schemas.microsoft.com/office/drawing/2014/main" id="{CE8DAA96-10D7-476A-92F8-99D0D051F1C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619 w 150"/>
                  <a:gd name="T1" fmla="*/ 0 h 173"/>
                  <a:gd name="T2" fmla="*/ 228 w 150"/>
                  <a:gd name="T3" fmla="*/ 192 h 173"/>
                  <a:gd name="T4" fmla="*/ 0 w 150"/>
                  <a:gd name="T5" fmla="*/ 502 h 173"/>
                  <a:gd name="T6" fmla="*/ 451 w 150"/>
                  <a:gd name="T7" fmla="*/ 464 h 173"/>
                  <a:gd name="T8" fmla="*/ 581 w 150"/>
                  <a:gd name="T9" fmla="*/ 245 h 173"/>
                  <a:gd name="T10" fmla="*/ 847 w 150"/>
                  <a:gd name="T11" fmla="*/ 78 h 173"/>
                  <a:gd name="T12" fmla="*/ 619 w 150"/>
                  <a:gd name="T13" fmla="*/ 0 h 173"/>
                  <a:gd name="T14" fmla="*/ 619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1" name="Freeform 14">
                <a:extLst>
                  <a:ext uri="{FF2B5EF4-FFF2-40B4-BE49-F238E27FC236}">
                    <a16:creationId xmlns:a16="http://schemas.microsoft.com/office/drawing/2014/main" id="{A3D8901F-F659-4330-9621-5E5A8CD6386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890 w 1684"/>
                  <a:gd name="T1" fmla="*/ 0 h 880"/>
                  <a:gd name="T2" fmla="*/ 360 w 1684"/>
                  <a:gd name="T3" fmla="*/ 146 h 880"/>
                  <a:gd name="T4" fmla="*/ 0 w 1684"/>
                  <a:gd name="T5" fmla="*/ 582 h 880"/>
                  <a:gd name="T6" fmla="*/ 384 w 1684"/>
                  <a:gd name="T7" fmla="*/ 1004 h 880"/>
                  <a:gd name="T8" fmla="*/ 6749 w 1684"/>
                  <a:gd name="T9" fmla="*/ 2425 h 880"/>
                  <a:gd name="T10" fmla="*/ 8120 w 1684"/>
                  <a:gd name="T11" fmla="*/ 2336 h 880"/>
                  <a:gd name="T12" fmla="*/ 9231 w 1684"/>
                  <a:gd name="T13" fmla="*/ 2462 h 880"/>
                  <a:gd name="T14" fmla="*/ 9616 w 1684"/>
                  <a:gd name="T15" fmla="*/ 2262 h 880"/>
                  <a:gd name="T16" fmla="*/ 8576 w 1684"/>
                  <a:gd name="T17" fmla="*/ 1857 h 880"/>
                  <a:gd name="T18" fmla="*/ 8153 w 1684"/>
                  <a:gd name="T19" fmla="*/ 1434 h 880"/>
                  <a:gd name="T20" fmla="*/ 7820 w 1684"/>
                  <a:gd name="T21" fmla="*/ 1474 h 880"/>
                  <a:gd name="T22" fmla="*/ 8216 w 1684"/>
                  <a:gd name="T23" fmla="*/ 1857 h 880"/>
                  <a:gd name="T24" fmla="*/ 9011 w 1684"/>
                  <a:gd name="T25" fmla="*/ 2265 h 880"/>
                  <a:gd name="T26" fmla="*/ 8070 w 1684"/>
                  <a:gd name="T27" fmla="*/ 2201 h 880"/>
                  <a:gd name="T28" fmla="*/ 6960 w 1684"/>
                  <a:gd name="T29" fmla="*/ 2275 h 880"/>
                  <a:gd name="T30" fmla="*/ 7165 w 1684"/>
                  <a:gd name="T31" fmla="*/ 1817 h 880"/>
                  <a:gd name="T32" fmla="*/ 7641 w 1684"/>
                  <a:gd name="T33" fmla="*/ 1505 h 880"/>
                  <a:gd name="T34" fmla="*/ 7084 w 1684"/>
                  <a:gd name="T35" fmla="*/ 1544 h 880"/>
                  <a:gd name="T36" fmla="*/ 6652 w 1684"/>
                  <a:gd name="T37" fmla="*/ 1841 h 880"/>
                  <a:gd name="T38" fmla="*/ 6505 w 1684"/>
                  <a:gd name="T39" fmla="*/ 2214 h 880"/>
                  <a:gd name="T40" fmla="*/ 612 w 1684"/>
                  <a:gd name="T41" fmla="*/ 867 h 880"/>
                  <a:gd name="T42" fmla="*/ 456 w 1684"/>
                  <a:gd name="T43" fmla="*/ 601 h 880"/>
                  <a:gd name="T44" fmla="*/ 588 w 1684"/>
                  <a:gd name="T45" fmla="*/ 267 h 880"/>
                  <a:gd name="T46" fmla="*/ 1237 w 1684"/>
                  <a:gd name="T47" fmla="*/ 0 h 880"/>
                  <a:gd name="T48" fmla="*/ 890 w 1684"/>
                  <a:gd name="T49" fmla="*/ 0 h 880"/>
                  <a:gd name="T50" fmla="*/ 89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2" name="Freeform 15">
                <a:extLst>
                  <a:ext uri="{FF2B5EF4-FFF2-40B4-BE49-F238E27FC236}">
                    <a16:creationId xmlns:a16="http://schemas.microsoft.com/office/drawing/2014/main" id="{81F8A892-321A-45C5-9E2F-F41323CE65D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572 w 1190"/>
                  <a:gd name="T1" fmla="*/ 0 h 500"/>
                  <a:gd name="T2" fmla="*/ 6795 w 1190"/>
                  <a:gd name="T3" fmla="*/ 1368 h 500"/>
                  <a:gd name="T4" fmla="*/ 6140 w 1190"/>
                  <a:gd name="T5" fmla="*/ 1396 h 500"/>
                  <a:gd name="T6" fmla="*/ 0 w 1190"/>
                  <a:gd name="T7" fmla="*/ 75 h 500"/>
                  <a:gd name="T8" fmla="*/ 572 w 1190"/>
                  <a:gd name="T9" fmla="*/ 0 h 500"/>
                  <a:gd name="T10" fmla="*/ 57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3" name="Freeform 16">
                <a:extLst>
                  <a:ext uri="{FF2B5EF4-FFF2-40B4-BE49-F238E27FC236}">
                    <a16:creationId xmlns:a16="http://schemas.microsoft.com/office/drawing/2014/main" id="{CAD480D9-ED19-4FC6-B470-B6E85CE4BFB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668 w 160"/>
                  <a:gd name="T1" fmla="*/ 0 h 335"/>
                  <a:gd name="T2" fmla="*/ 109 w 160"/>
                  <a:gd name="T3" fmla="*/ 293 h 335"/>
                  <a:gd name="T4" fmla="*/ 0 w 160"/>
                  <a:gd name="T5" fmla="*/ 630 h 335"/>
                  <a:gd name="T6" fmla="*/ 192 w 160"/>
                  <a:gd name="T7" fmla="*/ 862 h 335"/>
                  <a:gd name="T8" fmla="*/ 539 w 160"/>
                  <a:gd name="T9" fmla="*/ 919 h 335"/>
                  <a:gd name="T10" fmla="*/ 437 w 160"/>
                  <a:gd name="T11" fmla="*/ 421 h 335"/>
                  <a:gd name="T12" fmla="*/ 919 w 160"/>
                  <a:gd name="T13" fmla="*/ 48 h 335"/>
                  <a:gd name="T14" fmla="*/ 668 w 160"/>
                  <a:gd name="T15" fmla="*/ 0 h 335"/>
                  <a:gd name="T16" fmla="*/ 66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4" name="Freeform 17">
                <a:extLst>
                  <a:ext uri="{FF2B5EF4-FFF2-40B4-BE49-F238E27FC236}">
                    <a16:creationId xmlns:a16="http://schemas.microsoft.com/office/drawing/2014/main" id="{122DDAD6-EA0E-449C-835E-7FDA637606C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81 w 489"/>
                  <a:gd name="T1" fmla="*/ 97 h 296"/>
                  <a:gd name="T2" fmla="*/ 900 w 489"/>
                  <a:gd name="T3" fmla="*/ 186 h 296"/>
                  <a:gd name="T4" fmla="*/ 1826 w 489"/>
                  <a:gd name="T5" fmla="*/ 386 h 296"/>
                  <a:gd name="T6" fmla="*/ 2480 w 489"/>
                  <a:gd name="T7" fmla="*/ 685 h 296"/>
                  <a:gd name="T8" fmla="*/ 1837 w 489"/>
                  <a:gd name="T9" fmla="*/ 647 h 296"/>
                  <a:gd name="T10" fmla="*/ 781 w 489"/>
                  <a:gd name="T11" fmla="*/ 411 h 296"/>
                  <a:gd name="T12" fmla="*/ 281 w 489"/>
                  <a:gd name="T13" fmla="*/ 225 h 296"/>
                  <a:gd name="T14" fmla="*/ 601 w 489"/>
                  <a:gd name="T15" fmla="*/ 459 h 296"/>
                  <a:gd name="T16" fmla="*/ 1532 w 489"/>
                  <a:gd name="T17" fmla="*/ 759 h 296"/>
                  <a:gd name="T18" fmla="*/ 2624 w 489"/>
                  <a:gd name="T19" fmla="*/ 834 h 296"/>
                  <a:gd name="T20" fmla="*/ 2754 w 489"/>
                  <a:gd name="T21" fmla="*/ 630 h 296"/>
                  <a:gd name="T22" fmla="*/ 2220 w 489"/>
                  <a:gd name="T23" fmla="*/ 338 h 296"/>
                  <a:gd name="T24" fmla="*/ 957 w 489"/>
                  <a:gd name="T25" fmla="*/ 48 h 296"/>
                  <a:gd name="T26" fmla="*/ 0 w 489"/>
                  <a:gd name="T27" fmla="*/ 0 h 296"/>
                  <a:gd name="T28" fmla="*/ 81 w 489"/>
                  <a:gd name="T29" fmla="*/ 97 h 296"/>
                  <a:gd name="T30" fmla="*/ 81 w 489"/>
                  <a:gd name="T31" fmla="*/ 97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</p:grpSp>
      <p:grpSp>
        <p:nvGrpSpPr>
          <p:cNvPr id="15" name="Group 18">
            <a:extLst>
              <a:ext uri="{FF2B5EF4-FFF2-40B4-BE49-F238E27FC236}">
                <a16:creationId xmlns:a16="http://schemas.microsoft.com/office/drawing/2014/main" id="{BFED4080-AC6B-4DB7-A20F-C5576CC2CCC1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>
              <a:extLst>
                <a:ext uri="{FF2B5EF4-FFF2-40B4-BE49-F238E27FC236}">
                  <a16:creationId xmlns:a16="http://schemas.microsoft.com/office/drawing/2014/main" id="{9D7C8970-4177-49F1-92DB-50660143F5F2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248 w 794"/>
                <a:gd name="T1" fmla="*/ 70 h 414"/>
                <a:gd name="T2" fmla="*/ 222 w 794"/>
                <a:gd name="T3" fmla="*/ 57 h 414"/>
                <a:gd name="T4" fmla="*/ 173 w 794"/>
                <a:gd name="T5" fmla="*/ 37 h 414"/>
                <a:gd name="T6" fmla="*/ 22 w 794"/>
                <a:gd name="T7" fmla="*/ 0 h 414"/>
                <a:gd name="T8" fmla="*/ 7 w 794"/>
                <a:gd name="T9" fmla="*/ 4 h 414"/>
                <a:gd name="T10" fmla="*/ 0 w 794"/>
                <a:gd name="T11" fmla="*/ 15 h 414"/>
                <a:gd name="T12" fmla="*/ 8 w 794"/>
                <a:gd name="T13" fmla="*/ 28 h 414"/>
                <a:gd name="T14" fmla="*/ 178 w 794"/>
                <a:gd name="T15" fmla="*/ 73 h 414"/>
                <a:gd name="T16" fmla="*/ 215 w 794"/>
                <a:gd name="T17" fmla="*/ 69 h 414"/>
                <a:gd name="T18" fmla="*/ 246 w 794"/>
                <a:gd name="T19" fmla="*/ 74 h 414"/>
                <a:gd name="T20" fmla="*/ 248 w 794"/>
                <a:gd name="T21" fmla="*/ 70 h 414"/>
                <a:gd name="T22" fmla="*/ 248 w 794"/>
                <a:gd name="T23" fmla="*/ 7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7" name="Freeform 20">
              <a:extLst>
                <a:ext uri="{FF2B5EF4-FFF2-40B4-BE49-F238E27FC236}">
                  <a16:creationId xmlns:a16="http://schemas.microsoft.com/office/drawing/2014/main" id="{292F4349-7D03-42C9-ACB2-9694A0E74A58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 w 1586"/>
                <a:gd name="T1" fmla="*/ 0 h 821"/>
                <a:gd name="T2" fmla="*/ 13 w 1586"/>
                <a:gd name="T3" fmla="*/ 3 h 821"/>
                <a:gd name="T4" fmla="*/ 14 w 1586"/>
                <a:gd name="T5" fmla="*/ 4 h 821"/>
                <a:gd name="T6" fmla="*/ 15 w 1586"/>
                <a:gd name="T7" fmla="*/ 4 h 821"/>
                <a:gd name="T8" fmla="*/ 15 w 1586"/>
                <a:gd name="T9" fmla="*/ 5 h 821"/>
                <a:gd name="T10" fmla="*/ 13 w 1586"/>
                <a:gd name="T11" fmla="*/ 4 h 821"/>
                <a:gd name="T12" fmla="*/ 11 w 1586"/>
                <a:gd name="T13" fmla="*/ 5 h 821"/>
                <a:gd name="T14" fmla="*/ 0 w 1586"/>
                <a:gd name="T15" fmla="*/ 2 h 821"/>
                <a:gd name="T16" fmla="*/ 0 w 1586"/>
                <a:gd name="T17" fmla="*/ 1 h 821"/>
                <a:gd name="T18" fmla="*/ 0 w 1586"/>
                <a:gd name="T19" fmla="*/ 0 h 821"/>
                <a:gd name="T20" fmla="*/ 1 w 1586"/>
                <a:gd name="T21" fmla="*/ 0 h 821"/>
                <a:gd name="T22" fmla="*/ 1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8" name="Freeform 21">
              <a:extLst>
                <a:ext uri="{FF2B5EF4-FFF2-40B4-BE49-F238E27FC236}">
                  <a16:creationId xmlns:a16="http://schemas.microsoft.com/office/drawing/2014/main" id="{6E30F30A-6BB7-4BE2-98B0-B1ABAE39D333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2 h 747"/>
                <a:gd name="T2" fmla="*/ 9 w 1049"/>
                <a:gd name="T3" fmla="*/ 4 h 747"/>
                <a:gd name="T4" fmla="*/ 9 w 1049"/>
                <a:gd name="T5" fmla="*/ 3 h 747"/>
                <a:gd name="T6" fmla="*/ 10 w 1049"/>
                <a:gd name="T7" fmla="*/ 2 h 747"/>
                <a:gd name="T8" fmla="*/ 1 w 1049"/>
                <a:gd name="T9" fmla="*/ 0 h 747"/>
                <a:gd name="T10" fmla="*/ 0 w 1049"/>
                <a:gd name="T11" fmla="*/ 1 h 747"/>
                <a:gd name="T12" fmla="*/ 0 w 1049"/>
                <a:gd name="T13" fmla="*/ 2 h 747"/>
                <a:gd name="T14" fmla="*/ 0 w 1049"/>
                <a:gd name="T15" fmla="*/ 2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grpSp>
          <p:nvGrpSpPr>
            <p:cNvPr id="19" name="Group 22">
              <a:extLst>
                <a:ext uri="{FF2B5EF4-FFF2-40B4-BE49-F238E27FC236}">
                  <a16:creationId xmlns:a16="http://schemas.microsoft.com/office/drawing/2014/main" id="{84B4C557-8DF7-4CAF-995F-BD559E0F1DD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>
                <a:extLst>
                  <a:ext uri="{FF2B5EF4-FFF2-40B4-BE49-F238E27FC236}">
                    <a16:creationId xmlns:a16="http://schemas.microsoft.com/office/drawing/2014/main" id="{EE5AB561-440C-4CE9-9172-77FB864A692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 w 150"/>
                  <a:gd name="T1" fmla="*/ 0 h 173"/>
                  <a:gd name="T2" fmla="*/ 0 w 150"/>
                  <a:gd name="T3" fmla="*/ 0 h 173"/>
                  <a:gd name="T4" fmla="*/ 0 w 150"/>
                  <a:gd name="T5" fmla="*/ 1 h 173"/>
                  <a:gd name="T6" fmla="*/ 1 w 150"/>
                  <a:gd name="T7" fmla="*/ 1 h 173"/>
                  <a:gd name="T8" fmla="*/ 1 w 150"/>
                  <a:gd name="T9" fmla="*/ 0 h 173"/>
                  <a:gd name="T10" fmla="*/ 2 w 150"/>
                  <a:gd name="T11" fmla="*/ 0 h 173"/>
                  <a:gd name="T12" fmla="*/ 1 w 150"/>
                  <a:gd name="T13" fmla="*/ 0 h 173"/>
                  <a:gd name="T14" fmla="*/ 1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1" name="Freeform 24">
                <a:extLst>
                  <a:ext uri="{FF2B5EF4-FFF2-40B4-BE49-F238E27FC236}">
                    <a16:creationId xmlns:a16="http://schemas.microsoft.com/office/drawing/2014/main" id="{909C5C32-45E3-4DE9-B361-65C9F575649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2 w 1684"/>
                  <a:gd name="T1" fmla="*/ 0 h 880"/>
                  <a:gd name="T2" fmla="*/ 1 w 1684"/>
                  <a:gd name="T3" fmla="*/ 0 h 880"/>
                  <a:gd name="T4" fmla="*/ 0 w 1684"/>
                  <a:gd name="T5" fmla="*/ 1 h 880"/>
                  <a:gd name="T6" fmla="*/ 1 w 1684"/>
                  <a:gd name="T7" fmla="*/ 2 h 880"/>
                  <a:gd name="T8" fmla="*/ 11 w 1684"/>
                  <a:gd name="T9" fmla="*/ 5 h 880"/>
                  <a:gd name="T10" fmla="*/ 14 w 1684"/>
                  <a:gd name="T11" fmla="*/ 5 h 880"/>
                  <a:gd name="T12" fmla="*/ 16 w 1684"/>
                  <a:gd name="T13" fmla="*/ 5 h 880"/>
                  <a:gd name="T14" fmla="*/ 17 w 1684"/>
                  <a:gd name="T15" fmla="*/ 5 h 880"/>
                  <a:gd name="T16" fmla="*/ 15 w 1684"/>
                  <a:gd name="T17" fmla="*/ 4 h 880"/>
                  <a:gd name="T18" fmla="*/ 14 w 1684"/>
                  <a:gd name="T19" fmla="*/ 3 h 880"/>
                  <a:gd name="T20" fmla="*/ 13 w 1684"/>
                  <a:gd name="T21" fmla="*/ 3 h 880"/>
                  <a:gd name="T22" fmla="*/ 14 w 1684"/>
                  <a:gd name="T23" fmla="*/ 4 h 880"/>
                  <a:gd name="T24" fmla="*/ 15 w 1684"/>
                  <a:gd name="T25" fmla="*/ 5 h 880"/>
                  <a:gd name="T26" fmla="*/ 14 w 1684"/>
                  <a:gd name="T27" fmla="*/ 4 h 880"/>
                  <a:gd name="T28" fmla="*/ 12 w 1684"/>
                  <a:gd name="T29" fmla="*/ 5 h 880"/>
                  <a:gd name="T30" fmla="*/ 12 w 1684"/>
                  <a:gd name="T31" fmla="*/ 4 h 880"/>
                  <a:gd name="T32" fmla="*/ 13 w 1684"/>
                  <a:gd name="T33" fmla="*/ 3 h 880"/>
                  <a:gd name="T34" fmla="*/ 12 w 1684"/>
                  <a:gd name="T35" fmla="*/ 3 h 880"/>
                  <a:gd name="T36" fmla="*/ 11 w 1684"/>
                  <a:gd name="T37" fmla="*/ 4 h 880"/>
                  <a:gd name="T38" fmla="*/ 11 w 1684"/>
                  <a:gd name="T39" fmla="*/ 4 h 880"/>
                  <a:gd name="T40" fmla="*/ 1 w 1684"/>
                  <a:gd name="T41" fmla="*/ 2 h 880"/>
                  <a:gd name="T42" fmla="*/ 1 w 1684"/>
                  <a:gd name="T43" fmla="*/ 1 h 880"/>
                  <a:gd name="T44" fmla="*/ 1 w 1684"/>
                  <a:gd name="T45" fmla="*/ 0 h 880"/>
                  <a:gd name="T46" fmla="*/ 2 w 1684"/>
                  <a:gd name="T47" fmla="*/ 0 h 880"/>
                  <a:gd name="T48" fmla="*/ 2 w 1684"/>
                  <a:gd name="T49" fmla="*/ 0 h 880"/>
                  <a:gd name="T50" fmla="*/ 2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2" name="Freeform 25">
                <a:extLst>
                  <a:ext uri="{FF2B5EF4-FFF2-40B4-BE49-F238E27FC236}">
                    <a16:creationId xmlns:a16="http://schemas.microsoft.com/office/drawing/2014/main" id="{0CF8B332-CFF0-41C9-967C-817AEA0AC19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 w 1190"/>
                  <a:gd name="T1" fmla="*/ 0 h 500"/>
                  <a:gd name="T2" fmla="*/ 12 w 1190"/>
                  <a:gd name="T3" fmla="*/ 2 h 500"/>
                  <a:gd name="T4" fmla="*/ 11 w 1190"/>
                  <a:gd name="T5" fmla="*/ 3 h 500"/>
                  <a:gd name="T6" fmla="*/ 0 w 1190"/>
                  <a:gd name="T7" fmla="*/ 0 h 500"/>
                  <a:gd name="T8" fmla="*/ 1 w 1190"/>
                  <a:gd name="T9" fmla="*/ 0 h 500"/>
                  <a:gd name="T10" fmla="*/ 1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3" name="Freeform 26">
                <a:extLst>
                  <a:ext uri="{FF2B5EF4-FFF2-40B4-BE49-F238E27FC236}">
                    <a16:creationId xmlns:a16="http://schemas.microsoft.com/office/drawing/2014/main" id="{46160C78-E8D6-4255-9EBA-CE085EF3CAB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>
                  <a:gd name="T0" fmla="*/ 1 w 160"/>
                  <a:gd name="T1" fmla="*/ 0 h 335"/>
                  <a:gd name="T2" fmla="*/ 0 w 160"/>
                  <a:gd name="T3" fmla="*/ 1 h 335"/>
                  <a:gd name="T4" fmla="*/ 0 w 160"/>
                  <a:gd name="T5" fmla="*/ 1 h 335"/>
                  <a:gd name="T6" fmla="*/ 0 w 160"/>
                  <a:gd name="T7" fmla="*/ 2 h 335"/>
                  <a:gd name="T8" fmla="*/ 1 w 160"/>
                  <a:gd name="T9" fmla="*/ 2 h 335"/>
                  <a:gd name="T10" fmla="*/ 1 w 160"/>
                  <a:gd name="T11" fmla="*/ 1 h 335"/>
                  <a:gd name="T12" fmla="*/ 2 w 160"/>
                  <a:gd name="T13" fmla="*/ 0 h 335"/>
                  <a:gd name="T14" fmla="*/ 1 w 160"/>
                  <a:gd name="T15" fmla="*/ 0 h 335"/>
                  <a:gd name="T16" fmla="*/ 1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24" name="Freeform 27">
                <a:extLst>
                  <a:ext uri="{FF2B5EF4-FFF2-40B4-BE49-F238E27FC236}">
                    <a16:creationId xmlns:a16="http://schemas.microsoft.com/office/drawing/2014/main" id="{A1C83CF9-0191-40EC-A8C2-AA62B93F2F9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2 w 489"/>
                  <a:gd name="T3" fmla="*/ 0 h 296"/>
                  <a:gd name="T4" fmla="*/ 3 w 489"/>
                  <a:gd name="T5" fmla="*/ 1 h 296"/>
                  <a:gd name="T6" fmla="*/ 4 w 489"/>
                  <a:gd name="T7" fmla="*/ 1 h 296"/>
                  <a:gd name="T8" fmla="*/ 3 w 489"/>
                  <a:gd name="T9" fmla="*/ 1 h 296"/>
                  <a:gd name="T10" fmla="*/ 2 w 489"/>
                  <a:gd name="T11" fmla="*/ 1 h 296"/>
                  <a:gd name="T12" fmla="*/ 0 w 489"/>
                  <a:gd name="T13" fmla="*/ 0 h 296"/>
                  <a:gd name="T14" fmla="*/ 1 w 489"/>
                  <a:gd name="T15" fmla="*/ 1 h 296"/>
                  <a:gd name="T16" fmla="*/ 3 w 489"/>
                  <a:gd name="T17" fmla="*/ 1 h 296"/>
                  <a:gd name="T18" fmla="*/ 4 w 489"/>
                  <a:gd name="T19" fmla="*/ 2 h 296"/>
                  <a:gd name="T20" fmla="*/ 5 w 489"/>
                  <a:gd name="T21" fmla="*/ 1 h 296"/>
                  <a:gd name="T22" fmla="*/ 4 w 489"/>
                  <a:gd name="T23" fmla="*/ 1 h 296"/>
                  <a:gd name="T24" fmla="*/ 2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</p:grpSp>
      </p:grpSp>
      <p:sp>
        <p:nvSpPr>
          <p:cNvPr id="25" name="Freeform 28">
            <a:extLst>
              <a:ext uri="{FF2B5EF4-FFF2-40B4-BE49-F238E27FC236}">
                <a16:creationId xmlns:a16="http://schemas.microsoft.com/office/drawing/2014/main" id="{4C9C3F29-594E-4C1B-AC22-7C888A0C0799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6 w 4288"/>
              <a:gd name="T3" fmla="*/ 2147483646 h 459"/>
              <a:gd name="T4" fmla="*/ 2147483646 w 4288"/>
              <a:gd name="T5" fmla="*/ 2147483646 h 459"/>
              <a:gd name="T6" fmla="*/ 2147483646 w 4288"/>
              <a:gd name="T7" fmla="*/ 2147483646 h 459"/>
              <a:gd name="T8" fmla="*/ 2147483646 w 4288"/>
              <a:gd name="T9" fmla="*/ 2147483646 h 459"/>
              <a:gd name="T10" fmla="*/ 2147483646 w 4288"/>
              <a:gd name="T11" fmla="*/ 2147483646 h 459"/>
              <a:gd name="T12" fmla="*/ 2147483646 w 4288"/>
              <a:gd name="T13" fmla="*/ 214748364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6" name="Freeform 29">
            <a:extLst>
              <a:ext uri="{FF2B5EF4-FFF2-40B4-BE49-F238E27FC236}">
                <a16:creationId xmlns:a16="http://schemas.microsoft.com/office/drawing/2014/main" id="{9F847BD5-F9E4-406D-B050-BE7874B6D27A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6 h 240"/>
              <a:gd name="T2" fmla="*/ 2147483646 w 560"/>
              <a:gd name="T3" fmla="*/ 2147483646 h 240"/>
              <a:gd name="T4" fmla="*/ 2147483646 w 560"/>
              <a:gd name="T5" fmla="*/ 2147483646 h 240"/>
              <a:gd name="T6" fmla="*/ 2147483646 w 560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AC054B0D-C19F-4352-8A97-D24F1A38FE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8" name="Rectangle 6">
            <a:extLst>
              <a:ext uri="{FF2B5EF4-FFF2-40B4-BE49-F238E27FC236}">
                <a16:creationId xmlns:a16="http://schemas.microsoft.com/office/drawing/2014/main" id="{3393C8FB-4A01-4E64-9926-3D0062279F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7A80504F-03D3-490C-ACDD-8C4BD2E6F5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87217-FC1E-4B6C-8D0A-5C778E1BCC7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97674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3339F7-B9D7-4121-A7E0-A5CA3DB555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7882116-C23B-4B18-835D-AC2939C9C1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3BA1E06-8572-4139-A6E1-0D5C69718F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A33CC-6152-4419-8838-8E61362927C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6747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5EA99BF-C984-4FE7-B7FD-A347209900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9161765-EDB0-44D8-BD8E-CDDD2ADB8E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A15436A-00A3-4455-9A57-EE9E900D15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83988-E3A0-4016-A8AA-C92968ED926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2371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6E087FA-0CEA-4A90-983C-125F881BAF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BA030B-2255-42A2-B23A-F83350549C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ACF3672-1ABA-4CB4-9BCC-733D2039A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FEDE1-5E5E-46A4-A743-7B1D7C9D210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62696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D6C1EF-8D54-4514-BE48-BE3EFEEE7C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B42330-D00C-4A84-A197-98443C5DDC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E8EFEAB-3E51-4EDA-9A07-39F614E33B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986F5-B407-49ED-A5EA-A06D9BC8ED2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49209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D2F296-D66F-4102-B624-27DE3A0CCC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3AC20F-F901-481A-ABB3-614A147458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C8347B3-9182-4693-A15A-52BE90A2A1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5D5E6-25A9-450F-BADE-A3411779D29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11090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5003534-446A-41EC-BF7F-1C2351C881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D954867-4FE2-46F7-9169-E6F6AA778A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16C48738-1B7F-4FAB-A81A-91EC7A7AD3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AE71A-DD19-4302-B9F8-78A3C1789D6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5715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2753894-9384-4CE7-A9F8-4386A8C441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D43F3ED-0BE9-4EE7-91C7-01D3254D87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B130F16-3E54-4919-8F25-BA9D0893A6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93D43-D34D-4ED0-963B-CA0F1A7444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48553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ED2DCC90-41C8-4912-9F45-6770CB3DE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1B3FA2AD-9F69-48E5-BCB8-19C48F2BA5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3C1D69B9-6140-44CD-BA78-2512E513DF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E8546-B141-4A7C-B1F1-888F6835823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8670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16E7B4-D00D-4953-8A87-4888E99C02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19A16E-CC79-42E6-B5D8-3E4F0AD0F5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028EFAB-0FB5-4A8D-8CEE-7F22083D75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6093F-6199-4A40-9697-B48F6192040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80784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2D93BE-275F-4EA9-ADDE-669885B5C2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B90A48-F588-4B89-A3A4-1018119C22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46CC656-6B82-4266-8556-5C956B93BD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7AB7D-95DF-4E9B-8AA7-D0C5357E260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3623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>
            <a:extLst>
              <a:ext uri="{FF2B5EF4-FFF2-40B4-BE49-F238E27FC236}">
                <a16:creationId xmlns:a16="http://schemas.microsoft.com/office/drawing/2014/main" id="{9C02285B-0F39-4143-9BBD-3E33E8EF55AD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DF00917-C116-4E2D-95E3-46AF112C7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590BD0B-7A84-4E6C-8C6E-C6033AA93D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20C907F-7480-4823-A73B-71C4FB84563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40B66BE7-AFC1-401B-B294-E2D929DF325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DE18EE40-87A9-4FE2-A03E-8758D121110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3928DD6-9864-4377-9087-5144F82BAE6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AB3830D3-16BA-4522-AB21-049B0DE70338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97D59E19-460D-4332-BDA8-BC0182290569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1610BAF9-28F1-47B8-87B1-0ABFACFFFDB6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>
              <a:extLst>
                <a:ext uri="{FF2B5EF4-FFF2-40B4-BE49-F238E27FC236}">
                  <a16:creationId xmlns:a16="http://schemas.microsoft.com/office/drawing/2014/main" id="{9CB084A4-82BE-4D8D-ABF8-1C3D84788EB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50 w 2177"/>
                <a:gd name="T1" fmla="*/ 40 h 1298"/>
                <a:gd name="T2" fmla="*/ 45 w 2177"/>
                <a:gd name="T3" fmla="*/ 35 h 1298"/>
                <a:gd name="T4" fmla="*/ 42 w 2177"/>
                <a:gd name="T5" fmla="*/ 15 h 1298"/>
                <a:gd name="T6" fmla="*/ 67 w 2177"/>
                <a:gd name="T7" fmla="*/ 11 h 1298"/>
                <a:gd name="T8" fmla="*/ 69 w 2177"/>
                <a:gd name="T9" fmla="*/ 7 h 1298"/>
                <a:gd name="T10" fmla="*/ 66 w 2177"/>
                <a:gd name="T11" fmla="*/ 4 h 1298"/>
                <a:gd name="T12" fmla="*/ 40 w 2177"/>
                <a:gd name="T13" fmla="*/ 7 h 1298"/>
                <a:gd name="T14" fmla="*/ 39 w 2177"/>
                <a:gd name="T15" fmla="*/ 1 h 1298"/>
                <a:gd name="T16" fmla="*/ 34 w 2177"/>
                <a:gd name="T17" fmla="*/ 0 h 1298"/>
                <a:gd name="T18" fmla="*/ 30 w 2177"/>
                <a:gd name="T19" fmla="*/ 1 h 1298"/>
                <a:gd name="T20" fmla="*/ 28 w 2177"/>
                <a:gd name="T21" fmla="*/ 4 h 1298"/>
                <a:gd name="T22" fmla="*/ 30 w 2177"/>
                <a:gd name="T23" fmla="*/ 9 h 1298"/>
                <a:gd name="T24" fmla="*/ 21 w 2177"/>
                <a:gd name="T25" fmla="*/ 14 h 1298"/>
                <a:gd name="T26" fmla="*/ 31 w 2177"/>
                <a:gd name="T27" fmla="*/ 15 h 1298"/>
                <a:gd name="T28" fmla="*/ 35 w 2177"/>
                <a:gd name="T29" fmla="*/ 28 h 1298"/>
                <a:gd name="T30" fmla="*/ 5 w 2177"/>
                <a:gd name="T31" fmla="*/ 15 h 1298"/>
                <a:gd name="T32" fmla="*/ 2 w 2177"/>
                <a:gd name="T33" fmla="*/ 16 h 1298"/>
                <a:gd name="T34" fmla="*/ 0 w 2177"/>
                <a:gd name="T35" fmla="*/ 20 h 1298"/>
                <a:gd name="T36" fmla="*/ 2 w 2177"/>
                <a:gd name="T37" fmla="*/ 25 h 1298"/>
                <a:gd name="T38" fmla="*/ 36 w 2177"/>
                <a:gd name="T39" fmla="*/ 41 h 1298"/>
                <a:gd name="T40" fmla="*/ 44 w 2177"/>
                <a:gd name="T41" fmla="*/ 40 h 1298"/>
                <a:gd name="T42" fmla="*/ 50 w 2177"/>
                <a:gd name="T43" fmla="*/ 41 h 1298"/>
                <a:gd name="T44" fmla="*/ 50 w 2177"/>
                <a:gd name="T45" fmla="*/ 40 h 1298"/>
                <a:gd name="T46" fmla="*/ 50 w 2177"/>
                <a:gd name="T47" fmla="*/ 4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2" name="Freeform 12">
              <a:extLst>
                <a:ext uri="{FF2B5EF4-FFF2-40B4-BE49-F238E27FC236}">
                  <a16:creationId xmlns:a16="http://schemas.microsoft.com/office/drawing/2014/main" id="{ABC41B08-3355-4E70-821A-CDDC6855BE1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3 w 143"/>
                <a:gd name="T3" fmla="*/ 0 h 258"/>
                <a:gd name="T4" fmla="*/ 4 w 143"/>
                <a:gd name="T5" fmla="*/ 8 h 258"/>
                <a:gd name="T6" fmla="*/ 0 w 143"/>
                <a:gd name="T7" fmla="*/ 9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3" name="Freeform 13">
              <a:extLst>
                <a:ext uri="{FF2B5EF4-FFF2-40B4-BE49-F238E27FC236}">
                  <a16:creationId xmlns:a16="http://schemas.microsoft.com/office/drawing/2014/main" id="{C150D0AE-E822-4EE0-A523-F0686F7D568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4 w 1586"/>
                <a:gd name="T1" fmla="*/ 0 h 821"/>
                <a:gd name="T2" fmla="*/ 41 w 1586"/>
                <a:gd name="T3" fmla="*/ 16 h 821"/>
                <a:gd name="T4" fmla="*/ 44 w 1586"/>
                <a:gd name="T5" fmla="*/ 19 h 821"/>
                <a:gd name="T6" fmla="*/ 49 w 1586"/>
                <a:gd name="T7" fmla="*/ 24 h 821"/>
                <a:gd name="T8" fmla="*/ 48 w 1586"/>
                <a:gd name="T9" fmla="*/ 25 h 821"/>
                <a:gd name="T10" fmla="*/ 42 w 1586"/>
                <a:gd name="T11" fmla="*/ 24 h 821"/>
                <a:gd name="T12" fmla="*/ 35 w 1586"/>
                <a:gd name="T13" fmla="*/ 25 h 821"/>
                <a:gd name="T14" fmla="*/ 1 w 1586"/>
                <a:gd name="T15" fmla="*/ 9 h 821"/>
                <a:gd name="T16" fmla="*/ 0 w 1586"/>
                <a:gd name="T17" fmla="*/ 4 h 821"/>
                <a:gd name="T18" fmla="*/ 1 w 1586"/>
                <a:gd name="T19" fmla="*/ 1 h 821"/>
                <a:gd name="T20" fmla="*/ 4 w 1586"/>
                <a:gd name="T21" fmla="*/ 0 h 821"/>
                <a:gd name="T22" fmla="*/ 4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4" name="Freeform 14">
              <a:extLst>
                <a:ext uri="{FF2B5EF4-FFF2-40B4-BE49-F238E27FC236}">
                  <a16:creationId xmlns:a16="http://schemas.microsoft.com/office/drawing/2014/main" id="{693566D4-2BC4-4FD4-A43E-E04C70C546F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11 h 747"/>
                <a:gd name="T2" fmla="*/ 29 w 1049"/>
                <a:gd name="T3" fmla="*/ 24 h 747"/>
                <a:gd name="T4" fmla="*/ 30 w 1049"/>
                <a:gd name="T5" fmla="*/ 17 h 747"/>
                <a:gd name="T6" fmla="*/ 33 w 1049"/>
                <a:gd name="T7" fmla="*/ 14 h 747"/>
                <a:gd name="T8" fmla="*/ 3 w 1049"/>
                <a:gd name="T9" fmla="*/ 0 h 747"/>
                <a:gd name="T10" fmla="*/ 0 w 1049"/>
                <a:gd name="T11" fmla="*/ 4 h 747"/>
                <a:gd name="T12" fmla="*/ 0 w 1049"/>
                <a:gd name="T13" fmla="*/ 11 h 747"/>
                <a:gd name="T14" fmla="*/ 0 w 1049"/>
                <a:gd name="T15" fmla="*/ 1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5" name="Freeform 15">
              <a:extLst>
                <a:ext uri="{FF2B5EF4-FFF2-40B4-BE49-F238E27FC236}">
                  <a16:creationId xmlns:a16="http://schemas.microsoft.com/office/drawing/2014/main" id="{F810CB93-3B17-47E9-8D76-B17B80F2D1D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4 w 272"/>
                <a:gd name="T3" fmla="*/ 0 h 241"/>
                <a:gd name="T4" fmla="*/ 7 w 272"/>
                <a:gd name="T5" fmla="*/ 2 h 241"/>
                <a:gd name="T6" fmla="*/ 8 w 272"/>
                <a:gd name="T7" fmla="*/ 5 h 241"/>
                <a:gd name="T8" fmla="*/ 5 w 272"/>
                <a:gd name="T9" fmla="*/ 5 h 241"/>
                <a:gd name="T10" fmla="*/ 1 w 272"/>
                <a:gd name="T11" fmla="*/ 8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6" name="Freeform 16">
              <a:extLst>
                <a:ext uri="{FF2B5EF4-FFF2-40B4-BE49-F238E27FC236}">
                  <a16:creationId xmlns:a16="http://schemas.microsoft.com/office/drawing/2014/main" id="{0CFE0B82-7AD7-4966-8351-0A641770984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5 w 152"/>
                <a:gd name="T1" fmla="*/ 1 h 224"/>
                <a:gd name="T2" fmla="*/ 5 w 152"/>
                <a:gd name="T3" fmla="*/ 7 h 224"/>
                <a:gd name="T4" fmla="*/ 0 w 152"/>
                <a:gd name="T5" fmla="*/ 1 h 224"/>
                <a:gd name="T6" fmla="*/ 3 w 152"/>
                <a:gd name="T7" fmla="*/ 0 h 224"/>
                <a:gd name="T8" fmla="*/ 5 w 152"/>
                <a:gd name="T9" fmla="*/ 1 h 224"/>
                <a:gd name="T10" fmla="*/ 5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7" name="Freeform 17">
              <a:extLst>
                <a:ext uri="{FF2B5EF4-FFF2-40B4-BE49-F238E27FC236}">
                  <a16:creationId xmlns:a16="http://schemas.microsoft.com/office/drawing/2014/main" id="{6AC7220B-4BEC-4173-B45B-1F505621583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3 h 764"/>
                <a:gd name="T2" fmla="*/ 3 w 386"/>
                <a:gd name="T3" fmla="*/ 0 h 764"/>
                <a:gd name="T4" fmla="*/ 8 w 386"/>
                <a:gd name="T5" fmla="*/ 1 h 764"/>
                <a:gd name="T6" fmla="*/ 13 w 386"/>
                <a:gd name="T7" fmla="*/ 24 h 764"/>
                <a:gd name="T8" fmla="*/ 9 w 386"/>
                <a:gd name="T9" fmla="*/ 23 h 764"/>
                <a:gd name="T10" fmla="*/ 5 w 386"/>
                <a:gd name="T11" fmla="*/ 22 h 764"/>
                <a:gd name="T12" fmla="*/ 0 w 386"/>
                <a:gd name="T13" fmla="*/ 3 h 764"/>
                <a:gd name="T14" fmla="*/ 0 w 386"/>
                <a:gd name="T15" fmla="*/ 3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8" name="Freeform 18">
              <a:extLst>
                <a:ext uri="{FF2B5EF4-FFF2-40B4-BE49-F238E27FC236}">
                  <a16:creationId xmlns:a16="http://schemas.microsoft.com/office/drawing/2014/main" id="{8797389E-7C3C-4D81-9A9E-B383CC0461D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22 w 728"/>
                <a:gd name="T1" fmla="*/ 0 h 348"/>
                <a:gd name="T2" fmla="*/ 0 w 728"/>
                <a:gd name="T3" fmla="*/ 4 h 348"/>
                <a:gd name="T4" fmla="*/ 1 w 728"/>
                <a:gd name="T5" fmla="*/ 11 h 348"/>
                <a:gd name="T6" fmla="*/ 23 w 728"/>
                <a:gd name="T7" fmla="*/ 8 h 348"/>
                <a:gd name="T8" fmla="*/ 23 w 728"/>
                <a:gd name="T9" fmla="*/ 2 h 348"/>
                <a:gd name="T10" fmla="*/ 22 w 728"/>
                <a:gd name="T11" fmla="*/ 0 h 348"/>
                <a:gd name="T12" fmla="*/ 2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9" name="Freeform 19">
              <a:extLst>
                <a:ext uri="{FF2B5EF4-FFF2-40B4-BE49-F238E27FC236}">
                  <a16:creationId xmlns:a16="http://schemas.microsoft.com/office/drawing/2014/main" id="{F7A1C2FD-27BD-4B00-8A0B-EACD1662BB7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9 w 312"/>
                <a:gd name="T1" fmla="*/ 0 h 135"/>
                <a:gd name="T2" fmla="*/ 0 w 312"/>
                <a:gd name="T3" fmla="*/ 2 h 135"/>
                <a:gd name="T4" fmla="*/ 10 w 312"/>
                <a:gd name="T5" fmla="*/ 4 h 135"/>
                <a:gd name="T6" fmla="*/ 9 w 312"/>
                <a:gd name="T7" fmla="*/ 0 h 135"/>
                <a:gd name="T8" fmla="*/ 9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grpSp>
          <p:nvGrpSpPr>
            <p:cNvPr id="1060" name="Group 20">
              <a:extLst>
                <a:ext uri="{FF2B5EF4-FFF2-40B4-BE49-F238E27FC236}">
                  <a16:creationId xmlns:a16="http://schemas.microsoft.com/office/drawing/2014/main" id="{FCFEDF46-723F-4B60-83EE-A52544EFC93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>
                <a:extLst>
                  <a:ext uri="{FF2B5EF4-FFF2-40B4-BE49-F238E27FC236}">
                    <a16:creationId xmlns:a16="http://schemas.microsoft.com/office/drawing/2014/main" id="{1C921568-AEFF-487A-953F-D75ADA225F2E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>
                  <a:extLst>
                    <a:ext uri="{FF2B5EF4-FFF2-40B4-BE49-F238E27FC236}">
                      <a16:creationId xmlns:a16="http://schemas.microsoft.com/office/drawing/2014/main" id="{3B54A740-D17B-4F00-B6E6-22E55C32CB9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3 h 175"/>
                    <a:gd name="T2" fmla="*/ 4 w 313"/>
                    <a:gd name="T3" fmla="*/ 0 h 175"/>
                    <a:gd name="T4" fmla="*/ 7 w 313"/>
                    <a:gd name="T5" fmla="*/ 0 h 175"/>
                    <a:gd name="T6" fmla="*/ 10 w 313"/>
                    <a:gd name="T7" fmla="*/ 0 h 175"/>
                    <a:gd name="T8" fmla="*/ 10 w 313"/>
                    <a:gd name="T9" fmla="*/ 2 h 175"/>
                    <a:gd name="T10" fmla="*/ 6 w 313"/>
                    <a:gd name="T11" fmla="*/ 2 h 175"/>
                    <a:gd name="T12" fmla="*/ 3 w 313"/>
                    <a:gd name="T13" fmla="*/ 3 h 175"/>
                    <a:gd name="T14" fmla="*/ 1 w 313"/>
                    <a:gd name="T15" fmla="*/ 5 h 175"/>
                    <a:gd name="T16" fmla="*/ 0 w 313"/>
                    <a:gd name="T17" fmla="*/ 3 h 175"/>
                    <a:gd name="T18" fmla="*/ 0 w 313"/>
                    <a:gd name="T19" fmla="*/ 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5" name="Freeform 23">
                  <a:extLst>
                    <a:ext uri="{FF2B5EF4-FFF2-40B4-BE49-F238E27FC236}">
                      <a16:creationId xmlns:a16="http://schemas.microsoft.com/office/drawing/2014/main" id="{B73CE8F6-1DA8-4FF3-B0DA-08305FCFEBA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2 h 266"/>
                    <a:gd name="T2" fmla="*/ 5 w 230"/>
                    <a:gd name="T3" fmla="*/ 9 h 266"/>
                    <a:gd name="T4" fmla="*/ 8 w 230"/>
                    <a:gd name="T5" fmla="*/ 8 h 266"/>
                    <a:gd name="T6" fmla="*/ 7 w 230"/>
                    <a:gd name="T7" fmla="*/ 1 h 266"/>
                    <a:gd name="T8" fmla="*/ 6 w 230"/>
                    <a:gd name="T9" fmla="*/ 0 h 266"/>
                    <a:gd name="T10" fmla="*/ 6 w 230"/>
                    <a:gd name="T11" fmla="*/ 7 h 266"/>
                    <a:gd name="T12" fmla="*/ 3 w 230"/>
                    <a:gd name="T13" fmla="*/ 1 h 266"/>
                    <a:gd name="T14" fmla="*/ 0 w 230"/>
                    <a:gd name="T15" fmla="*/ 2 h 266"/>
                    <a:gd name="T16" fmla="*/ 0 w 230"/>
                    <a:gd name="T17" fmla="*/ 2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6" name="Freeform 24">
                  <a:extLst>
                    <a:ext uri="{FF2B5EF4-FFF2-40B4-BE49-F238E27FC236}">
                      <a16:creationId xmlns:a16="http://schemas.microsoft.com/office/drawing/2014/main" id="{52EE37E5-45D0-40C4-A8AE-14EDB22CBCA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1 w 87"/>
                    <a:gd name="T3" fmla="*/ 3 h 234"/>
                    <a:gd name="T4" fmla="*/ 1 w 87"/>
                    <a:gd name="T5" fmla="*/ 5 h 234"/>
                    <a:gd name="T6" fmla="*/ 0 w 87"/>
                    <a:gd name="T7" fmla="*/ 8 h 234"/>
                    <a:gd name="T8" fmla="*/ 2 w 87"/>
                    <a:gd name="T9" fmla="*/ 7 h 234"/>
                    <a:gd name="T10" fmla="*/ 2 w 87"/>
                    <a:gd name="T11" fmla="*/ 4 h 234"/>
                    <a:gd name="T12" fmla="*/ 1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</p:grpSp>
          <p:sp>
            <p:nvSpPr>
              <p:cNvPr id="1062" name="Freeform 25">
                <a:extLst>
                  <a:ext uri="{FF2B5EF4-FFF2-40B4-BE49-F238E27FC236}">
                    <a16:creationId xmlns:a16="http://schemas.microsoft.com/office/drawing/2014/main" id="{EF08B859-08B6-4A61-BDB1-85126494E0A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4 w 1190"/>
                  <a:gd name="T1" fmla="*/ 0 h 500"/>
                  <a:gd name="T2" fmla="*/ 38 w 1190"/>
                  <a:gd name="T3" fmla="*/ 16 h 500"/>
                  <a:gd name="T4" fmla="*/ 34 w 1190"/>
                  <a:gd name="T5" fmla="*/ 16 h 500"/>
                  <a:gd name="T6" fmla="*/ 0 w 1190"/>
                  <a:gd name="T7" fmla="*/ 1 h 500"/>
                  <a:gd name="T8" fmla="*/ 4 w 1190"/>
                  <a:gd name="T9" fmla="*/ 0 h 500"/>
                  <a:gd name="T10" fmla="*/ 4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63" name="Freeform 26">
                <a:extLst>
                  <a:ext uri="{FF2B5EF4-FFF2-40B4-BE49-F238E27FC236}">
                    <a16:creationId xmlns:a16="http://schemas.microsoft.com/office/drawing/2014/main" id="{4EB57C8D-CC84-414B-907C-29540B3D35F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2 h 296"/>
                  <a:gd name="T2" fmla="*/ 5 w 489"/>
                  <a:gd name="T3" fmla="*/ 3 h 296"/>
                  <a:gd name="T4" fmla="*/ 10 w 489"/>
                  <a:gd name="T5" fmla="*/ 5 h 296"/>
                  <a:gd name="T6" fmla="*/ 13 w 489"/>
                  <a:gd name="T7" fmla="*/ 8 h 296"/>
                  <a:gd name="T8" fmla="*/ 10 w 489"/>
                  <a:gd name="T9" fmla="*/ 8 h 296"/>
                  <a:gd name="T10" fmla="*/ 4 w 489"/>
                  <a:gd name="T11" fmla="*/ 5 h 296"/>
                  <a:gd name="T12" fmla="*/ 1 w 489"/>
                  <a:gd name="T13" fmla="*/ 3 h 296"/>
                  <a:gd name="T14" fmla="*/ 3 w 489"/>
                  <a:gd name="T15" fmla="*/ 6 h 296"/>
                  <a:gd name="T16" fmla="*/ 8 w 489"/>
                  <a:gd name="T17" fmla="*/ 9 h 296"/>
                  <a:gd name="T18" fmla="*/ 14 w 489"/>
                  <a:gd name="T19" fmla="*/ 10 h 296"/>
                  <a:gd name="T20" fmla="*/ 15 w 489"/>
                  <a:gd name="T21" fmla="*/ 7 h 296"/>
                  <a:gd name="T22" fmla="*/ 12 w 489"/>
                  <a:gd name="T23" fmla="*/ 4 h 296"/>
                  <a:gd name="T24" fmla="*/ 5 w 489"/>
                  <a:gd name="T25" fmla="*/ 1 h 296"/>
                  <a:gd name="T26" fmla="*/ 0 w 489"/>
                  <a:gd name="T27" fmla="*/ 0 h 296"/>
                  <a:gd name="T28" fmla="*/ 0 w 489"/>
                  <a:gd name="T29" fmla="*/ 2 h 296"/>
                  <a:gd name="T30" fmla="*/ 0 w 489"/>
                  <a:gd name="T31" fmla="*/ 2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sp>
            <p:nvSpPr>
              <p:cNvPr id="1064" name="Freeform 27">
                <a:extLst>
                  <a:ext uri="{FF2B5EF4-FFF2-40B4-BE49-F238E27FC236}">
                    <a16:creationId xmlns:a16="http://schemas.microsoft.com/office/drawing/2014/main" id="{1ED2982B-E901-4D93-9DB6-2C90558BA29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3 w 213"/>
                  <a:gd name="T3" fmla="*/ 0 h 478"/>
                  <a:gd name="T4" fmla="*/ 3 w 213"/>
                  <a:gd name="T5" fmla="*/ 6 h 478"/>
                  <a:gd name="T6" fmla="*/ 4 w 213"/>
                  <a:gd name="T7" fmla="*/ 10 h 478"/>
                  <a:gd name="T8" fmla="*/ 7 w 213"/>
                  <a:gd name="T9" fmla="*/ 14 h 478"/>
                  <a:gd name="T10" fmla="*/ 4 w 213"/>
                  <a:gd name="T11" fmla="*/ 14 h 478"/>
                  <a:gd name="T12" fmla="*/ 1 w 213"/>
                  <a:gd name="T13" fmla="*/ 10 h 478"/>
                  <a:gd name="T14" fmla="*/ 0 w 213"/>
                  <a:gd name="T15" fmla="*/ 1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grpSp>
            <p:nvGrpSpPr>
              <p:cNvPr id="1065" name="Group 28">
                <a:extLst>
                  <a:ext uri="{FF2B5EF4-FFF2-40B4-BE49-F238E27FC236}">
                    <a16:creationId xmlns:a16="http://schemas.microsoft.com/office/drawing/2014/main" id="{F7DB32BB-A811-4F6B-BBD5-00E5EB584D8F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>
                  <a:extLst>
                    <a:ext uri="{FF2B5EF4-FFF2-40B4-BE49-F238E27FC236}">
                      <a16:creationId xmlns:a16="http://schemas.microsoft.com/office/drawing/2014/main" id="{BD950A5C-794B-410E-943B-E6C9EE9CE59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4 w 150"/>
                    <a:gd name="T1" fmla="*/ 0 h 173"/>
                    <a:gd name="T2" fmla="*/ 2 w 150"/>
                    <a:gd name="T3" fmla="*/ 3 h 173"/>
                    <a:gd name="T4" fmla="*/ 0 w 150"/>
                    <a:gd name="T5" fmla="*/ 6 h 173"/>
                    <a:gd name="T6" fmla="*/ 3 w 150"/>
                    <a:gd name="T7" fmla="*/ 5 h 173"/>
                    <a:gd name="T8" fmla="*/ 4 w 150"/>
                    <a:gd name="T9" fmla="*/ 3 h 173"/>
                    <a:gd name="T10" fmla="*/ 5 w 150"/>
                    <a:gd name="T11" fmla="*/ 1 h 173"/>
                    <a:gd name="T12" fmla="*/ 4 w 150"/>
                    <a:gd name="T13" fmla="*/ 0 h 173"/>
                    <a:gd name="T14" fmla="*/ 4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67" name="Freeform 30">
                  <a:extLst>
                    <a:ext uri="{FF2B5EF4-FFF2-40B4-BE49-F238E27FC236}">
                      <a16:creationId xmlns:a16="http://schemas.microsoft.com/office/drawing/2014/main" id="{027BB88D-3765-45FF-A13E-9E4880A7496B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5 w 1684"/>
                    <a:gd name="T1" fmla="*/ 0 h 880"/>
                    <a:gd name="T2" fmla="*/ 2 w 1684"/>
                    <a:gd name="T3" fmla="*/ 2 h 880"/>
                    <a:gd name="T4" fmla="*/ 0 w 1684"/>
                    <a:gd name="T5" fmla="*/ 7 h 880"/>
                    <a:gd name="T6" fmla="*/ 3 w 1684"/>
                    <a:gd name="T7" fmla="*/ 12 h 880"/>
                    <a:gd name="T8" fmla="*/ 37 w 1684"/>
                    <a:gd name="T9" fmla="*/ 28 h 880"/>
                    <a:gd name="T10" fmla="*/ 45 w 1684"/>
                    <a:gd name="T11" fmla="*/ 27 h 880"/>
                    <a:gd name="T12" fmla="*/ 51 w 1684"/>
                    <a:gd name="T13" fmla="*/ 28 h 880"/>
                    <a:gd name="T14" fmla="*/ 53 w 1684"/>
                    <a:gd name="T15" fmla="*/ 26 h 880"/>
                    <a:gd name="T16" fmla="*/ 47 w 1684"/>
                    <a:gd name="T17" fmla="*/ 21 h 880"/>
                    <a:gd name="T18" fmla="*/ 45 w 1684"/>
                    <a:gd name="T19" fmla="*/ 16 h 880"/>
                    <a:gd name="T20" fmla="*/ 43 w 1684"/>
                    <a:gd name="T21" fmla="*/ 17 h 880"/>
                    <a:gd name="T22" fmla="*/ 45 w 1684"/>
                    <a:gd name="T23" fmla="*/ 21 h 880"/>
                    <a:gd name="T24" fmla="*/ 50 w 1684"/>
                    <a:gd name="T25" fmla="*/ 26 h 880"/>
                    <a:gd name="T26" fmla="*/ 45 w 1684"/>
                    <a:gd name="T27" fmla="*/ 25 h 880"/>
                    <a:gd name="T28" fmla="*/ 39 w 1684"/>
                    <a:gd name="T29" fmla="*/ 26 h 880"/>
                    <a:gd name="T30" fmla="*/ 40 w 1684"/>
                    <a:gd name="T31" fmla="*/ 21 h 880"/>
                    <a:gd name="T32" fmla="*/ 42 w 1684"/>
                    <a:gd name="T33" fmla="*/ 17 h 880"/>
                    <a:gd name="T34" fmla="*/ 39 w 1684"/>
                    <a:gd name="T35" fmla="*/ 18 h 880"/>
                    <a:gd name="T36" fmla="*/ 37 w 1684"/>
                    <a:gd name="T37" fmla="*/ 21 h 880"/>
                    <a:gd name="T38" fmla="*/ 36 w 1684"/>
                    <a:gd name="T39" fmla="*/ 25 h 880"/>
                    <a:gd name="T40" fmla="*/ 4 w 1684"/>
                    <a:gd name="T41" fmla="*/ 10 h 880"/>
                    <a:gd name="T42" fmla="*/ 3 w 1684"/>
                    <a:gd name="T43" fmla="*/ 7 h 880"/>
                    <a:gd name="T44" fmla="*/ 4 w 1684"/>
                    <a:gd name="T45" fmla="*/ 3 h 880"/>
                    <a:gd name="T46" fmla="*/ 7 w 1684"/>
                    <a:gd name="T47" fmla="*/ 0 h 880"/>
                    <a:gd name="T48" fmla="*/ 5 w 1684"/>
                    <a:gd name="T49" fmla="*/ 0 h 880"/>
                    <a:gd name="T50" fmla="*/ 5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68" name="Freeform 31">
                  <a:extLst>
                    <a:ext uri="{FF2B5EF4-FFF2-40B4-BE49-F238E27FC236}">
                      <a16:creationId xmlns:a16="http://schemas.microsoft.com/office/drawing/2014/main" id="{F598C48C-4756-4460-B745-04E643CCC5D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4 w 160"/>
                    <a:gd name="T1" fmla="*/ 0 h 335"/>
                    <a:gd name="T2" fmla="*/ 1 w 160"/>
                    <a:gd name="T3" fmla="*/ 3 h 335"/>
                    <a:gd name="T4" fmla="*/ 0 w 160"/>
                    <a:gd name="T5" fmla="*/ 7 h 335"/>
                    <a:gd name="T6" fmla="*/ 2 w 160"/>
                    <a:gd name="T7" fmla="*/ 9 h 335"/>
                    <a:gd name="T8" fmla="*/ 3 w 160"/>
                    <a:gd name="T9" fmla="*/ 10 h 335"/>
                    <a:gd name="T10" fmla="*/ 3 w 160"/>
                    <a:gd name="T11" fmla="*/ 4 h 335"/>
                    <a:gd name="T12" fmla="*/ 5 w 160"/>
                    <a:gd name="T13" fmla="*/ 0 h 335"/>
                    <a:gd name="T14" fmla="*/ 4 w 160"/>
                    <a:gd name="T15" fmla="*/ 0 h 335"/>
                    <a:gd name="T16" fmla="*/ 4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69" name="Freeform 32">
                  <a:extLst>
                    <a:ext uri="{FF2B5EF4-FFF2-40B4-BE49-F238E27FC236}">
                      <a16:creationId xmlns:a16="http://schemas.microsoft.com/office/drawing/2014/main" id="{AA1065C7-77C7-4F90-97CB-6E41F5C91B0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7 w 642"/>
                    <a:gd name="T1" fmla="*/ 28 h 1188"/>
                    <a:gd name="T2" fmla="*/ 0 w 642"/>
                    <a:gd name="T3" fmla="*/ 4 h 1188"/>
                    <a:gd name="T4" fmla="*/ 3 w 642"/>
                    <a:gd name="T5" fmla="*/ 2 h 1188"/>
                    <a:gd name="T6" fmla="*/ 9 w 642"/>
                    <a:gd name="T7" fmla="*/ 0 h 1188"/>
                    <a:gd name="T8" fmla="*/ 13 w 642"/>
                    <a:gd name="T9" fmla="*/ 2 h 1188"/>
                    <a:gd name="T10" fmla="*/ 21 w 642"/>
                    <a:gd name="T11" fmla="*/ 38 h 1188"/>
                    <a:gd name="T12" fmla="*/ 18 w 642"/>
                    <a:gd name="T13" fmla="*/ 35 h 1188"/>
                    <a:gd name="T14" fmla="*/ 12 w 642"/>
                    <a:gd name="T15" fmla="*/ 4 h 1188"/>
                    <a:gd name="T16" fmla="*/ 8 w 642"/>
                    <a:gd name="T17" fmla="*/ 2 h 1188"/>
                    <a:gd name="T18" fmla="*/ 4 w 642"/>
                    <a:gd name="T19" fmla="*/ 3 h 1188"/>
                    <a:gd name="T20" fmla="*/ 3 w 642"/>
                    <a:gd name="T21" fmla="*/ 5 h 1188"/>
                    <a:gd name="T22" fmla="*/ 10 w 642"/>
                    <a:gd name="T23" fmla="*/ 29 h 1188"/>
                    <a:gd name="T24" fmla="*/ 7 w 642"/>
                    <a:gd name="T25" fmla="*/ 28 h 1188"/>
                    <a:gd name="T26" fmla="*/ 7 w 642"/>
                    <a:gd name="T27" fmla="*/ 28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0" name="Freeform 33">
                  <a:extLst>
                    <a:ext uri="{FF2B5EF4-FFF2-40B4-BE49-F238E27FC236}">
                      <a16:creationId xmlns:a16="http://schemas.microsoft.com/office/drawing/2014/main" id="{4AE8C579-9103-436C-B90E-27E383835F1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3 w 192"/>
                    <a:gd name="T3" fmla="*/ 7 h 504"/>
                    <a:gd name="T4" fmla="*/ 4 w 192"/>
                    <a:gd name="T5" fmla="*/ 10 h 504"/>
                    <a:gd name="T6" fmla="*/ 4 w 192"/>
                    <a:gd name="T7" fmla="*/ 16 h 504"/>
                    <a:gd name="T8" fmla="*/ 6 w 192"/>
                    <a:gd name="T9" fmla="*/ 16 h 504"/>
                    <a:gd name="T10" fmla="*/ 6 w 192"/>
                    <a:gd name="T11" fmla="*/ 12 h 504"/>
                    <a:gd name="T12" fmla="*/ 6 w 192"/>
                    <a:gd name="T13" fmla="*/ 7 h 504"/>
                    <a:gd name="T14" fmla="*/ 4 w 192"/>
                    <a:gd name="T15" fmla="*/ 2 h 504"/>
                    <a:gd name="T16" fmla="*/ 2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1" name="Freeform 34">
                  <a:extLst>
                    <a:ext uri="{FF2B5EF4-FFF2-40B4-BE49-F238E27FC236}">
                      <a16:creationId xmlns:a16="http://schemas.microsoft.com/office/drawing/2014/main" id="{8DE90F85-39FC-4DAE-A358-7C38F26F471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10 w 390"/>
                    <a:gd name="T1" fmla="*/ 0 h 269"/>
                    <a:gd name="T2" fmla="*/ 9 w 390"/>
                    <a:gd name="T3" fmla="*/ 1 h 269"/>
                    <a:gd name="T4" fmla="*/ 8 w 390"/>
                    <a:gd name="T5" fmla="*/ 3 h 269"/>
                    <a:gd name="T6" fmla="*/ 0 w 390"/>
                    <a:gd name="T7" fmla="*/ 6 h 269"/>
                    <a:gd name="T8" fmla="*/ 0 w 390"/>
                    <a:gd name="T9" fmla="*/ 7 h 269"/>
                    <a:gd name="T10" fmla="*/ 9 w 390"/>
                    <a:gd name="T11" fmla="*/ 8 h 269"/>
                    <a:gd name="T12" fmla="*/ 10 w 390"/>
                    <a:gd name="T13" fmla="*/ 9 h 269"/>
                    <a:gd name="T14" fmla="*/ 13 w 390"/>
                    <a:gd name="T15" fmla="*/ 9 h 269"/>
                    <a:gd name="T16" fmla="*/ 12 w 390"/>
                    <a:gd name="T17" fmla="*/ 6 h 269"/>
                    <a:gd name="T18" fmla="*/ 4 w 390"/>
                    <a:gd name="T19" fmla="*/ 6 h 269"/>
                    <a:gd name="T20" fmla="*/ 11 w 390"/>
                    <a:gd name="T21" fmla="*/ 3 h 269"/>
                    <a:gd name="T22" fmla="*/ 10 w 390"/>
                    <a:gd name="T23" fmla="*/ 0 h 269"/>
                    <a:gd name="T24" fmla="*/ 10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2" name="Freeform 35">
                  <a:extLst>
                    <a:ext uri="{FF2B5EF4-FFF2-40B4-BE49-F238E27FC236}">
                      <a16:creationId xmlns:a16="http://schemas.microsoft.com/office/drawing/2014/main" id="{47CB23BC-FB39-461F-BCAF-6665C403C4D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5 h 424"/>
                    <a:gd name="T2" fmla="*/ 27 w 941"/>
                    <a:gd name="T3" fmla="*/ 0 h 424"/>
                    <a:gd name="T4" fmla="*/ 29 w 941"/>
                    <a:gd name="T5" fmla="*/ 3 h 424"/>
                    <a:gd name="T6" fmla="*/ 30 w 941"/>
                    <a:gd name="T7" fmla="*/ 6 h 424"/>
                    <a:gd name="T8" fmla="*/ 29 w 941"/>
                    <a:gd name="T9" fmla="*/ 9 h 424"/>
                    <a:gd name="T10" fmla="*/ 2 w 941"/>
                    <a:gd name="T11" fmla="*/ 14 h 424"/>
                    <a:gd name="T12" fmla="*/ 2 w 941"/>
                    <a:gd name="T13" fmla="*/ 12 h 424"/>
                    <a:gd name="T14" fmla="*/ 27 w 941"/>
                    <a:gd name="T15" fmla="*/ 8 h 424"/>
                    <a:gd name="T16" fmla="*/ 28 w 941"/>
                    <a:gd name="T17" fmla="*/ 5 h 424"/>
                    <a:gd name="T18" fmla="*/ 27 w 941"/>
                    <a:gd name="T19" fmla="*/ 2 h 424"/>
                    <a:gd name="T20" fmla="*/ 0 w 941"/>
                    <a:gd name="T21" fmla="*/ 6 h 424"/>
                    <a:gd name="T22" fmla="*/ 0 w 941"/>
                    <a:gd name="T23" fmla="*/ 5 h 424"/>
                    <a:gd name="T24" fmla="*/ 0 w 941"/>
                    <a:gd name="T25" fmla="*/ 5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73" name="Freeform 36">
                  <a:extLst>
                    <a:ext uri="{FF2B5EF4-FFF2-40B4-BE49-F238E27FC236}">
                      <a16:creationId xmlns:a16="http://schemas.microsoft.com/office/drawing/2014/main" id="{170D33BD-8C97-4A98-A534-9FAF59679D4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3 h 173"/>
                    <a:gd name="T2" fmla="*/ 3 w 488"/>
                    <a:gd name="T3" fmla="*/ 5 h 173"/>
                    <a:gd name="T4" fmla="*/ 7 w 488"/>
                    <a:gd name="T5" fmla="*/ 5 h 173"/>
                    <a:gd name="T6" fmla="*/ 14 w 488"/>
                    <a:gd name="T7" fmla="*/ 3 h 173"/>
                    <a:gd name="T8" fmla="*/ 16 w 488"/>
                    <a:gd name="T9" fmla="*/ 1 h 173"/>
                    <a:gd name="T10" fmla="*/ 14 w 488"/>
                    <a:gd name="T11" fmla="*/ 0 h 173"/>
                    <a:gd name="T12" fmla="*/ 8 w 488"/>
                    <a:gd name="T13" fmla="*/ 0 h 173"/>
                    <a:gd name="T14" fmla="*/ 4 w 488"/>
                    <a:gd name="T15" fmla="*/ 0 h 173"/>
                    <a:gd name="T16" fmla="*/ 1 w 488"/>
                    <a:gd name="T17" fmla="*/ 2 h 173"/>
                    <a:gd name="T18" fmla="*/ 4 w 488"/>
                    <a:gd name="T19" fmla="*/ 2 h 173"/>
                    <a:gd name="T20" fmla="*/ 9 w 488"/>
                    <a:gd name="T21" fmla="*/ 1 h 173"/>
                    <a:gd name="T22" fmla="*/ 14 w 488"/>
                    <a:gd name="T23" fmla="*/ 1 h 173"/>
                    <a:gd name="T24" fmla="*/ 9 w 488"/>
                    <a:gd name="T25" fmla="*/ 3 h 173"/>
                    <a:gd name="T26" fmla="*/ 5 w 488"/>
                    <a:gd name="T27" fmla="*/ 3 h 173"/>
                    <a:gd name="T28" fmla="*/ 0 w 488"/>
                    <a:gd name="T29" fmla="*/ 3 h 173"/>
                    <a:gd name="T30" fmla="*/ 0 w 488"/>
                    <a:gd name="T31" fmla="*/ 3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</p:grpSp>
        </p:grpSp>
      </p:grpSp>
      <p:grpSp>
        <p:nvGrpSpPr>
          <p:cNvPr id="1035" name="Group 37">
            <a:extLst>
              <a:ext uri="{FF2B5EF4-FFF2-40B4-BE49-F238E27FC236}">
                <a16:creationId xmlns:a16="http://schemas.microsoft.com/office/drawing/2014/main" id="{B0E11829-D65E-4867-9CED-B60320CBE496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>
              <a:extLst>
                <a:ext uri="{FF2B5EF4-FFF2-40B4-BE49-F238E27FC236}">
                  <a16:creationId xmlns:a16="http://schemas.microsoft.com/office/drawing/2014/main" id="{15038062-13A2-452A-A02B-28F3BC1D610D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 w 772"/>
                <a:gd name="T1" fmla="*/ 50 h 3266"/>
                <a:gd name="T2" fmla="*/ 1 w 772"/>
                <a:gd name="T3" fmla="*/ 47 h 3266"/>
                <a:gd name="T4" fmla="*/ 1 w 772"/>
                <a:gd name="T5" fmla="*/ 44 h 3266"/>
                <a:gd name="T6" fmla="*/ 1 w 772"/>
                <a:gd name="T7" fmla="*/ 41 h 3266"/>
                <a:gd name="T8" fmla="*/ 1 w 772"/>
                <a:gd name="T9" fmla="*/ 36 h 3266"/>
                <a:gd name="T10" fmla="*/ 1 w 772"/>
                <a:gd name="T11" fmla="*/ 33 h 3266"/>
                <a:gd name="T12" fmla="*/ 1 w 772"/>
                <a:gd name="T13" fmla="*/ 31 h 3266"/>
                <a:gd name="T14" fmla="*/ 1 w 772"/>
                <a:gd name="T15" fmla="*/ 30 h 3266"/>
                <a:gd name="T16" fmla="*/ 1 w 772"/>
                <a:gd name="T17" fmla="*/ 28 h 3266"/>
                <a:gd name="T18" fmla="*/ 1 w 772"/>
                <a:gd name="T19" fmla="*/ 25 h 3266"/>
                <a:gd name="T20" fmla="*/ 1 w 772"/>
                <a:gd name="T21" fmla="*/ 18 h 3266"/>
                <a:gd name="T22" fmla="*/ 1 w 772"/>
                <a:gd name="T23" fmla="*/ 15 h 3266"/>
                <a:gd name="T24" fmla="*/ 1 w 772"/>
                <a:gd name="T25" fmla="*/ 11 h 3266"/>
                <a:gd name="T26" fmla="*/ 1 w 772"/>
                <a:gd name="T27" fmla="*/ 10 h 3266"/>
                <a:gd name="T28" fmla="*/ 0 w 772"/>
                <a:gd name="T29" fmla="*/ 7 h 3266"/>
                <a:gd name="T30" fmla="*/ 0 w 772"/>
                <a:gd name="T31" fmla="*/ 0 h 3266"/>
                <a:gd name="T32" fmla="*/ 0 w 772"/>
                <a:gd name="T33" fmla="*/ 6 h 3266"/>
                <a:gd name="T34" fmla="*/ 0 w 772"/>
                <a:gd name="T35" fmla="*/ 10 h 3266"/>
                <a:gd name="T36" fmla="*/ 1 w 772"/>
                <a:gd name="T37" fmla="*/ 12 h 3266"/>
                <a:gd name="T38" fmla="*/ 1 w 772"/>
                <a:gd name="T39" fmla="*/ 13 h 3266"/>
                <a:gd name="T40" fmla="*/ 1 w 772"/>
                <a:gd name="T41" fmla="*/ 17 h 3266"/>
                <a:gd name="T42" fmla="*/ 1 w 772"/>
                <a:gd name="T43" fmla="*/ 20 h 3266"/>
                <a:gd name="T44" fmla="*/ 0 w 772"/>
                <a:gd name="T45" fmla="*/ 26 h 3266"/>
                <a:gd name="T46" fmla="*/ 0 w 772"/>
                <a:gd name="T47" fmla="*/ 30 h 3266"/>
                <a:gd name="T48" fmla="*/ 1 w 772"/>
                <a:gd name="T49" fmla="*/ 33 h 3266"/>
                <a:gd name="T50" fmla="*/ 1 w 772"/>
                <a:gd name="T51" fmla="*/ 35 h 3266"/>
                <a:gd name="T52" fmla="*/ 0 w 772"/>
                <a:gd name="T53" fmla="*/ 39 h 3266"/>
                <a:gd name="T54" fmla="*/ 0 w 772"/>
                <a:gd name="T55" fmla="*/ 43 h 3266"/>
                <a:gd name="T56" fmla="*/ 0 w 772"/>
                <a:gd name="T57" fmla="*/ 48 h 3266"/>
                <a:gd name="T58" fmla="*/ 1 w 772"/>
                <a:gd name="T59" fmla="*/ 50 h 3266"/>
                <a:gd name="T60" fmla="*/ 1 w 772"/>
                <a:gd name="T61" fmla="*/ 52 h 3266"/>
                <a:gd name="T62" fmla="*/ 1 w 772"/>
                <a:gd name="T63" fmla="*/ 50 h 3266"/>
                <a:gd name="T64" fmla="*/ 1 w 772"/>
                <a:gd name="T65" fmla="*/ 5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1050" name="Freeform 39">
              <a:extLst>
                <a:ext uri="{FF2B5EF4-FFF2-40B4-BE49-F238E27FC236}">
                  <a16:creationId xmlns:a16="http://schemas.microsoft.com/office/drawing/2014/main" id="{90AD74DB-14C8-4790-9B3E-C4C4788475F4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 w 772"/>
                <a:gd name="T1" fmla="*/ 99 h 3266"/>
                <a:gd name="T2" fmla="*/ 1 w 772"/>
                <a:gd name="T3" fmla="*/ 93 h 3266"/>
                <a:gd name="T4" fmla="*/ 1 w 772"/>
                <a:gd name="T5" fmla="*/ 87 h 3266"/>
                <a:gd name="T6" fmla="*/ 1 w 772"/>
                <a:gd name="T7" fmla="*/ 80 h 3266"/>
                <a:gd name="T8" fmla="*/ 1 w 772"/>
                <a:gd name="T9" fmla="*/ 71 h 3266"/>
                <a:gd name="T10" fmla="*/ 1 w 772"/>
                <a:gd name="T11" fmla="*/ 65 h 3266"/>
                <a:gd name="T12" fmla="*/ 1 w 772"/>
                <a:gd name="T13" fmla="*/ 61 h 3266"/>
                <a:gd name="T14" fmla="*/ 1 w 772"/>
                <a:gd name="T15" fmla="*/ 59 h 3266"/>
                <a:gd name="T16" fmla="*/ 1 w 772"/>
                <a:gd name="T17" fmla="*/ 55 h 3266"/>
                <a:gd name="T18" fmla="*/ 1 w 772"/>
                <a:gd name="T19" fmla="*/ 50 h 3266"/>
                <a:gd name="T20" fmla="*/ 1 w 772"/>
                <a:gd name="T21" fmla="*/ 37 h 3266"/>
                <a:gd name="T22" fmla="*/ 1 w 772"/>
                <a:gd name="T23" fmla="*/ 30 h 3266"/>
                <a:gd name="T24" fmla="*/ 1 w 772"/>
                <a:gd name="T25" fmla="*/ 23 h 3266"/>
                <a:gd name="T26" fmla="*/ 1 w 772"/>
                <a:gd name="T27" fmla="*/ 19 h 3266"/>
                <a:gd name="T28" fmla="*/ 0 w 772"/>
                <a:gd name="T29" fmla="*/ 14 h 3266"/>
                <a:gd name="T30" fmla="*/ 0 w 772"/>
                <a:gd name="T31" fmla="*/ 0 h 3266"/>
                <a:gd name="T32" fmla="*/ 0 w 772"/>
                <a:gd name="T33" fmla="*/ 12 h 3266"/>
                <a:gd name="T34" fmla="*/ 0 w 772"/>
                <a:gd name="T35" fmla="*/ 20 h 3266"/>
                <a:gd name="T36" fmla="*/ 1 w 772"/>
                <a:gd name="T37" fmla="*/ 24 h 3266"/>
                <a:gd name="T38" fmla="*/ 1 w 772"/>
                <a:gd name="T39" fmla="*/ 27 h 3266"/>
                <a:gd name="T40" fmla="*/ 1 w 772"/>
                <a:gd name="T41" fmla="*/ 33 h 3266"/>
                <a:gd name="T42" fmla="*/ 1 w 772"/>
                <a:gd name="T43" fmla="*/ 40 h 3266"/>
                <a:gd name="T44" fmla="*/ 0 w 772"/>
                <a:gd name="T45" fmla="*/ 52 h 3266"/>
                <a:gd name="T46" fmla="*/ 0 w 772"/>
                <a:gd name="T47" fmla="*/ 60 h 3266"/>
                <a:gd name="T48" fmla="*/ 1 w 772"/>
                <a:gd name="T49" fmla="*/ 65 h 3266"/>
                <a:gd name="T50" fmla="*/ 1 w 772"/>
                <a:gd name="T51" fmla="*/ 69 h 3266"/>
                <a:gd name="T52" fmla="*/ 0 w 772"/>
                <a:gd name="T53" fmla="*/ 77 h 3266"/>
                <a:gd name="T54" fmla="*/ 0 w 772"/>
                <a:gd name="T55" fmla="*/ 85 h 3266"/>
                <a:gd name="T56" fmla="*/ 0 w 772"/>
                <a:gd name="T57" fmla="*/ 94 h 3266"/>
                <a:gd name="T58" fmla="*/ 1 w 772"/>
                <a:gd name="T59" fmla="*/ 99 h 3266"/>
                <a:gd name="T60" fmla="*/ 1 w 772"/>
                <a:gd name="T61" fmla="*/ 103 h 3266"/>
                <a:gd name="T62" fmla="*/ 1 w 772"/>
                <a:gd name="T63" fmla="*/ 99 h 3266"/>
                <a:gd name="T64" fmla="*/ 1 w 772"/>
                <a:gd name="T65" fmla="*/ 99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grpSp>
        <p:nvGrpSpPr>
          <p:cNvPr id="1036" name="Group 40">
            <a:extLst>
              <a:ext uri="{FF2B5EF4-FFF2-40B4-BE49-F238E27FC236}">
                <a16:creationId xmlns:a16="http://schemas.microsoft.com/office/drawing/2014/main" id="{C98155A2-B969-4C20-8C0A-6E0E809DE02C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>
              <a:extLst>
                <a:ext uri="{FF2B5EF4-FFF2-40B4-BE49-F238E27FC236}">
                  <a16:creationId xmlns:a16="http://schemas.microsoft.com/office/drawing/2014/main" id="{E81F5BF4-42C2-4FFC-9E41-2E302C3BE65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>
                <a:extLst>
                  <a:ext uri="{FF2B5EF4-FFF2-40B4-BE49-F238E27FC236}">
                    <a16:creationId xmlns:a16="http://schemas.microsoft.com/office/drawing/2014/main" id="{9FA97FFA-9A86-4BEF-B18A-E06E3F20A1A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2 h 806"/>
                  <a:gd name="T4" fmla="*/ 0 w 245"/>
                  <a:gd name="T5" fmla="*/ 5 h 806"/>
                  <a:gd name="T6" fmla="*/ 0 w 245"/>
                  <a:gd name="T7" fmla="*/ 5 h 806"/>
                  <a:gd name="T8" fmla="*/ 0 w 245"/>
                  <a:gd name="T9" fmla="*/ 2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i-FI"/>
              </a:p>
            </p:txBody>
          </p:sp>
          <p:grpSp>
            <p:nvGrpSpPr>
              <p:cNvPr id="1040" name="Group 43">
                <a:extLst>
                  <a:ext uri="{FF2B5EF4-FFF2-40B4-BE49-F238E27FC236}">
                    <a16:creationId xmlns:a16="http://schemas.microsoft.com/office/drawing/2014/main" id="{8CD0A476-85DD-47D1-A797-BBD4746D5AE8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>
                  <a:extLst>
                    <a:ext uri="{FF2B5EF4-FFF2-40B4-BE49-F238E27FC236}">
                      <a16:creationId xmlns:a16="http://schemas.microsoft.com/office/drawing/2014/main" id="{2326B165-DFA5-4FC6-AFEF-09EE1A78628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1 h 349"/>
                    <a:gd name="T4" fmla="*/ 1 w 604"/>
                    <a:gd name="T5" fmla="*/ 2 h 349"/>
                    <a:gd name="T6" fmla="*/ 1 w 604"/>
                    <a:gd name="T7" fmla="*/ 1 h 349"/>
                    <a:gd name="T8" fmla="*/ 1 w 604"/>
                    <a:gd name="T9" fmla="*/ 0 h 349"/>
                    <a:gd name="T10" fmla="*/ 1 w 604"/>
                    <a:gd name="T11" fmla="*/ 1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2" name="Freeform 45">
                  <a:extLst>
                    <a:ext uri="{FF2B5EF4-FFF2-40B4-BE49-F238E27FC236}">
                      <a16:creationId xmlns:a16="http://schemas.microsoft.com/office/drawing/2014/main" id="{5A08541B-E753-46B9-BB87-135C716CE9B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1 w 1064"/>
                    <a:gd name="T1" fmla="*/ 1 h 1230"/>
                    <a:gd name="T2" fmla="*/ 1 w 1064"/>
                    <a:gd name="T3" fmla="*/ 2 h 1230"/>
                    <a:gd name="T4" fmla="*/ 0 w 1064"/>
                    <a:gd name="T5" fmla="*/ 4 h 1230"/>
                    <a:gd name="T6" fmla="*/ 0 w 1064"/>
                    <a:gd name="T7" fmla="*/ 6 h 1230"/>
                    <a:gd name="T8" fmla="*/ 0 w 1064"/>
                    <a:gd name="T9" fmla="*/ 7 h 1230"/>
                    <a:gd name="T10" fmla="*/ 0 w 1064"/>
                    <a:gd name="T11" fmla="*/ 7 h 1230"/>
                    <a:gd name="T12" fmla="*/ 1 w 1064"/>
                    <a:gd name="T13" fmla="*/ 5 h 1230"/>
                    <a:gd name="T14" fmla="*/ 1 w 1064"/>
                    <a:gd name="T15" fmla="*/ 3 h 1230"/>
                    <a:gd name="T16" fmla="*/ 1 w 1064"/>
                    <a:gd name="T17" fmla="*/ 1 h 1230"/>
                    <a:gd name="T18" fmla="*/ 1 w 1064"/>
                    <a:gd name="T19" fmla="*/ 0 h 1230"/>
                    <a:gd name="T20" fmla="*/ 1 w 1064"/>
                    <a:gd name="T21" fmla="*/ 0 h 1230"/>
                    <a:gd name="T22" fmla="*/ 1 w 1064"/>
                    <a:gd name="T23" fmla="*/ 0 h 1230"/>
                    <a:gd name="T24" fmla="*/ 1 w 1064"/>
                    <a:gd name="T25" fmla="*/ 1 h 1230"/>
                    <a:gd name="T26" fmla="*/ 1 w 1064"/>
                    <a:gd name="T27" fmla="*/ 2 h 1230"/>
                    <a:gd name="T28" fmla="*/ 1 w 1064"/>
                    <a:gd name="T29" fmla="*/ 4 h 1230"/>
                    <a:gd name="T30" fmla="*/ 1 w 1064"/>
                    <a:gd name="T31" fmla="*/ 6 h 1230"/>
                    <a:gd name="T32" fmla="*/ 0 w 1064"/>
                    <a:gd name="T33" fmla="*/ 6 h 1230"/>
                    <a:gd name="T34" fmla="*/ 0 w 1064"/>
                    <a:gd name="T35" fmla="*/ 5 h 1230"/>
                    <a:gd name="T36" fmla="*/ 1 w 1064"/>
                    <a:gd name="T37" fmla="*/ 3 h 1230"/>
                    <a:gd name="T38" fmla="*/ 1 w 1064"/>
                    <a:gd name="T39" fmla="*/ 1 h 1230"/>
                    <a:gd name="T40" fmla="*/ 1 w 1064"/>
                    <a:gd name="T41" fmla="*/ 1 h 1230"/>
                    <a:gd name="T42" fmla="*/ 1 w 1064"/>
                    <a:gd name="T43" fmla="*/ 1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3" name="Freeform 46">
                  <a:extLst>
                    <a:ext uri="{FF2B5EF4-FFF2-40B4-BE49-F238E27FC236}">
                      <a16:creationId xmlns:a16="http://schemas.microsoft.com/office/drawing/2014/main" id="{C64E9092-A659-42C2-8D53-6DD54E6E994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2 w 2002"/>
                    <a:gd name="T1" fmla="*/ 0 h 2521"/>
                    <a:gd name="T2" fmla="*/ 0 w 2002"/>
                    <a:gd name="T3" fmla="*/ 15 h 2521"/>
                    <a:gd name="T4" fmla="*/ 0 w 2002"/>
                    <a:gd name="T5" fmla="*/ 14 h 2521"/>
                    <a:gd name="T6" fmla="*/ 2 w 2002"/>
                    <a:gd name="T7" fmla="*/ 0 h 2521"/>
                    <a:gd name="T8" fmla="*/ 2 w 2002"/>
                    <a:gd name="T9" fmla="*/ 0 h 2521"/>
                    <a:gd name="T10" fmla="*/ 2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4" name="Freeform 47">
                  <a:extLst>
                    <a:ext uri="{FF2B5EF4-FFF2-40B4-BE49-F238E27FC236}">
                      <a16:creationId xmlns:a16="http://schemas.microsoft.com/office/drawing/2014/main" id="{A76F8F65-A819-4FE0-8322-69C6EC78A81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16 h 3771"/>
                    <a:gd name="T2" fmla="*/ 1 w 3007"/>
                    <a:gd name="T3" fmla="*/ 16 h 3771"/>
                    <a:gd name="T4" fmla="*/ 1 w 3007"/>
                    <a:gd name="T5" fmla="*/ 17 h 3771"/>
                    <a:gd name="T6" fmla="*/ 1 w 3007"/>
                    <a:gd name="T7" fmla="*/ 16 h 3771"/>
                    <a:gd name="T8" fmla="*/ 1 w 3007"/>
                    <a:gd name="T9" fmla="*/ 15 h 3771"/>
                    <a:gd name="T10" fmla="*/ 1 w 3007"/>
                    <a:gd name="T11" fmla="*/ 16 h 3771"/>
                    <a:gd name="T12" fmla="*/ 1 w 3007"/>
                    <a:gd name="T13" fmla="*/ 16 h 3771"/>
                    <a:gd name="T14" fmla="*/ 3 w 3007"/>
                    <a:gd name="T15" fmla="*/ 2 h 3771"/>
                    <a:gd name="T16" fmla="*/ 3 w 3007"/>
                    <a:gd name="T17" fmla="*/ 1 h 3771"/>
                    <a:gd name="T18" fmla="*/ 2 w 3007"/>
                    <a:gd name="T19" fmla="*/ 0 h 3771"/>
                    <a:gd name="T20" fmla="*/ 3 w 3007"/>
                    <a:gd name="T21" fmla="*/ 0 h 3771"/>
                    <a:gd name="T22" fmla="*/ 3 w 3007"/>
                    <a:gd name="T23" fmla="*/ 2 h 3771"/>
                    <a:gd name="T24" fmla="*/ 1 w 3007"/>
                    <a:gd name="T25" fmla="*/ 19 h 3771"/>
                    <a:gd name="T26" fmla="*/ 1 w 3007"/>
                    <a:gd name="T27" fmla="*/ 20 h 3771"/>
                    <a:gd name="T28" fmla="*/ 0 w 3007"/>
                    <a:gd name="T29" fmla="*/ 22 h 3771"/>
                    <a:gd name="T30" fmla="*/ 0 w 3007"/>
                    <a:gd name="T31" fmla="*/ 21 h 3771"/>
                    <a:gd name="T32" fmla="*/ 0 w 3007"/>
                    <a:gd name="T33" fmla="*/ 21 h 3771"/>
                    <a:gd name="T34" fmla="*/ 1 w 3007"/>
                    <a:gd name="T35" fmla="*/ 20 h 3771"/>
                    <a:gd name="T36" fmla="*/ 0 w 3007"/>
                    <a:gd name="T37" fmla="*/ 19 h 3771"/>
                    <a:gd name="T38" fmla="*/ 0 w 3007"/>
                    <a:gd name="T39" fmla="*/ 18 h 3771"/>
                    <a:gd name="T40" fmla="*/ 1 w 3007"/>
                    <a:gd name="T41" fmla="*/ 19 h 3771"/>
                    <a:gd name="T42" fmla="*/ 1 w 3007"/>
                    <a:gd name="T43" fmla="*/ 18 h 3771"/>
                    <a:gd name="T44" fmla="*/ 1 w 3007"/>
                    <a:gd name="T45" fmla="*/ 19 h 3771"/>
                    <a:gd name="T46" fmla="*/ 1 w 3007"/>
                    <a:gd name="T47" fmla="*/ 18 h 3771"/>
                    <a:gd name="T48" fmla="*/ 1 w 3007"/>
                    <a:gd name="T49" fmla="*/ 18 h 3771"/>
                    <a:gd name="T50" fmla="*/ 0 w 3007"/>
                    <a:gd name="T51" fmla="*/ 16 h 3771"/>
                    <a:gd name="T52" fmla="*/ 0 w 3007"/>
                    <a:gd name="T53" fmla="*/ 16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5" name="Freeform 48">
                  <a:extLst>
                    <a:ext uri="{FF2B5EF4-FFF2-40B4-BE49-F238E27FC236}">
                      <a16:creationId xmlns:a16="http://schemas.microsoft.com/office/drawing/2014/main" id="{03FB38E1-16DC-41D5-9045-084619AC5A3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1 h 342"/>
                    <a:gd name="T4" fmla="*/ 1 w 673"/>
                    <a:gd name="T5" fmla="*/ 2 h 342"/>
                    <a:gd name="T6" fmla="*/ 1 w 673"/>
                    <a:gd name="T7" fmla="*/ 2 h 342"/>
                    <a:gd name="T8" fmla="*/ 1 w 673"/>
                    <a:gd name="T9" fmla="*/ 1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6" name="Freeform 49">
                  <a:extLst>
                    <a:ext uri="{FF2B5EF4-FFF2-40B4-BE49-F238E27FC236}">
                      <a16:creationId xmlns:a16="http://schemas.microsoft.com/office/drawing/2014/main" id="{F15878F5-6348-4F65-8892-43AD509C428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1 w 716"/>
                    <a:gd name="T3" fmla="*/ 1 h 403"/>
                    <a:gd name="T4" fmla="*/ 1 w 716"/>
                    <a:gd name="T5" fmla="*/ 2 h 403"/>
                    <a:gd name="T6" fmla="*/ 1 w 716"/>
                    <a:gd name="T7" fmla="*/ 2 h 403"/>
                    <a:gd name="T8" fmla="*/ 1 w 716"/>
                    <a:gd name="T9" fmla="*/ 1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7" name="Freeform 50">
                  <a:extLst>
                    <a:ext uri="{FF2B5EF4-FFF2-40B4-BE49-F238E27FC236}">
                      <a16:creationId xmlns:a16="http://schemas.microsoft.com/office/drawing/2014/main" id="{029F30E4-FE32-432F-B2EA-C9C3BA41767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1 h 411"/>
                    <a:gd name="T4" fmla="*/ 1 w 717"/>
                    <a:gd name="T5" fmla="*/ 3 h 411"/>
                    <a:gd name="T6" fmla="*/ 1 w 717"/>
                    <a:gd name="T7" fmla="*/ 2 h 411"/>
                    <a:gd name="T8" fmla="*/ 1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  <p:sp>
              <p:nvSpPr>
                <p:cNvPr id="1048" name="Freeform 51">
                  <a:extLst>
                    <a:ext uri="{FF2B5EF4-FFF2-40B4-BE49-F238E27FC236}">
                      <a16:creationId xmlns:a16="http://schemas.microsoft.com/office/drawing/2014/main" id="{23A4DAC1-B532-40F4-8C56-FDF2CF41D4E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1 h 386"/>
                    <a:gd name="T4" fmla="*/ 1 w 709"/>
                    <a:gd name="T5" fmla="*/ 2 h 386"/>
                    <a:gd name="T6" fmla="*/ 1 w 709"/>
                    <a:gd name="T7" fmla="*/ 2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fi-FI"/>
                </a:p>
              </p:txBody>
            </p:sp>
          </p:grpSp>
        </p:grpSp>
        <p:sp>
          <p:nvSpPr>
            <p:cNvPr id="1038" name="Line 52">
              <a:extLst>
                <a:ext uri="{FF2B5EF4-FFF2-40B4-BE49-F238E27FC236}">
                  <a16:creationId xmlns:a16="http://schemas.microsoft.com/office/drawing/2014/main" id="{A865AF0A-20C5-43AA-A6DA-2ED58A1330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hamulaip@siilinjarvi.fi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peda.net/siilinjarvi/hamula/ip-kerho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WBzsjRs-G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AAE5F66-A3EF-448E-9AB7-0F852894706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97804" y="1962638"/>
            <a:ext cx="6400800" cy="2273300"/>
          </a:xfrm>
        </p:spPr>
        <p:txBody>
          <a:bodyPr/>
          <a:lstStyle/>
          <a:p>
            <a:pPr eaLnBrk="1" hangingPunct="1">
              <a:defRPr/>
            </a:pPr>
            <a:r>
              <a:rPr lang="fi-FI" dirty="0"/>
              <a:t/>
            </a:r>
            <a:br>
              <a:rPr lang="fi-FI" dirty="0"/>
            </a:b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1-2 C VANHEMPAINILTA 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26.8.2021</a:t>
            </a:r>
            <a:endParaRPr lang="fi-FI" sz="2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C49B30B-279D-455B-A702-9B165927E32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70270" y="4323861"/>
            <a:ext cx="6032500" cy="1003300"/>
          </a:xfrm>
        </p:spPr>
        <p:txBody>
          <a:bodyPr/>
          <a:lstStyle/>
          <a:p>
            <a:pPr eaLnBrk="1" hangingPunct="1">
              <a:defRPr/>
            </a:pPr>
            <a:r>
              <a:rPr lang="fi-FI" dirty="0"/>
              <a:t>Lukuvuosi </a:t>
            </a:r>
            <a:r>
              <a:rPr lang="fi-FI" dirty="0" smtClean="0"/>
              <a:t>2021-2022</a:t>
            </a:r>
            <a:endParaRPr lang="fi-F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BFA34F-9998-4D5D-8387-0481F2FF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012" y="277906"/>
            <a:ext cx="6870700" cy="784412"/>
          </a:xfrm>
        </p:spPr>
        <p:txBody>
          <a:bodyPr/>
          <a:lstStyle/>
          <a:p>
            <a:r>
              <a:rPr lang="fi-FI"/>
              <a:t>Luokan käytänteitä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E8B5E2-7DB9-4CE1-87D0-2D8E2190A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518" y="1120588"/>
            <a:ext cx="7696200" cy="3657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800" dirty="0">
                <a:ea typeface="+mn-lt"/>
                <a:cs typeface="+mn-lt"/>
              </a:rPr>
              <a:t>Oppilaalle tarjotaan tarvittaessa tukiopetusta.</a:t>
            </a:r>
            <a:endParaRPr lang="en-US" sz="1800" dirty="0">
              <a:ea typeface="+mn-lt"/>
              <a:cs typeface="+mn-lt"/>
            </a:endParaRPr>
          </a:p>
          <a:p>
            <a:pPr>
              <a:lnSpc>
                <a:spcPct val="80000"/>
              </a:lnSpc>
            </a:pPr>
            <a:r>
              <a:rPr lang="fi-FI" sz="1800" u="sng" dirty="0"/>
              <a:t>Koronarajoituksen aikana ei,</a:t>
            </a:r>
            <a:r>
              <a:rPr lang="fi-FI" sz="1800" dirty="0"/>
              <a:t> normaalisti: Yli luokkarajojen tapahtuvaa opetusta on säännöllisesti. (</a:t>
            </a:r>
            <a:r>
              <a:rPr lang="fi-FI" sz="1800" dirty="0" err="1"/>
              <a:t>palkitus</a:t>
            </a:r>
            <a:r>
              <a:rPr lang="fi-FI" sz="1800" dirty="0"/>
              <a:t> äidinkielessä ja pajat ympäristöopissa, kaikkien ykkösten yhteiset liikuntatunnit)</a:t>
            </a:r>
            <a:endParaRPr lang="fi-FI" sz="1800" dirty="0">
              <a:ea typeface="+mn-lt"/>
              <a:cs typeface="+mn-lt"/>
            </a:endParaRPr>
          </a:p>
          <a:p>
            <a:pPr>
              <a:lnSpc>
                <a:spcPct val="80000"/>
              </a:lnSpc>
            </a:pPr>
            <a:r>
              <a:rPr lang="fi-FI" sz="1800" dirty="0"/>
              <a:t>Työrauhan kunnioittaminen on ensiarvoisen tärkeää.</a:t>
            </a:r>
            <a:endParaRPr lang="en-US" sz="1800" dirty="0">
              <a:ea typeface="+mn-lt"/>
              <a:cs typeface="+mn-lt"/>
            </a:endParaRPr>
          </a:p>
          <a:p>
            <a:pPr>
              <a:lnSpc>
                <a:spcPct val="80000"/>
              </a:lnSpc>
            </a:pPr>
            <a:r>
              <a:rPr lang="fi-FI" sz="1800" dirty="0"/>
              <a:t>Opetellaan vastuun ottamista omasta työskentelystä, vaikkei aikuinen ole vieressä.</a:t>
            </a:r>
            <a:endParaRPr lang="en-US" sz="1800" dirty="0">
              <a:ea typeface="+mn-lt"/>
              <a:cs typeface="+mn-lt"/>
            </a:endParaRPr>
          </a:p>
          <a:p>
            <a:pPr>
              <a:lnSpc>
                <a:spcPct val="80000"/>
              </a:lnSpc>
            </a:pPr>
            <a:r>
              <a:rPr lang="fi-FI" sz="1800" dirty="0">
                <a:ea typeface="+mn-lt"/>
                <a:cs typeface="+mn-lt"/>
              </a:rPr>
              <a:t>Luokassa on koulunkäynninohjaaja osalla tunneista.</a:t>
            </a:r>
          </a:p>
          <a:p>
            <a:pPr>
              <a:lnSpc>
                <a:spcPct val="80000"/>
              </a:lnSpc>
            </a:pPr>
            <a:r>
              <a:rPr lang="fi-FI" sz="1800" dirty="0">
                <a:ea typeface="+mn-lt"/>
                <a:cs typeface="+mn-lt"/>
              </a:rPr>
              <a:t>Kirjoihin saa jäädä virheitä, työn tekeminen ja harjoittelu on tärkeintä.</a:t>
            </a:r>
            <a:endParaRPr lang="en-US" sz="1800" dirty="0">
              <a:ea typeface="+mn-lt"/>
              <a:cs typeface="+mn-lt"/>
            </a:endParaRPr>
          </a:p>
          <a:p>
            <a:pPr>
              <a:lnSpc>
                <a:spcPct val="80000"/>
              </a:lnSpc>
            </a:pPr>
            <a:r>
              <a:rPr lang="fi-FI" sz="1800" u="sng" dirty="0">
                <a:ea typeface="+mn-lt"/>
                <a:cs typeface="+mn-lt"/>
              </a:rPr>
              <a:t>Ilmoitetaan myöhemmin, jos </a:t>
            </a:r>
            <a:r>
              <a:rPr lang="fi-FI" sz="1800" u="sng" dirty="0" smtClean="0">
                <a:ea typeface="+mn-lt"/>
                <a:cs typeface="+mn-lt"/>
              </a:rPr>
              <a:t>kirjastoautoon </a:t>
            </a:r>
            <a:r>
              <a:rPr lang="fi-FI" sz="1800" u="sng" dirty="0">
                <a:ea typeface="+mn-lt"/>
                <a:cs typeface="+mn-lt"/>
              </a:rPr>
              <a:t>saadaan kuski ja se kulkee</a:t>
            </a:r>
            <a:r>
              <a:rPr lang="fi-FI" sz="1800" dirty="0">
                <a:ea typeface="+mn-lt"/>
                <a:cs typeface="+mn-lt"/>
              </a:rPr>
              <a:t>: Kirjastoauto käy tiistaisin, saa lainata kolme kirjaa (yksi on koululla ja kaksi kotiin). Emme lainaa videoita eikä äänitteitä. Mukaan kirjastokortti ja –kassi.</a:t>
            </a:r>
            <a:endParaRPr lang="en-US" sz="1800" dirty="0">
              <a:ea typeface="+mn-lt"/>
              <a:cs typeface="+mn-lt"/>
            </a:endParaRPr>
          </a:p>
          <a:p>
            <a:pPr>
              <a:lnSpc>
                <a:spcPct val="80000"/>
              </a:lnSpc>
            </a:pPr>
            <a:r>
              <a:rPr lang="fi-FI" sz="1800" dirty="0">
                <a:ea typeface="+mn-lt"/>
                <a:cs typeface="+mn-lt"/>
              </a:rPr>
              <a:t>Maistetaan kaikkia ruokia, ”pakkosyöntiä” ei ole.</a:t>
            </a:r>
            <a:endParaRPr lang="en-US" sz="1800" dirty="0">
              <a:ea typeface="+mn-lt"/>
              <a:cs typeface="+mn-lt"/>
            </a:endParaRPr>
          </a:p>
          <a:p>
            <a:pPr>
              <a:lnSpc>
                <a:spcPct val="80000"/>
              </a:lnSpc>
            </a:pPr>
            <a:r>
              <a:rPr lang="fi-FI" sz="1800" dirty="0"/>
              <a:t>Kavereiden luo menot on sovittava etukäteen.</a:t>
            </a:r>
            <a:endParaRPr lang="en-US" sz="1800" dirty="0">
              <a:ea typeface="+mn-lt"/>
              <a:cs typeface="+mn-lt"/>
            </a:endParaRPr>
          </a:p>
          <a:p>
            <a:pPr>
              <a:lnSpc>
                <a:spcPct val="80000"/>
              </a:lnSpc>
            </a:pPr>
            <a:r>
              <a:rPr lang="fi-FI" sz="1800" dirty="0"/>
              <a:t>Koulupäivän aikana puhelimet ovat repussa. </a:t>
            </a:r>
            <a:endParaRPr lang="fi-FI" sz="1800" dirty="0" smtClean="0"/>
          </a:p>
          <a:p>
            <a:pPr>
              <a:lnSpc>
                <a:spcPct val="80000"/>
              </a:lnSpc>
            </a:pPr>
            <a:r>
              <a:rPr lang="fi-FI" sz="1800" dirty="0" err="1" smtClean="0"/>
              <a:t>Xylitol</a:t>
            </a:r>
            <a:r>
              <a:rPr lang="fi-FI" sz="1800" dirty="0" smtClean="0"/>
              <a:t> -pastillit</a:t>
            </a:r>
            <a:endParaRPr lang="fi-FI" sz="1800" dirty="0"/>
          </a:p>
        </p:txBody>
      </p:sp>
    </p:spTree>
    <p:extLst>
      <p:ext uri="{BB962C8B-B14F-4D97-AF65-F5344CB8AC3E}">
        <p14:creationId xmlns:p14="http://schemas.microsoft.com/office/powerpoint/2010/main" val="1891534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94B48D-8679-4D61-9F42-358B32C89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765" y="466164"/>
            <a:ext cx="6870700" cy="820271"/>
          </a:xfrm>
        </p:spPr>
        <p:txBody>
          <a:bodyPr/>
          <a:lstStyle/>
          <a:p>
            <a:r>
              <a:rPr lang="fi-FI"/>
              <a:t>Koulumatka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A7C00BF-4F85-45AF-9C72-490D61E708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2707342"/>
          </a:xfrm>
        </p:spPr>
        <p:txBody>
          <a:bodyPr/>
          <a:lstStyle/>
          <a:p>
            <a:r>
              <a:rPr lang="fi-FI" sz="2400" dirty="0"/>
              <a:t>Vakuutus on voimassa vain kuljettaessa suoraan koulusta kotiin.</a:t>
            </a:r>
            <a:endParaRPr lang="en-US" sz="2400" dirty="0">
              <a:ea typeface="+mn-lt"/>
              <a:cs typeface="+mn-lt"/>
            </a:endParaRPr>
          </a:p>
          <a:p>
            <a:r>
              <a:rPr lang="fi-FI" sz="2400" dirty="0"/>
              <a:t>Linja-autossa ja kyytiä odottaessa muistetaan asiallinen käytös!</a:t>
            </a:r>
            <a:endParaRPr lang="en-US" sz="2400" dirty="0">
              <a:ea typeface="+mn-lt"/>
              <a:cs typeface="+mn-lt"/>
            </a:endParaRPr>
          </a:p>
          <a:p>
            <a:r>
              <a:rPr lang="fi-FI" sz="2400" dirty="0"/>
              <a:t>Jos lapsi pyöräilee, hän käyttää kypärää</a:t>
            </a:r>
            <a:r>
              <a:rPr lang="fi-FI" sz="2400" dirty="0" smtClean="0"/>
              <a:t>!</a:t>
            </a:r>
          </a:p>
          <a:p>
            <a:r>
              <a:rPr lang="fi-FI" sz="2400" dirty="0" smtClean="0">
                <a:ea typeface="+mn-lt"/>
                <a:cs typeface="+mn-lt"/>
              </a:rPr>
              <a:t>Turvallinen koulumatka ja vastuu omasta kulkemisesta.</a:t>
            </a:r>
            <a:endParaRPr lang="fi-FI" sz="2400" dirty="0">
              <a:ea typeface="+mn-lt"/>
              <a:cs typeface="+mn-lt"/>
            </a:endParaRPr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52704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1D73AF1-BC9D-4844-80BD-485BA1D4B1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Äidinkieli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4ECEE7F-4E5B-4D1A-A5EA-053DD7C00F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Säännöllinen lukemisen harjoittelu on tärkeää kaikille, myös lukutaitoisille</a:t>
            </a:r>
            <a:r>
              <a:rPr lang="fi-FI" altLang="fi-FI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fi-FI" altLang="fi-FI" sz="2400" dirty="0"/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Lukuläksy luetaan aina kotona ääneen useita kertoja</a:t>
            </a:r>
            <a:r>
              <a:rPr lang="fi-FI" altLang="fi-FI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fi-FI" altLang="fi-FI" sz="2400" dirty="0"/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Kirjainten muodot ja kirjoitussuunnat ovat kirjoittamisessa tärkeitä</a:t>
            </a:r>
            <a:r>
              <a:rPr lang="fi-FI" altLang="fi-FI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fi-FI" altLang="fi-FI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fi-FI" altLang="fi-FI" sz="2400" dirty="0" smtClean="0"/>
              <a:t>                        Lukeminen kannatta! </a:t>
            </a:r>
            <a:r>
              <a:rPr lang="fi-FI" altLang="fi-FI" sz="2400" dirty="0" smtClean="0">
                <a:sym typeface="Wingdings" panose="05000000000000000000" pitchFamily="2" charset="2"/>
              </a:rPr>
              <a:t></a:t>
            </a:r>
            <a:endParaRPr lang="fi-FI" altLang="fi-FI" sz="2400" dirty="0"/>
          </a:p>
          <a:p>
            <a:pPr eaLnBrk="1" hangingPunct="1">
              <a:lnSpc>
                <a:spcPct val="90000"/>
              </a:lnSpc>
            </a:pPr>
            <a:endParaRPr lang="fi-FI" altLang="fi-FI" dirty="0"/>
          </a:p>
          <a:p>
            <a:pPr eaLnBrk="1" hangingPunct="1">
              <a:lnSpc>
                <a:spcPct val="90000"/>
              </a:lnSpc>
            </a:pPr>
            <a:endParaRPr lang="fi-FI" altLang="fi-FI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Äidinkieli 2lk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Säännöllinen lukemisen harjoittelu on edelleen tärkeää kaikille. Eläytyvä ja ymmärtävä lukeminen!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Lukuläksy luetaan aina kotona ääneen.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Lukudiplomi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Virkkeiden tunnusmerkit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Luettava käsiala, kirjainmuodot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Oikeinkirjoitusharjoitukset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Luova, oma tekstin </a:t>
            </a:r>
            <a:r>
              <a:rPr lang="fi-FI" altLang="fi-FI" sz="2400" dirty="0" smtClean="0"/>
              <a:t>tuottaminen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 smtClean="0"/>
              <a:t>Ilmaisu </a:t>
            </a:r>
            <a:r>
              <a:rPr lang="fi-FI" altLang="fi-FI" sz="2400" dirty="0"/>
              <a:t>ja vuorovaikutustaidot</a:t>
            </a:r>
          </a:p>
          <a:p>
            <a:pPr eaLnBrk="1" hangingPunct="1">
              <a:lnSpc>
                <a:spcPct val="90000"/>
              </a:lnSpc>
            </a:pPr>
            <a:endParaRPr lang="fi-FI" altLang="fi-FI" dirty="0"/>
          </a:p>
          <a:p>
            <a:pPr eaLnBrk="1" hangingPunct="1">
              <a:lnSpc>
                <a:spcPct val="90000"/>
              </a:lnSpc>
            </a:pPr>
            <a:endParaRPr lang="fi-FI" alt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5225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D368F09-4287-4050-A215-D32F83617A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Matematiikka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D5180B6-65C7-4707-B1B3-8741D78294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800" dirty="0"/>
              <a:t>Apuvälineitä saa käyttää, niin pitkään kun ne tuntuvat tarpeellisilta.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800" dirty="0"/>
              <a:t>Kirjan marginaaleissa saa näkyä työnteon ja ajattelun jälki (esim. apupiirrokset).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800" dirty="0"/>
              <a:t>Jo tehtyjen perusaukeamien jälkeen olevia toisen aukeaman tehtäviä kannattaa tehdä kotona.</a:t>
            </a:r>
          </a:p>
          <a:p>
            <a:pPr eaLnBrk="1" hangingPunct="1">
              <a:lnSpc>
                <a:spcPct val="90000"/>
              </a:lnSpc>
            </a:pPr>
            <a:endParaRPr lang="fi-FI" altLang="fi-FI" sz="2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Matematiikka 2lk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Tavoitteena lukukäsitteen ymmärtäminen ja sujuva laskutaito lukualueella 0-100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Kymppiparit ja tuplat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Kertotaulut (2,3,4,5 ja 10) ULKOA!</a:t>
            </a:r>
          </a:p>
          <a:p>
            <a:pPr>
              <a:lnSpc>
                <a:spcPct val="90000"/>
              </a:lnSpc>
            </a:pPr>
            <a:r>
              <a:rPr lang="fi-FI" altLang="fi-FI" sz="2400" dirty="0"/>
              <a:t>Kello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Sanalliset tehtävät, pohdintatehtävät, päässälaskut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 err="1" smtClean="0"/>
              <a:t>Bingel</a:t>
            </a:r>
            <a:endParaRPr lang="fi-FI" altLang="fi-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81288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D94BE5-409E-448E-8247-34F5A112E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188" y="510988"/>
            <a:ext cx="6870700" cy="811306"/>
          </a:xfrm>
        </p:spPr>
        <p:txBody>
          <a:bodyPr/>
          <a:lstStyle/>
          <a:p>
            <a:r>
              <a:rPr lang="fi-FI"/>
              <a:t>Englanti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C86B59-BECD-4EE8-9580-86298D505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/>
              <a:t>1h viikossa</a:t>
            </a:r>
            <a:endParaRPr lang="en-US" sz="2800" dirty="0">
              <a:ea typeface="+mn-lt"/>
              <a:cs typeface="+mn-lt"/>
            </a:endParaRPr>
          </a:p>
          <a:p>
            <a:r>
              <a:rPr lang="fi-FI" sz="2800" dirty="0"/>
              <a:t>Leikinomaista, toiminnallista oppimista, pääpaino puhutussa kielessä</a:t>
            </a:r>
            <a:endParaRPr lang="en-US" sz="2800" dirty="0">
              <a:ea typeface="+mn-lt"/>
              <a:cs typeface="+mn-lt"/>
            </a:endParaRPr>
          </a:p>
          <a:p>
            <a:r>
              <a:rPr lang="fi-FI" sz="2800" dirty="0"/>
              <a:t>Ei läksyä</a:t>
            </a:r>
            <a:endParaRPr lang="fi-FI" sz="2800" dirty="0">
              <a:ea typeface="+mn-lt"/>
              <a:cs typeface="+mn-lt"/>
            </a:endParaRPr>
          </a:p>
          <a:p>
            <a:r>
              <a:rPr lang="fi-FI" sz="2800" dirty="0"/>
              <a:t>Englannin kieli mukana luokan arjessa </a:t>
            </a:r>
            <a:endParaRPr lang="fi-FI" sz="2800" dirty="0">
              <a:ea typeface="+mn-lt"/>
              <a:cs typeface="+mn-lt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2362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B6BE9B6-C6C3-412E-90A3-2D0A7E6442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Arviointi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3B4DB8E-C572-4123-BFF2-CB75BD0978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Tx/>
              <a:buChar char="•"/>
            </a:pPr>
            <a:r>
              <a:rPr lang="fi-FI" altLang="fi-FI" sz="2400" dirty="0">
                <a:sym typeface="Wingdings" panose="05000000000000000000" pitchFamily="2" charset="2"/>
              </a:rPr>
              <a:t>Arviointi jatkuvaa ja kannustavaa, itsearviointia ja vertaisarviointia</a:t>
            </a:r>
          </a:p>
          <a:p>
            <a:pPr marL="342900" lvl="1" indent="-342900" eaLnBrk="1" hangingPunct="1">
              <a:lnSpc>
                <a:spcPct val="90000"/>
              </a:lnSpc>
              <a:buFontTx/>
              <a:buChar char="•"/>
            </a:pPr>
            <a:r>
              <a:rPr lang="fi-FI" altLang="fi-FI" sz="2400" dirty="0"/>
              <a:t>Tuntiaktiivisuus, vihkotyö, pienet testit ja kokeet</a:t>
            </a:r>
            <a:endParaRPr lang="fi-FI" altLang="fi-FI" sz="240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Marras-tammikuussa oppimiskeskustelu (väliarviointi) -&gt; </a:t>
            </a:r>
            <a:r>
              <a:rPr lang="fi-FI" sz="2400" dirty="0"/>
              <a:t>keskustelussa läsnä huoltaja(t) ja lapsi</a:t>
            </a:r>
            <a:endParaRPr lang="fi-FI" sz="2400" dirty="0">
              <a:ea typeface="+mn-lt"/>
              <a:cs typeface="+mn-lt"/>
            </a:endParaRPr>
          </a:p>
          <a:p>
            <a:pPr>
              <a:lnSpc>
                <a:spcPct val="90000"/>
              </a:lnSpc>
            </a:pPr>
            <a:r>
              <a:rPr lang="fi-FI" sz="2400" dirty="0" smtClean="0">
                <a:sym typeface="Wingdings" panose="05000000000000000000" pitchFamily="2" charset="2"/>
              </a:rPr>
              <a:t>Keväällä </a:t>
            </a:r>
            <a:r>
              <a:rPr lang="fi-FI" sz="2400" dirty="0">
                <a:sym typeface="Wingdings" panose="05000000000000000000" pitchFamily="2" charset="2"/>
              </a:rPr>
              <a:t>koulun </a:t>
            </a:r>
            <a:r>
              <a:rPr lang="fi-FI" sz="2400" dirty="0" smtClean="0">
                <a:sym typeface="Wingdings" panose="05000000000000000000" pitchFamily="2" charset="2"/>
              </a:rPr>
              <a:t>päättyessä sanallinen</a:t>
            </a:r>
            <a:r>
              <a:rPr lang="fi-FI" sz="2400" dirty="0">
                <a:ea typeface="+mn-lt"/>
                <a:cs typeface="+mn-lt"/>
              </a:rPr>
              <a:t> lukuvuositodistus</a:t>
            </a:r>
            <a:endParaRPr lang="fi-FI" sz="2400" dirty="0"/>
          </a:p>
          <a:p>
            <a:pPr eaLnBrk="1" hangingPunct="1">
              <a:lnSpc>
                <a:spcPct val="90000"/>
              </a:lnSpc>
            </a:pPr>
            <a:endParaRPr lang="fi-FI" altLang="fi-FI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2D0B90E-9B4B-4E95-9BA1-D4DC4C531E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7871" y="106920"/>
            <a:ext cx="6870700" cy="802342"/>
          </a:xfrm>
        </p:spPr>
        <p:txBody>
          <a:bodyPr/>
          <a:lstStyle/>
          <a:p>
            <a:pPr eaLnBrk="1" hangingPunct="1"/>
            <a:r>
              <a:rPr lang="fi-FI" altLang="fi-FI"/>
              <a:t>Ja vielä …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1D034B9-B3E0-4AC4-B9D2-199877AD8E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11743" y="909808"/>
            <a:ext cx="7696200" cy="3657600"/>
          </a:xfrm>
        </p:spPr>
        <p:txBody>
          <a:bodyPr/>
          <a:lstStyle/>
          <a:p>
            <a:pPr eaLnBrk="1" hangingPunct="1"/>
            <a:r>
              <a:rPr lang="fi-FI" altLang="fi-FI" sz="2000" b="1"/>
              <a:t>Nimet kaikkiin vaatteisiin ja varusteisiin!</a:t>
            </a:r>
          </a:p>
          <a:p>
            <a:pPr eaLnBrk="1" hangingPunct="1"/>
            <a:r>
              <a:rPr lang="fi-FI" altLang="fi-FI" sz="2000"/>
              <a:t>Kaappiin pieni muovimuki, reppuun pahvikansio ja sisäkengät mukaan.</a:t>
            </a:r>
            <a:endParaRPr lang="fi-FI"/>
          </a:p>
          <a:p>
            <a:r>
              <a:rPr lang="fi-FI" altLang="fi-FI" sz="2000"/>
              <a:t>Aloitamme syksyn ulkoliikunnalla. Näinä päivinä oppilaalla on hyvä olla liikuntaan soveltuvat vaatteet sekä lenkkarit valmiina päällä. Sisäliikuntavarusteet voi olla koululla varalta, niille tarkoitetussa pussissa.</a:t>
            </a:r>
            <a:endParaRPr lang="fi-FI"/>
          </a:p>
          <a:p>
            <a:r>
              <a:rPr lang="fi-FI" altLang="fi-FI" sz="2000"/>
              <a:t>Yhteispeli, tunne- ja vuorovaikutustaitojen opettelua (esim. luokkapiirit, teen itse –tuokiot, juttutuokiot)</a:t>
            </a:r>
          </a:p>
          <a:p>
            <a:r>
              <a:rPr lang="fi-FI" sz="2000"/>
              <a:t>Versotoiminta = pienten riitojen ja kahnausten selvittelyä sovittelijaoppilaiden johdolla</a:t>
            </a:r>
            <a:endParaRPr lang="fi-FI" sz="2000">
              <a:ea typeface="+mn-lt"/>
              <a:cs typeface="+mn-lt"/>
            </a:endParaRPr>
          </a:p>
          <a:p>
            <a:r>
              <a:rPr lang="fi-FI" altLang="fi-FI" sz="2000"/>
              <a:t>Perinteisesti koulussamme ykköset ovat saaneet kummit viidesluokkalaisista. Käynnistämme kummitoiminnan, kun se on koronan puolesta mahdollista. </a:t>
            </a:r>
          </a:p>
          <a:p>
            <a:endParaRPr lang="fi-FI" altLang="fi-FI" sz="1600"/>
          </a:p>
          <a:p>
            <a:pPr eaLnBrk="1" hangingPunct="1"/>
            <a:endParaRPr lang="fi-FI" altLang="fi-FI" sz="2000"/>
          </a:p>
          <a:p>
            <a:pPr eaLnBrk="1" hangingPunct="1"/>
            <a:endParaRPr lang="fi-FI" altLang="fi-FI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isällön paikkamerkki 2">
            <a:extLst>
              <a:ext uri="{FF2B5EF4-FFF2-40B4-BE49-F238E27FC236}">
                <a16:creationId xmlns:a16="http://schemas.microsoft.com/office/drawing/2014/main" id="{1AFD19B9-D36C-42F9-BD56-A14DA6478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052513"/>
            <a:ext cx="7696200" cy="5081587"/>
          </a:xfrm>
        </p:spPr>
        <p:txBody>
          <a:bodyPr/>
          <a:lstStyle/>
          <a:p>
            <a:pPr eaLnBrk="1" hangingPunct="1"/>
            <a:r>
              <a:rPr lang="fi-FI" altLang="fi-FI"/>
              <a:t>Luokalla on oma nettisivu </a:t>
            </a:r>
          </a:p>
          <a:p>
            <a:pPr eaLnBrk="1" hangingPunct="1">
              <a:buNone/>
            </a:pPr>
            <a:r>
              <a:rPr lang="fi-FI" altLang="fi-FI"/>
              <a:t>  </a:t>
            </a:r>
            <a:r>
              <a:rPr lang="fi-FI" altLang="fi-FI" sz="2400"/>
              <a:t>https://peda.net/siilinjarvi/hamula</a:t>
            </a:r>
          </a:p>
          <a:p>
            <a:pPr eaLnBrk="1" hangingPunct="1"/>
            <a:endParaRPr lang="fi-FI" altLang="fi-F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1-2 C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 smtClean="0"/>
              <a:t>Erittäin </a:t>
            </a:r>
            <a:r>
              <a:rPr lang="fi-FI" sz="2400" dirty="0" smtClean="0"/>
              <a:t>mukava, taitava </a:t>
            </a:r>
            <a:r>
              <a:rPr lang="fi-FI" sz="2400" smtClean="0"/>
              <a:t>ja </a:t>
            </a:r>
            <a:r>
              <a:rPr lang="fi-FI" sz="2400" smtClean="0"/>
              <a:t>reipas</a:t>
            </a:r>
            <a:r>
              <a:rPr lang="fi-FI" sz="2400" smtClean="0"/>
              <a:t> </a:t>
            </a:r>
            <a:r>
              <a:rPr lang="fi-FI" sz="2400" dirty="0" smtClean="0"/>
              <a:t>porukka! </a:t>
            </a:r>
            <a:r>
              <a:rPr lang="fi-FI" dirty="0" smtClean="0">
                <a:sym typeface="Wingdings" panose="05000000000000000000" pitchFamily="2" charset="2"/>
              </a:rPr>
              <a:t></a:t>
            </a:r>
            <a:endParaRPr lang="fi-FI" dirty="0" smtClean="0"/>
          </a:p>
          <a:p>
            <a:r>
              <a:rPr lang="fi-FI" sz="2400" dirty="0" smtClean="0"/>
              <a:t>Luokassa yhteensä 16 oppilasta: </a:t>
            </a:r>
          </a:p>
          <a:p>
            <a:pPr lvl="1"/>
            <a:r>
              <a:rPr lang="fi-FI" sz="2400" dirty="0" smtClean="0"/>
              <a:t>8 1. –luokkalaista ja 8 2. –luokkalaista.</a:t>
            </a:r>
          </a:p>
          <a:p>
            <a:pPr marL="457200" lvl="1" indent="0">
              <a:buNone/>
            </a:pPr>
            <a:endParaRPr lang="fi-FI" sz="2400" dirty="0" smtClean="0"/>
          </a:p>
          <a:p>
            <a:r>
              <a:rPr lang="fi-FI" sz="2400" dirty="0" smtClean="0"/>
              <a:t>Opettaja Jonna Luttinen</a:t>
            </a:r>
          </a:p>
          <a:p>
            <a:pPr marL="0" indent="0">
              <a:buNone/>
            </a:pPr>
            <a:r>
              <a:rPr lang="fi-FI" sz="2400" dirty="0"/>
              <a:t>	</a:t>
            </a:r>
            <a:r>
              <a:rPr lang="fi-FI" sz="2400" dirty="0" smtClean="0"/>
              <a:t>-040-563 9404</a:t>
            </a:r>
          </a:p>
          <a:p>
            <a:r>
              <a:rPr lang="fi-FI" sz="2400" dirty="0" smtClean="0"/>
              <a:t>Ohjaajina Tanja ja Pirjo sekä Niina</a:t>
            </a:r>
          </a:p>
          <a:p>
            <a:pPr marL="1371600" lvl="3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740514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 smtClean="0"/>
              <a:t>Verso, </a:t>
            </a:r>
            <a:r>
              <a:rPr lang="fi-FI" sz="3200" dirty="0" err="1" smtClean="0"/>
              <a:t>HaKa</a:t>
            </a:r>
            <a:r>
              <a:rPr lang="fi-FI" sz="3200" dirty="0" smtClean="0"/>
              <a:t> ja Yhteispeli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spcAft>
                <a:spcPts val="0"/>
              </a:spcAft>
              <a:defRPr/>
            </a:pPr>
            <a:r>
              <a:rPr lang="fi-FI" sz="2400" dirty="0">
                <a:ea typeface="+mn-lt"/>
                <a:cs typeface="+mn-lt"/>
              </a:rPr>
              <a:t>pienet erimielisyydet selvitellään Versossa</a:t>
            </a:r>
            <a:endParaRPr lang="en-US" sz="2400" dirty="0">
              <a:ea typeface="+mn-lt"/>
              <a:cs typeface="+mn-lt"/>
            </a:endParaRPr>
          </a:p>
          <a:p>
            <a:pPr>
              <a:spcBef>
                <a:spcPts val="1000"/>
              </a:spcBef>
              <a:spcAft>
                <a:spcPts val="0"/>
              </a:spcAft>
              <a:defRPr/>
            </a:pPr>
            <a:r>
              <a:rPr lang="fi-FI" sz="2400" dirty="0" err="1">
                <a:ea typeface="+mn-lt"/>
                <a:cs typeface="+mn-lt"/>
              </a:rPr>
              <a:t>HaKa</a:t>
            </a:r>
            <a:r>
              <a:rPr lang="fi-FI" sz="2400" dirty="0">
                <a:ea typeface="+mn-lt"/>
                <a:cs typeface="+mn-lt"/>
              </a:rPr>
              <a:t> = </a:t>
            </a:r>
            <a:r>
              <a:rPr lang="fi-FI" sz="2400" dirty="0" err="1">
                <a:ea typeface="+mn-lt"/>
                <a:cs typeface="+mn-lt"/>
              </a:rPr>
              <a:t>Hamulassa</a:t>
            </a:r>
            <a:r>
              <a:rPr lang="fi-FI" sz="2400" dirty="0">
                <a:ea typeface="+mn-lt"/>
                <a:cs typeface="+mn-lt"/>
              </a:rPr>
              <a:t> kavereina</a:t>
            </a:r>
            <a:endParaRPr lang="en-US" sz="2400" dirty="0">
              <a:ea typeface="+mn-lt"/>
              <a:cs typeface="+mn-lt"/>
            </a:endParaRPr>
          </a:p>
          <a:p>
            <a:pPr>
              <a:spcBef>
                <a:spcPts val="1000"/>
              </a:spcBef>
              <a:spcAft>
                <a:spcPts val="0"/>
              </a:spcAft>
              <a:defRPr/>
            </a:pPr>
            <a:r>
              <a:rPr lang="fi-FI" sz="2400" dirty="0" err="1">
                <a:ea typeface="+mn-lt"/>
                <a:cs typeface="+mn-lt"/>
              </a:rPr>
              <a:t>Ype</a:t>
            </a:r>
            <a:r>
              <a:rPr lang="fi-FI" sz="2400" dirty="0">
                <a:ea typeface="+mn-lt"/>
                <a:cs typeface="+mn-lt"/>
              </a:rPr>
              <a:t> = yhteispeli, tunne- ja vuorovaikutustaidot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i-FI" sz="2400" dirty="0"/>
              <a:t>    -&gt; luokkapiiri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i-FI" sz="2400" dirty="0"/>
              <a:t>    -&gt; Teen itse –</a:t>
            </a:r>
            <a:r>
              <a:rPr lang="fi-FI" sz="2400" dirty="0" smtClean="0"/>
              <a:t>tuokiot</a:t>
            </a:r>
            <a:endParaRPr lang="fi-FI" sz="2400" dirty="0"/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i-FI" sz="2400" dirty="0"/>
              <a:t>    -&gt; juttutuokiot ope &amp; </a:t>
            </a:r>
            <a:r>
              <a:rPr lang="fi-FI" sz="2400" dirty="0" smtClean="0"/>
              <a:t>oppilas</a:t>
            </a: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  <a:defRPr/>
            </a:pPr>
            <a:r>
              <a:rPr lang="fi-FI" sz="2400" dirty="0"/>
              <a:t> </a:t>
            </a:r>
            <a:r>
              <a:rPr lang="fi-FI" sz="2400" dirty="0" smtClean="0"/>
              <a:t>   -&gt; Teemme –yhdessä tuokiot</a:t>
            </a:r>
            <a:endParaRPr lang="fi-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2337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 dirty="0" smtClean="0"/>
              <a:t>Lukuvuosi 2021-2022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 smtClean="0"/>
              <a:t>Koko kunnan painopistealue: Sinnikkyys monin tavoin</a:t>
            </a:r>
          </a:p>
          <a:p>
            <a:endParaRPr lang="fi-FI" sz="2800" dirty="0" smtClean="0"/>
          </a:p>
          <a:p>
            <a:r>
              <a:rPr lang="fi-FI" sz="2800" dirty="0" err="1" smtClean="0"/>
              <a:t>Hamulan</a:t>
            </a:r>
            <a:r>
              <a:rPr lang="fi-FI" sz="2800" dirty="0" smtClean="0"/>
              <a:t> koulu: Kestävä kehitys</a:t>
            </a:r>
          </a:p>
          <a:p>
            <a:pPr marL="0" indent="0">
              <a:buNone/>
            </a:pPr>
            <a:r>
              <a:rPr lang="fi-FI" sz="2800" dirty="0" smtClean="0"/>
              <a:t>-&gt;Jätekukon kummikoulu</a:t>
            </a:r>
          </a:p>
          <a:p>
            <a:pPr marL="0" indent="0">
              <a:buNone/>
            </a:pPr>
            <a:r>
              <a:rPr lang="fi-FI" sz="2800" dirty="0" smtClean="0"/>
              <a:t>Toimintaa ja tekemistä koko vuodeksi tämän tiimoilta esim. Hävikkiviikko, </a:t>
            </a:r>
            <a:r>
              <a:rPr lang="fi-FI" sz="2800" dirty="0" err="1" smtClean="0"/>
              <a:t>Moko</a:t>
            </a:r>
            <a:r>
              <a:rPr lang="fi-FI" sz="2800" dirty="0" smtClean="0"/>
              <a:t> </a:t>
            </a:r>
          </a:p>
          <a:p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942119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B52F9DD-A832-445D-B63D-609C93FE4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330462" cy="1122485"/>
          </a:xfrm>
        </p:spPr>
        <p:txBody>
          <a:bodyPr/>
          <a:lstStyle/>
          <a:p>
            <a:r>
              <a:rPr lang="fi-FI" sz="4000" dirty="0"/>
              <a:t>Iltapäiväkerho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6FC507-84FB-4D12-B1DC-341FE0D93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74885"/>
            <a:ext cx="7696200" cy="3657600"/>
          </a:xfrm>
        </p:spPr>
        <p:txBody>
          <a:bodyPr/>
          <a:lstStyle/>
          <a:p>
            <a:r>
              <a:rPr lang="fi-FI" sz="1800" dirty="0" smtClean="0"/>
              <a:t>1. ja 2. luokkalaisille, klo 12-16.30</a:t>
            </a:r>
          </a:p>
          <a:p>
            <a:r>
              <a:rPr lang="fi-FI" sz="1800" dirty="0" smtClean="0"/>
              <a:t>Välipala, ulkoilua, leikkiä, pelailua, erilaisia kädentaitoja</a:t>
            </a:r>
          </a:p>
          <a:p>
            <a:r>
              <a:rPr lang="fi-FI" sz="1800" dirty="0" smtClean="0"/>
              <a:t>Valvotusti läksyjen tekoa, HUOM! TARKISTUS JA LUKULÄKSY AINA KOTONA!!</a:t>
            </a:r>
          </a:p>
          <a:p>
            <a:r>
              <a:rPr lang="fi-FI" sz="1800" dirty="0"/>
              <a:t>Ilmoita seuraavan viikon ajat EDELLISEN VIIKON TIISTAIHIN KLO 12 MENNESSÄ! </a:t>
            </a:r>
          </a:p>
          <a:p>
            <a:r>
              <a:rPr lang="fi-FI" sz="1800" dirty="0"/>
              <a:t>Muutoksista/poissaoloista ja sairastumista ilmoitettava aina </a:t>
            </a:r>
            <a:r>
              <a:rPr lang="fi-FI" sz="1800" dirty="0" err="1"/>
              <a:t>ip</a:t>
            </a:r>
            <a:r>
              <a:rPr lang="fi-FI" sz="1800" dirty="0"/>
              <a:t>-kerhoon puhelimitse!</a:t>
            </a:r>
          </a:p>
          <a:p>
            <a:r>
              <a:rPr lang="fi-FI" sz="1800" dirty="0"/>
              <a:t>Soittamalla, tekstiviestillä </a:t>
            </a:r>
          </a:p>
          <a:p>
            <a:pPr marL="0" indent="0">
              <a:buNone/>
            </a:pPr>
            <a:r>
              <a:rPr lang="fi-FI" sz="1800" dirty="0"/>
              <a:t>P. 044 7401343 (</a:t>
            </a:r>
            <a:r>
              <a:rPr lang="fi-FI" sz="1800" dirty="0" err="1"/>
              <a:t>kiirelliset</a:t>
            </a:r>
            <a:r>
              <a:rPr lang="fi-FI" sz="1800" dirty="0"/>
              <a:t> asiat aina soittamalla)</a:t>
            </a:r>
          </a:p>
          <a:p>
            <a:pPr marL="457200" indent="-457200">
              <a:buFont typeface="Arial"/>
              <a:buChar char="•"/>
            </a:pPr>
            <a:r>
              <a:rPr lang="fi-FI" sz="1800" dirty="0"/>
              <a:t>Sähköpostilla </a:t>
            </a:r>
            <a:r>
              <a:rPr lang="fi-FI" sz="1800" dirty="0">
                <a:hlinkClick r:id="rId2"/>
              </a:rPr>
              <a:t>hamulaip@siilinjarvi.fi</a:t>
            </a:r>
          </a:p>
          <a:p>
            <a:pPr marL="457200" indent="-457200">
              <a:buFont typeface="Arial"/>
              <a:buChar char="•"/>
            </a:pPr>
            <a:r>
              <a:rPr lang="fi-FI" sz="1800" dirty="0"/>
              <a:t>Lasten haku nyt ainakin korona aikana ulkoa. Soitto ovelta, jos pihalla ei olla, niin tullaan ovelle.</a:t>
            </a:r>
          </a:p>
          <a:p>
            <a:endParaRPr lang="fi-FI" sz="2000" dirty="0" smtClean="0"/>
          </a:p>
          <a:p>
            <a:endParaRPr lang="fi-FI" sz="2000" dirty="0"/>
          </a:p>
          <a:p>
            <a:endParaRPr lang="fi-FI" sz="2000" dirty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246063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E9FE3C-3ABF-41B9-BD65-CC88AB145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559062" cy="1219200"/>
          </a:xfrm>
        </p:spPr>
        <p:txBody>
          <a:bodyPr/>
          <a:lstStyle/>
          <a:p>
            <a:r>
              <a:rPr lang="fi-FI" sz="3200" dirty="0" smtClean="0"/>
              <a:t>Lisätietoa </a:t>
            </a:r>
            <a:r>
              <a:rPr lang="fi-FI" sz="3200" dirty="0" err="1" smtClean="0"/>
              <a:t>ip</a:t>
            </a:r>
            <a:r>
              <a:rPr lang="fi-FI" sz="3200" dirty="0"/>
              <a:t> </a:t>
            </a:r>
            <a:r>
              <a:rPr lang="fi-FI" sz="3200" dirty="0" smtClean="0"/>
              <a:t>-kerhoon</a:t>
            </a:r>
            <a:endParaRPr lang="fi-FI" sz="32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4B3C51F-BC17-4D36-96DB-D6A1AB065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Varavaatteita saa tuoda halutessa pikkupussissa, muista vaatteiden nimikointi!</a:t>
            </a:r>
          </a:p>
          <a:p>
            <a:r>
              <a:rPr lang="fi-FI" sz="2000" dirty="0"/>
              <a:t>Lapsi voi osallistua kerhopäivän aikana/lopuksi esim. liikuntakerhoon, mikäli hän on sinne ilmoittautunut</a:t>
            </a:r>
            <a:r>
              <a:rPr lang="fi-FI" sz="2000" dirty="0" smtClean="0"/>
              <a:t>.</a:t>
            </a:r>
          </a:p>
          <a:p>
            <a:r>
              <a:rPr lang="fi-FI" sz="2000" dirty="0" err="1"/>
              <a:t>Ip</a:t>
            </a:r>
            <a:r>
              <a:rPr lang="fi-FI" sz="2000" dirty="0"/>
              <a:t>-kerholla on oma nettisivu</a:t>
            </a:r>
          </a:p>
          <a:p>
            <a:pPr marL="0" indent="0">
              <a:buNone/>
            </a:pPr>
            <a:r>
              <a:rPr lang="fi-FI" sz="2000" dirty="0">
                <a:ea typeface="+mn-lt"/>
                <a:cs typeface="+mn-lt"/>
                <a:hlinkClick r:id="rId2"/>
              </a:rPr>
              <a:t>https://peda.net/siilinjarvi/hamula/ip-kerho</a:t>
            </a:r>
          </a:p>
          <a:p>
            <a:pPr marL="0" indent="0">
              <a:buNone/>
            </a:pPr>
            <a:r>
              <a:rPr lang="fi-FI" sz="2000" dirty="0"/>
              <a:t>Tuolta löytyy tiedotteet kohdasta lisätietoa kerhosta :)</a:t>
            </a:r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40258347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isällön paikkamerkki 4">
            <a:extLst>
              <a:ext uri="{FF2B5EF4-FFF2-40B4-BE49-F238E27FC236}">
                <a16:creationId xmlns:a16="http://schemas.microsoft.com/office/drawing/2014/main" id="{8B6118EA-4CDE-4766-B2B8-1E7F8C4BD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664" y="947860"/>
            <a:ext cx="7696200" cy="3657600"/>
          </a:xfrm>
        </p:spPr>
        <p:txBody>
          <a:bodyPr/>
          <a:lstStyle/>
          <a:p>
            <a:r>
              <a:rPr lang="fi-FI" altLang="fi-FI" dirty="0"/>
              <a:t>Tehdään yhdessä työtä lapsen parhaaksi toisiamme tukien</a:t>
            </a:r>
            <a:r>
              <a:rPr lang="fi-FI" altLang="fi-FI" dirty="0" smtClean="0"/>
              <a:t>!</a:t>
            </a:r>
          </a:p>
          <a:p>
            <a:endParaRPr lang="fi-FI" altLang="fi-FI" dirty="0"/>
          </a:p>
          <a:p>
            <a:r>
              <a:rPr lang="fi-FI" altLang="fi-FI" sz="2400" dirty="0"/>
              <a:t>Koululla toimii </a:t>
            </a:r>
            <a:r>
              <a:rPr lang="fi-FI" altLang="fi-FI" sz="2400" dirty="0" smtClean="0"/>
              <a:t>vanhempainyhdistys</a:t>
            </a:r>
            <a:r>
              <a:rPr lang="fi-FI" altLang="fi-FI" sz="2400" dirty="0" smtClean="0"/>
              <a:t>, jonne kaivataan uusia jäseniä! </a:t>
            </a:r>
            <a:r>
              <a:rPr lang="fi-FI" altLang="fi-FI" sz="2400" dirty="0" smtClean="0">
                <a:sym typeface="Wingdings" panose="05000000000000000000" pitchFamily="2" charset="2"/>
              </a:rPr>
              <a:t></a:t>
            </a:r>
          </a:p>
          <a:p>
            <a:endParaRPr lang="fi-FI" altLang="fi-FI" sz="2400" dirty="0"/>
          </a:p>
          <a:p>
            <a:endParaRPr lang="fi-FI" altLang="fi-FI" sz="2400" dirty="0"/>
          </a:p>
          <a:p>
            <a:pPr marL="0" indent="0" algn="ctr">
              <a:buNone/>
            </a:pPr>
            <a:r>
              <a:rPr lang="fi-FI" altLang="fi-FI" sz="2400" dirty="0"/>
              <a:t>Tervetuloa </a:t>
            </a:r>
            <a:r>
              <a:rPr lang="fi-FI" altLang="fi-FI" sz="2400" dirty="0" err="1"/>
              <a:t>Hamulan</a:t>
            </a:r>
            <a:r>
              <a:rPr lang="fi-FI" altLang="fi-FI" sz="2400" dirty="0"/>
              <a:t> sakkiin!</a:t>
            </a:r>
          </a:p>
          <a:p>
            <a:pPr marL="0" indent="0" algn="ctr">
              <a:buNone/>
            </a:pPr>
            <a:r>
              <a:rPr lang="fi-FI" altLang="fi-FI" sz="2400" dirty="0"/>
              <a:t>T: Ykkösten opettajat</a:t>
            </a:r>
            <a:r>
              <a:rPr lang="fi-FI" altLang="fi-FI" dirty="0"/>
              <a:t> </a:t>
            </a:r>
          </a:p>
          <a:p>
            <a:pPr algn="ctr"/>
            <a:endParaRPr lang="fi-FI" alt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5CF7CB-A351-400D-8180-CBE6C8B5A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Koulun aikuisia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6AB7C1C-4365-4AA8-BBF1-195A7613B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1-2.luokkien opetustiimissä: Kaisa Karvonen 1A, Roosa Tuominen 1B, Jonna Luttinen 1-2C, Minna </a:t>
            </a:r>
            <a:r>
              <a:rPr lang="fi-FI" sz="2400" dirty="0" smtClean="0"/>
              <a:t>Heikkurinen</a:t>
            </a:r>
            <a:r>
              <a:rPr lang="fi-FI" sz="2400" dirty="0"/>
              <a:t> 2A, Marika Makkonen 2B, Silja </a:t>
            </a:r>
            <a:r>
              <a:rPr lang="fi-FI" sz="2400" dirty="0" err="1"/>
              <a:t>Kavilo</a:t>
            </a:r>
            <a:r>
              <a:rPr lang="fi-FI" sz="2400" dirty="0"/>
              <a:t> 1-2E sekä koulunkäynninohjaajat Tanja Hyötyläinen ja </a:t>
            </a:r>
            <a:r>
              <a:rPr lang="fi-FI" sz="2400" dirty="0" err="1" smtClean="0"/>
              <a:t>PirjoTapaninaho</a:t>
            </a:r>
            <a:endParaRPr lang="fi-FI" sz="2400" dirty="0"/>
          </a:p>
          <a:p>
            <a:r>
              <a:rPr lang="fi-FI" sz="2400" dirty="0">
                <a:ea typeface="+mn-lt"/>
                <a:cs typeface="+mn-lt"/>
              </a:rPr>
              <a:t>Erityisopettaja Saara Lehtola (3h/vk)</a:t>
            </a:r>
            <a:endParaRPr lang="fi-FI" sz="2400" dirty="0"/>
          </a:p>
          <a:p>
            <a:r>
              <a:rPr lang="fi-FI" sz="2400" dirty="0"/>
              <a:t>Terveydenhoitaja Suvi Kivelä koululla ma, to, pe</a:t>
            </a:r>
            <a:endParaRPr lang="en-US" sz="2400" dirty="0">
              <a:ea typeface="+mn-lt"/>
              <a:cs typeface="+mn-lt"/>
            </a:endParaRPr>
          </a:p>
          <a:p>
            <a:r>
              <a:rPr lang="fi-FI" sz="2400" dirty="0"/>
              <a:t>Kuraattori Anna-Maria Niskanen ti ja ke</a:t>
            </a:r>
            <a:endParaRPr lang="fi-FI" sz="2400" dirty="0">
              <a:ea typeface="+mn-lt"/>
              <a:cs typeface="+mn-lt"/>
            </a:endParaRPr>
          </a:p>
          <a:p>
            <a:r>
              <a:rPr lang="fi-FI" sz="2400" dirty="0"/>
              <a:t>Koulupsykologi Iina Karma ti</a:t>
            </a:r>
            <a:r>
              <a:rPr lang="fi-FI" sz="2400" dirty="0" smtClean="0"/>
              <a:t>, ke</a:t>
            </a:r>
          </a:p>
          <a:p>
            <a:r>
              <a:rPr lang="fi-FI" sz="2400" dirty="0" smtClean="0">
                <a:hlinkClick r:id="rId2"/>
              </a:rPr>
              <a:t>https</a:t>
            </a:r>
            <a:r>
              <a:rPr lang="fi-FI" sz="2400" dirty="0">
                <a:hlinkClick r:id="rId2"/>
              </a:rPr>
              <a:t>://</a:t>
            </a:r>
            <a:r>
              <a:rPr lang="fi-FI" sz="2400" dirty="0" smtClean="0">
                <a:hlinkClick r:id="rId2"/>
              </a:rPr>
              <a:t>youtu.be/sWBzsjRs-Gg</a:t>
            </a:r>
            <a:endParaRPr lang="fi-FI" sz="2400" dirty="0" smtClean="0"/>
          </a:p>
          <a:p>
            <a:endParaRPr lang="fi-FI" sz="24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7024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13BE53E-486B-481F-AAC8-95BDB4007E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Tuntijako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6DF49B2-749B-4F8A-92F4-CB0460F6A5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12073" y="1851102"/>
            <a:ext cx="76962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i-FI" altLang="fi-FI" sz="2800"/>
              <a:t>Äidinkieli 7h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/>
              <a:t>Matematiikka 3h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/>
              <a:t>Ympäristöoppi 2h</a:t>
            </a:r>
          </a:p>
          <a:p>
            <a:pPr>
              <a:lnSpc>
                <a:spcPct val="80000"/>
              </a:lnSpc>
            </a:pPr>
            <a:r>
              <a:rPr lang="fi-FI" altLang="fi-FI" sz="2800"/>
              <a:t>Englanti 1h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/>
              <a:t>Kuvataide 1h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/>
              <a:t>Käsityö 2h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/>
              <a:t>Liikunta 2h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/>
              <a:t>Musiikki 1h</a:t>
            </a:r>
          </a:p>
          <a:p>
            <a:pPr eaLnBrk="1" hangingPunct="1">
              <a:lnSpc>
                <a:spcPct val="80000"/>
              </a:lnSpc>
            </a:pPr>
            <a:r>
              <a:rPr lang="fi-FI" altLang="fi-FI" sz="2800"/>
              <a:t>Uskonto/elämänkatsomustieto 1h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DB5F2D6-A60F-4716-9AE9-7326A19D5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19667"/>
            <a:ext cx="6870700" cy="797313"/>
          </a:xfrm>
        </p:spPr>
        <p:txBody>
          <a:bodyPr/>
          <a:lstStyle/>
          <a:p>
            <a:pPr eaLnBrk="1" hangingPunct="1"/>
            <a:r>
              <a:rPr lang="fi-FI" altLang="fi-FI"/>
              <a:t>Läksyt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E6E46D4-8A5B-4667-84B8-8AE8B4C2C9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15122"/>
            <a:ext cx="7696200" cy="3657600"/>
          </a:xfrm>
        </p:spPr>
        <p:txBody>
          <a:bodyPr/>
          <a:lstStyle/>
          <a:p>
            <a:r>
              <a:rPr lang="fi-FI" sz="2000" dirty="0"/>
              <a:t>Läksyjä annetaan joka päivä, </a:t>
            </a:r>
            <a:r>
              <a:rPr lang="fi-FI" sz="2000" dirty="0" smtClean="0"/>
              <a:t>2. –luokkalaisille myös </a:t>
            </a:r>
            <a:r>
              <a:rPr lang="fi-FI" sz="2000" dirty="0"/>
              <a:t>perjantaina.</a:t>
            </a:r>
          </a:p>
          <a:p>
            <a:r>
              <a:rPr lang="fi-FI" sz="2000" dirty="0"/>
              <a:t>Huolellisuus läksyjen teossa!</a:t>
            </a:r>
            <a:endParaRPr lang="en-US" sz="2000" dirty="0"/>
          </a:p>
          <a:p>
            <a:r>
              <a:rPr lang="fi-FI" sz="2000" dirty="0"/>
              <a:t>Unohtunut läksy annetaan ”rästiläksyksi”. Läksyn unohtaminen tai koulusta myöhästyminen ei ole maata kaatava juttu. </a:t>
            </a:r>
          </a:p>
          <a:p>
            <a:r>
              <a:rPr lang="fi-FI" sz="2000" dirty="0"/>
              <a:t>Toistuvista läksyunohduksista ollaan yhteydessä kotiin.</a:t>
            </a:r>
            <a:endParaRPr lang="en-US" sz="2000" dirty="0"/>
          </a:p>
          <a:p>
            <a:r>
              <a:rPr lang="fi-FI" sz="2000" dirty="0"/>
              <a:t> </a:t>
            </a:r>
            <a:r>
              <a:rPr lang="fi-FI" sz="2000" dirty="0" err="1" smtClean="0"/>
              <a:t>Poissaollessa</a:t>
            </a:r>
            <a:r>
              <a:rPr lang="fi-FI" sz="2000" dirty="0" smtClean="0"/>
              <a:t> </a:t>
            </a:r>
            <a:r>
              <a:rPr lang="fi-FI" sz="2000" dirty="0"/>
              <a:t>läksyt selvitetään kaverilta tai opelta (ilmoittakaa opelle kenen kaverin mukana läksyt). Reissuläksyt sovitaan etukäteen. </a:t>
            </a:r>
          </a:p>
          <a:p>
            <a:r>
              <a:rPr lang="fi-FI" sz="2000" dirty="0"/>
              <a:t>Laittakaa "puumerkki", kun olette tarkistaneet lapsenne läksyn. Näin osoitatte kiinnostuksenne lapsenne koulunkäyntiä kohtaan.</a:t>
            </a:r>
            <a:endParaRPr lang="fi-FI" altLang="fi-FI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47B546A-DF4B-462E-89FB-D8DD13068E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755650"/>
          </a:xfrm>
        </p:spPr>
        <p:txBody>
          <a:bodyPr/>
          <a:lstStyle/>
          <a:p>
            <a:pPr eaLnBrk="1" hangingPunct="1"/>
            <a:r>
              <a:rPr lang="fi-FI" altLang="fi-FI"/>
              <a:t>Poissaolot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6C4801A-0956-4E24-B213-4DAD23E0A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8532" y="792008"/>
            <a:ext cx="7696200" cy="46497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200" dirty="0"/>
              <a:t>Jos oppilas on poissa, siitä ilmoitetaan opettajalle heti aamulla. 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200" dirty="0"/>
              <a:t>Ilmoitus tekstiviestillä opettajan henkilökohtaiseen puhelimeen tai Wilma-viestillä. </a:t>
            </a:r>
            <a:r>
              <a:rPr lang="fi-FI" altLang="fi-FI" sz="2200" dirty="0" smtClean="0"/>
              <a:t>Viesteihin ope ei välttämättä ehdi vastata.</a:t>
            </a:r>
            <a:endParaRPr lang="fi-FI" altLang="fi-FI" sz="2200" dirty="0"/>
          </a:p>
          <a:p>
            <a:pPr eaLnBrk="1" hangingPunct="1">
              <a:lnSpc>
                <a:spcPct val="90000"/>
              </a:lnSpc>
            </a:pPr>
            <a:r>
              <a:rPr lang="fi-FI" altLang="fi-FI" sz="2200" dirty="0"/>
              <a:t>Poissaoloajan tehtävät ja läksyt tehdään voimien mukaan kotona. Läksyjä voi tiedustella opettajalta Wilma-viestillä. Miettikää, miten koululla olevat kirjat toimitetaan kotiin.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200" dirty="0"/>
              <a:t>Ylimääräiset vapaat anotaan loma-anomuksella. 1-3 pv myöntää oma opettaja. Vararehtori myöntää pidemmät lomat. Poissaoloanomukset suositellaan tehtäväksi suoraan Wilmassa.</a:t>
            </a:r>
          </a:p>
          <a:p>
            <a:pPr eaLnBrk="1" hangingPunct="1">
              <a:lnSpc>
                <a:spcPct val="90000"/>
              </a:lnSpc>
            </a:pPr>
            <a:endParaRPr lang="fi-FI" altLang="fi-FI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EB22AC3-B0D1-497D-99A3-5BD4552A62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3600"/>
              <a:t>Tieto kulkee puolin ja toisin…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C29DB51-27E1-482B-9E27-DE2A85B1A4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Tiedotus tapahtuu Wilmassa koulusta kotiin ja kodista kouluun.</a:t>
            </a:r>
          </a:p>
          <a:p>
            <a:pPr>
              <a:lnSpc>
                <a:spcPct val="90000"/>
              </a:lnSpc>
            </a:pPr>
            <a:r>
              <a:rPr lang="fi-FI" altLang="fi-FI" sz="2400" dirty="0"/>
              <a:t>Sellaiset asiat, jotka edellyttävät reagointia koulupäivän aikana, pitää soittaa. En välttämättä ehdi lukea teksti- tai Wilma-viestejä päivällä.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Kiusaamistapaukset ilmoitetaan puolin ja toisin välittömästi, jotta asioihin päästään heti puuttumaan. 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Ottakaa aina yhteyttä, jos jokin asia mietityttää tai ihmetyttää</a:t>
            </a:r>
            <a:r>
              <a:rPr lang="fi-FI" altLang="fi-FI" dirty="0" smtClean="0"/>
              <a:t>. </a:t>
            </a:r>
            <a:r>
              <a:rPr lang="fi-FI" altLang="fi-FI" sz="2400" dirty="0" smtClean="0"/>
              <a:t>Asiat selviää puhumalla. </a:t>
            </a:r>
            <a:r>
              <a:rPr lang="fi-FI" altLang="fi-FI" dirty="0" smtClean="0">
                <a:sym typeface="Wingdings" panose="05000000000000000000" pitchFamily="2" charset="2"/>
              </a:rPr>
              <a:t></a:t>
            </a:r>
            <a:endParaRPr lang="fi-FI" alt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1298CA51-5BAC-4844-A8A5-ABD56F00086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19034" y="582729"/>
            <a:ext cx="7300912" cy="49672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Jos perheessä tapahtuu isoja asioita, on koulussa siitä hyvä tietää</a:t>
            </a:r>
            <a:r>
              <a:rPr lang="fi-FI" altLang="fi-FI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fi-FI" altLang="fi-FI" sz="2400" dirty="0"/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Jos oppilas ei voi osallistua tai saa osallistua rajoitetusti koululiikuntaan, siitä tulee aikuisen ilmoittaa opettajalle</a:t>
            </a:r>
            <a:r>
              <a:rPr lang="fi-FI" altLang="fi-FI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fi-FI" altLang="fi-FI" sz="2400" dirty="0"/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Jos lapsi tarvitsee päivän aikana esim. särkylääkettä, varatkaa sopiva annos reppuun. Lapsi ottaa sen itse teidän vastuulla. Lääkinnän tarpeesta olisi kuitenkin hyvä ilmoittaa opettajalle. Opettajilla ei ole lupa lääkitä. </a:t>
            </a:r>
          </a:p>
          <a:p>
            <a:pPr eaLnBrk="1" hangingPunct="1">
              <a:lnSpc>
                <a:spcPct val="90000"/>
              </a:lnSpc>
            </a:pPr>
            <a:endParaRPr lang="fi-FI" altLang="fi-F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3B5E53A-FD75-46B2-93CA-16A5251BDF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Koululaisen parhaaksi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37AC07F-F53C-4849-8542-34974CD88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riittävä yöuni, n. 10 h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hyvä </a:t>
            </a:r>
            <a:r>
              <a:rPr lang="fi-FI" altLang="fi-FI" sz="2400" dirty="0" smtClean="0"/>
              <a:t>aamupala</a:t>
            </a:r>
            <a:endParaRPr lang="fi-FI" altLang="fi-FI" sz="2400" dirty="0"/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säänmukainen vaatetus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repussa tarvittavat tavarat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mieli on luottavainen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kohtuudella peliaikaa pelikoneilla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tukea, kannustusta, aikaa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sz="2400" dirty="0"/>
              <a:t>apua ja kiinnostusta läksyihin ja koulutyöhön</a:t>
            </a:r>
          </a:p>
          <a:p>
            <a:pPr eaLnBrk="1" hangingPunct="1">
              <a:lnSpc>
                <a:spcPct val="90000"/>
              </a:lnSpc>
              <a:buNone/>
            </a:pPr>
            <a:endParaRPr lang="fi-FI" altLang="fi-FI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äriliidut">
  <a:themeElements>
    <a:clrScheme name="Väriliidut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Väriliidu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äriliidut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idut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idut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äriliidut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äriliidut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86328d0-64f3-4071-98fe-a419545daba0">
      <UserInfo>
        <DisplayName>Roosa Tuominen</DisplayName>
        <AccountId>45</AccountId>
        <AccountType/>
      </UserInfo>
    </SharedWithUsers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C5C51450DC292428F700ECD066D663B" ma:contentTypeVersion="12" ma:contentTypeDescription="Luo uusi asiakirja." ma:contentTypeScope="" ma:versionID="6d8f934959045955176a74d285e31283">
  <xsd:schema xmlns:xsd="http://www.w3.org/2001/XMLSchema" xmlns:xs="http://www.w3.org/2001/XMLSchema" xmlns:p="http://schemas.microsoft.com/office/2006/metadata/properties" xmlns:ns2="4d4d421b-b4d3-468b-a9e4-59f5e6f875c5" xmlns:ns3="f86328d0-64f3-4071-98fe-a419545daba0" targetNamespace="http://schemas.microsoft.com/office/2006/metadata/properties" ma:root="true" ma:fieldsID="828b387478bcb9258ab7f56d9ecf3798" ns2:_="" ns3:_="">
    <xsd:import namespace="4d4d421b-b4d3-468b-a9e4-59f5e6f875c5"/>
    <xsd:import namespace="f86328d0-64f3-4071-98fe-a419545da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4d421b-b4d3-468b-a9e4-59f5e6f875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328d0-64f3-4071-98fe-a419545daba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85C659-5D8C-411B-985E-BACDE84A92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F8E6DB1-D3EB-41A6-90ED-C5B5DE9859D0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f86328d0-64f3-4071-98fe-a419545daba0"/>
    <ds:schemaRef ds:uri="4d4d421b-b4d3-468b-a9e4-59f5e6f875c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4E505D7-E3DB-495F-A874-E00C22A4FA07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0F4BEAED-6BD5-45AA-A913-46C441B08189}">
  <ds:schemaRefs>
    <ds:schemaRef ds:uri="4d4d421b-b4d3-468b-a9e4-59f5e6f875c5"/>
    <ds:schemaRef ds:uri="f86328d0-64f3-4071-98fe-a419545daba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62</TotalTime>
  <Words>1251</Words>
  <Application>Microsoft Office PowerPoint</Application>
  <PresentationFormat>Näytössä katseltava diaesitys (4:3)</PresentationFormat>
  <Paragraphs>174</Paragraphs>
  <Slides>24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24</vt:i4>
      </vt:variant>
    </vt:vector>
  </HeadingPairs>
  <TitlesOfParts>
    <vt:vector size="28" baseType="lpstr">
      <vt:lpstr>Arial</vt:lpstr>
      <vt:lpstr>Comic Sans MS</vt:lpstr>
      <vt:lpstr>Wingdings</vt:lpstr>
      <vt:lpstr>Väriliidut</vt:lpstr>
      <vt:lpstr>  1-2 C VANHEMPAINILTA  26.8.2021</vt:lpstr>
      <vt:lpstr>1-2 C</vt:lpstr>
      <vt:lpstr>Koulun aikuisia</vt:lpstr>
      <vt:lpstr>Tuntijako</vt:lpstr>
      <vt:lpstr>Läksyt</vt:lpstr>
      <vt:lpstr>Poissaolot</vt:lpstr>
      <vt:lpstr>Tieto kulkee puolin ja toisin…</vt:lpstr>
      <vt:lpstr>PowerPoint-esitys</vt:lpstr>
      <vt:lpstr>Koululaisen parhaaksi</vt:lpstr>
      <vt:lpstr>Luokan käytänteitä</vt:lpstr>
      <vt:lpstr>Koulumatka</vt:lpstr>
      <vt:lpstr>Äidinkieli</vt:lpstr>
      <vt:lpstr>Äidinkieli 2lk</vt:lpstr>
      <vt:lpstr>Matematiikka</vt:lpstr>
      <vt:lpstr>Matematiikka 2lk</vt:lpstr>
      <vt:lpstr>Englanti</vt:lpstr>
      <vt:lpstr>Arviointi</vt:lpstr>
      <vt:lpstr>Ja vielä …</vt:lpstr>
      <vt:lpstr>PowerPoint-esitys</vt:lpstr>
      <vt:lpstr>Verso, HaKa ja Yhteispeli</vt:lpstr>
      <vt:lpstr>Lukuvuosi 2021-2022</vt:lpstr>
      <vt:lpstr>Iltapäiväkerho</vt:lpstr>
      <vt:lpstr>Lisätietoa ip -kerhoon</vt:lpstr>
      <vt:lpstr>PowerPoint-esitys</vt:lpstr>
    </vt:vector>
  </TitlesOfParts>
  <Company>Siilinjärven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1lk vanhempainilta</dc:title>
  <dc:creator>optu14</dc:creator>
  <cp:lastModifiedBy>Jonna Luttinen</cp:lastModifiedBy>
  <cp:revision>353</cp:revision>
  <cp:lastPrinted>2014-08-20T11:14:16Z</cp:lastPrinted>
  <dcterms:created xsi:type="dcterms:W3CDTF">2011-08-16T10:53:37Z</dcterms:created>
  <dcterms:modified xsi:type="dcterms:W3CDTF">2021-08-26T13:44:16Z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Jaana Sillanpaa</vt:lpwstr>
  </property>
  <property fmtid="{D5CDD505-2E9C-101B-9397-08002B2CF9AE}" pid="3" name="display_urn:schemas-microsoft-com:office:office#Author">
    <vt:lpwstr>Jaana Sillanpaa</vt:lpwstr>
  </property>
  <property fmtid="{D5CDD505-2E9C-101B-9397-08002B2CF9AE}" pid="4" name="ContentTypeId">
    <vt:lpwstr>0x010100BC5C51450DC292428F700ECD066D663B</vt:lpwstr>
  </property>
</Properties>
</file>