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0" r:id="rId15"/>
    <p:sldId id="268" r:id="rId16"/>
    <p:sldId id="269" r:id="rId17"/>
    <p:sldId id="279" r:id="rId18"/>
    <p:sldId id="270" r:id="rId19"/>
    <p:sldId id="281" r:id="rId20"/>
    <p:sldId id="271" r:id="rId21"/>
    <p:sldId id="272" r:id="rId22"/>
    <p:sldId id="273" r:id="rId23"/>
    <p:sldId id="274" r:id="rId24"/>
    <p:sldId id="258" r:id="rId25"/>
    <p:sldId id="282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058F1-CB5E-BC6D-4B68-2873D2101295}" v="59" dt="2022-08-15T19:09:22.591"/>
    <p1510:client id="{8C6A2C24-BB1B-3A9A-B36C-2E196657F44F}" v="159" dt="2022-08-14T20:15:07.885"/>
    <p1510:client id="{A029FD51-FD9C-3E2C-F9E8-36CC5B73160B}" v="92" dt="2022-08-15T10:20:21.293"/>
    <p1510:client id="{BD88B188-4793-4AED-B238-BCC9ECB22D7E}" v="246" dt="2022-08-14T20:01:50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D88B188-4793-4AED-B238-BCC9ECB22D7E}"/>
    <pc:docChg chg="modSld">
      <pc:chgData name="" userId="" providerId="" clId="Web-{BD88B188-4793-4AED-B238-BCC9ECB22D7E}" dt="2022-08-14T19:41:19.504" v="4" actId="20577"/>
      <pc:docMkLst>
        <pc:docMk/>
      </pc:docMkLst>
      <pc:sldChg chg="modSp">
        <pc:chgData name="" userId="" providerId="" clId="Web-{BD88B188-4793-4AED-B238-BCC9ECB22D7E}" dt="2022-08-14T19:41:19.504" v="4" actId="20577"/>
        <pc:sldMkLst>
          <pc:docMk/>
          <pc:sldMk cId="782385677" sldId="256"/>
        </pc:sldMkLst>
        <pc:spChg chg="mod">
          <ac:chgData name="" userId="" providerId="" clId="Web-{BD88B188-4793-4AED-B238-BCC9ECB22D7E}" dt="2022-08-14T19:41:19.504" v="4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Johanna Leppäharju" userId="S::johanna.leppaharju@edusiilinjarvi.fi::cb9cca7c-6a1e-48c8-81b2-06cd8e941ae6" providerId="AD" clId="Web-{BD88B188-4793-4AED-B238-BCC9ECB22D7E}"/>
    <pc:docChg chg="addSld modSld addMainMaster delMainMaster">
      <pc:chgData name="Johanna Leppäharju" userId="S::johanna.leppaharju@edusiilinjarvi.fi::cb9cca7c-6a1e-48c8-81b2-06cd8e941ae6" providerId="AD" clId="Web-{BD88B188-4793-4AED-B238-BCC9ECB22D7E}" dt="2022-08-14T20:01:58.393" v="217"/>
      <pc:docMkLst>
        <pc:docMk/>
      </pc:docMkLst>
      <pc:sldChg chg="addSp delSp modSp mod setBg modClrScheme addAnim chgLayout">
        <pc:chgData name="Johanna Leppäharju" userId="S::johanna.leppaharju@edusiilinjarvi.fi::cb9cca7c-6a1e-48c8-81b2-06cd8e941ae6" providerId="AD" clId="Web-{BD88B188-4793-4AED-B238-BCC9ECB22D7E}" dt="2022-08-14T19:41:53.473" v="12" actId="20577"/>
        <pc:sldMkLst>
          <pc:docMk/>
          <pc:sldMk cId="782385677" sldId="256"/>
        </pc:sldMkLst>
        <pc:spChg chg="mod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41:53.473" v="12" actId="20577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9" creationId="{C1DD1A8A-57D5-4A81-AD04-532B043C5611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11" creationId="{007891EC-4501-44ED-A8C8-B11B6DB767AB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16" creationId="{0DBF1ABE-8590-450D-BB49-BDDCCF3EEA9E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18" creationId="{96CB0275-66F1-4491-93B8-121D0C7176BF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20" creationId="{18D32C3D-8F76-4E99-BE56-0836CC38CC84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1:36.754" v="6"/>
          <ac:spMkLst>
            <pc:docMk/>
            <pc:sldMk cId="782385677" sldId="256"/>
            <ac:spMk id="22" creationId="{70766076-46F5-42D5-A773-2B3BEF2B8B74}"/>
          </ac:spMkLst>
        </pc:spChg>
        <pc:picChg chg="add mod ord">
          <ac:chgData name="Johanna Leppäharju" userId="S::johanna.leppaharju@edusiilinjarvi.fi::cb9cca7c-6a1e-48c8-81b2-06cd8e941ae6" providerId="AD" clId="Web-{BD88B188-4793-4AED-B238-BCC9ECB22D7E}" dt="2022-08-14T19:41:36.754" v="6"/>
          <ac:picMkLst>
            <pc:docMk/>
            <pc:sldMk cId="782385677" sldId="256"/>
            <ac:picMk id="4" creationId="{D5FBF369-3396-1E54-5E71-BB0A6060C3A5}"/>
          </ac:picMkLst>
        </pc:picChg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19:42:48.990" v="31"/>
        <pc:sldMkLst>
          <pc:docMk/>
          <pc:sldMk cId="2705813620" sldId="257"/>
        </pc:sldMkLst>
        <pc:spChg chg="mod">
          <ac:chgData name="Johanna Leppäharju" userId="S::johanna.leppaharju@edusiilinjarvi.fi::cb9cca7c-6a1e-48c8-81b2-06cd8e941ae6" providerId="AD" clId="Web-{BD88B188-4793-4AED-B238-BCC9ECB22D7E}" dt="2022-08-14T19:42:48.990" v="31"/>
          <ac:spMkLst>
            <pc:docMk/>
            <pc:sldMk cId="2705813620" sldId="257"/>
            <ac:spMk id="2" creationId="{74F926CD-3C2E-5064-3895-B8E88584CD9A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42:48.990" v="31"/>
          <ac:spMkLst>
            <pc:docMk/>
            <pc:sldMk cId="2705813620" sldId="257"/>
            <ac:spMk id="3" creationId="{5DB6C653-311B-01B1-0A9B-662FA45B0CF6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6.286" v="28"/>
          <ac:spMkLst>
            <pc:docMk/>
            <pc:sldMk cId="2705813620" sldId="257"/>
            <ac:spMk id="9" creationId="{8181FC64-B306-4821-98E2-780662EFC486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6.286" v="28"/>
          <ac:spMkLst>
            <pc:docMk/>
            <pc:sldMk cId="2705813620" sldId="257"/>
            <ac:spMk id="11" creationId="{5871FC61-DD4E-47D4-81FD-8A7E7D12B371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6.286" v="28"/>
          <ac:spMkLst>
            <pc:docMk/>
            <pc:sldMk cId="2705813620" sldId="257"/>
            <ac:spMk id="13" creationId="{829A1E2C-5AC8-40FC-99E9-832069D39792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6.286" v="28"/>
          <ac:spMkLst>
            <pc:docMk/>
            <pc:sldMk cId="2705813620" sldId="257"/>
            <ac:spMk id="15" creationId="{55C54A75-E44A-4147-B9D0-FF46CFD31612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8.990" v="30"/>
          <ac:spMkLst>
            <pc:docMk/>
            <pc:sldMk cId="2705813620" sldId="257"/>
            <ac:spMk id="17" creationId="{3D5FBB81-B61B-416A-8F5D-A8DDF62530F1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8.990" v="30"/>
          <ac:spMkLst>
            <pc:docMk/>
            <pc:sldMk cId="2705813620" sldId="257"/>
            <ac:spMk id="18" creationId="{40C0D7D4-D83D-4C58-87D1-955F0A9173D7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8.990" v="30"/>
          <ac:spMkLst>
            <pc:docMk/>
            <pc:sldMk cId="2705813620" sldId="257"/>
            <ac:spMk id="19" creationId="{15F9A324-404E-4C5D-AFF0-C5D0D84182B0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2:48.990" v="30"/>
          <ac:spMkLst>
            <pc:docMk/>
            <pc:sldMk cId="2705813620" sldId="257"/>
            <ac:spMk id="20" creationId="{AC4CE3C4-3600-4353-9FE1-B32D06BEF02B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2:48.990" v="31"/>
          <ac:spMkLst>
            <pc:docMk/>
            <pc:sldMk cId="2705813620" sldId="257"/>
            <ac:spMk id="22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2:48.990" v="31"/>
          <ac:spMkLst>
            <pc:docMk/>
            <pc:sldMk cId="2705813620" sldId="257"/>
            <ac:spMk id="23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2:48.990" v="31"/>
          <ac:spMkLst>
            <pc:docMk/>
            <pc:sldMk cId="2705813620" sldId="257"/>
            <ac:spMk id="24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2:48.990" v="31"/>
          <ac:spMkLst>
            <pc:docMk/>
            <pc:sldMk cId="2705813620" sldId="257"/>
            <ac:spMk id="2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BD88B188-4793-4AED-B238-BCC9ECB22D7E}" dt="2022-08-14T19:42:48.990" v="31"/>
          <ac:picMkLst>
            <pc:docMk/>
            <pc:sldMk cId="2705813620" sldId="257"/>
            <ac:picMk id="4" creationId="{D96AADD6-4F2A-5FCB-90A2-3BE4DEBD43B5}"/>
          </ac:picMkLst>
        </pc:picChg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19:44:32.709" v="60"/>
        <pc:sldMkLst>
          <pc:docMk/>
          <pc:sldMk cId="1074295971" sldId="258"/>
        </pc:sldMkLst>
        <pc:spChg chg="mod">
          <ac:chgData name="Johanna Leppäharju" userId="S::johanna.leppaharju@edusiilinjarvi.fi::cb9cca7c-6a1e-48c8-81b2-06cd8e941ae6" providerId="AD" clId="Web-{BD88B188-4793-4AED-B238-BCC9ECB22D7E}" dt="2022-08-14T19:44:32.709" v="60"/>
          <ac:spMkLst>
            <pc:docMk/>
            <pc:sldMk cId="1074295971" sldId="258"/>
            <ac:spMk id="2" creationId="{DDC67D39-DFE0-C3C6-8C30-3567D126B81D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44:32.709" v="60"/>
          <ac:spMkLst>
            <pc:docMk/>
            <pc:sldMk cId="1074295971" sldId="258"/>
            <ac:spMk id="3" creationId="{453F4CAD-2C0D-BAA0-8A56-32AC59E29967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4:32.709" v="59"/>
          <ac:spMkLst>
            <pc:docMk/>
            <pc:sldMk cId="1074295971" sldId="258"/>
            <ac:spMk id="9" creationId="{49BB7E9A-6937-4BF0-9F51-A20F197B550F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4:32.709" v="59"/>
          <ac:spMkLst>
            <pc:docMk/>
            <pc:sldMk cId="1074295971" sldId="258"/>
            <ac:spMk id="11" creationId="{E0939753-89D7-48A8-8441-B9FF25CE8A7E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4:32.709" v="59"/>
          <ac:spMkLst>
            <pc:docMk/>
            <pc:sldMk cId="1074295971" sldId="258"/>
            <ac:spMk id="13" creationId="{9F5CCFC5-858F-4B45-9B10-D49DD0280D20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4:32.709" v="59"/>
          <ac:spMkLst>
            <pc:docMk/>
            <pc:sldMk cId="1074295971" sldId="258"/>
            <ac:spMk id="15" creationId="{2348ECDC-D455-4B71-90F6-2ECC12B7983B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4:32.709" v="60"/>
          <ac:spMkLst>
            <pc:docMk/>
            <pc:sldMk cId="1074295971" sldId="258"/>
            <ac:spMk id="17" creationId="{49BB7E9A-6937-4BF0-9F51-A20F197B550F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4:32.709" v="60"/>
          <ac:spMkLst>
            <pc:docMk/>
            <pc:sldMk cId="1074295971" sldId="258"/>
            <ac:spMk id="18" creationId="{E0939753-89D7-48A8-8441-B9FF25CE8A7E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4:32.709" v="60"/>
          <ac:spMkLst>
            <pc:docMk/>
            <pc:sldMk cId="1074295971" sldId="258"/>
            <ac:spMk id="19" creationId="{9F5CCFC5-858F-4B45-9B10-D49DD0280D20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4:32.709" v="60"/>
          <ac:spMkLst>
            <pc:docMk/>
            <pc:sldMk cId="1074295971" sldId="258"/>
            <ac:spMk id="20" creationId="{2348ECDC-D455-4B71-90F6-2ECC12B7983B}"/>
          </ac:spMkLst>
        </pc:spChg>
        <pc:picChg chg="add mod">
          <ac:chgData name="Johanna Leppäharju" userId="S::johanna.leppaharju@edusiilinjarvi.fi::cb9cca7c-6a1e-48c8-81b2-06cd8e941ae6" providerId="AD" clId="Web-{BD88B188-4793-4AED-B238-BCC9ECB22D7E}" dt="2022-08-14T19:44:32.709" v="60"/>
          <ac:picMkLst>
            <pc:docMk/>
            <pc:sldMk cId="1074295971" sldId="258"/>
            <ac:picMk id="4" creationId="{353D50D7-3759-12AB-EEA1-3812BB6820E7}"/>
          </ac:picMkLst>
        </pc:picChg>
      </pc:sldChg>
      <pc:sldChg chg="addSp modSp new mod setBg">
        <pc:chgData name="Johanna Leppäharju" userId="S::johanna.leppaharju@edusiilinjarvi.fi::cb9cca7c-6a1e-48c8-81b2-06cd8e941ae6" providerId="AD" clId="Web-{BD88B188-4793-4AED-B238-BCC9ECB22D7E}" dt="2022-08-14T19:53:35.278" v="79"/>
        <pc:sldMkLst>
          <pc:docMk/>
          <pc:sldMk cId="802869361" sldId="259"/>
        </pc:sldMkLst>
        <pc:spChg chg="mod">
          <ac:chgData name="Johanna Leppäharju" userId="S::johanna.leppaharju@edusiilinjarvi.fi::cb9cca7c-6a1e-48c8-81b2-06cd8e941ae6" providerId="AD" clId="Web-{BD88B188-4793-4AED-B238-BCC9ECB22D7E}" dt="2022-08-14T19:53:35.278" v="79"/>
          <ac:spMkLst>
            <pc:docMk/>
            <pc:sldMk cId="802869361" sldId="259"/>
            <ac:spMk id="2" creationId="{5894BC15-51AD-0A4D-FFCF-5D071ABEFAA1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3:35.278" v="79"/>
          <ac:spMkLst>
            <pc:docMk/>
            <pc:sldMk cId="802869361" sldId="259"/>
            <ac:spMk id="3" creationId="{3FBCF128-44CC-66B5-044B-1964C2609C42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3:35.278" v="79"/>
          <ac:spMkLst>
            <pc:docMk/>
            <pc:sldMk cId="802869361" sldId="259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3:35.278" v="79"/>
          <ac:spMkLst>
            <pc:docMk/>
            <pc:sldMk cId="802869361" sldId="259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3:35.278" v="79"/>
          <ac:spMkLst>
            <pc:docMk/>
            <pc:sldMk cId="802869361" sldId="259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3:35.278" v="79"/>
          <ac:spMkLst>
            <pc:docMk/>
            <pc:sldMk cId="802869361" sldId="259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BD88B188-4793-4AED-B238-BCC9ECB22D7E}" dt="2022-08-14T19:53:35.278" v="79"/>
          <ac:picMkLst>
            <pc:docMk/>
            <pc:sldMk cId="802869361" sldId="259"/>
            <ac:picMk id="4" creationId="{32264833-303D-0800-FDAB-3736523A72FD}"/>
          </ac:picMkLst>
        </pc:picChg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19:49:47.900" v="77"/>
        <pc:sldMkLst>
          <pc:docMk/>
          <pc:sldMk cId="1296680937" sldId="260"/>
        </pc:sldMkLst>
        <pc:spChg chg="mod">
          <ac:chgData name="Johanna Leppäharju" userId="S::johanna.leppaharju@edusiilinjarvi.fi::cb9cca7c-6a1e-48c8-81b2-06cd8e941ae6" providerId="AD" clId="Web-{BD88B188-4793-4AED-B238-BCC9ECB22D7E}" dt="2022-08-14T19:49:47.900" v="77"/>
          <ac:spMkLst>
            <pc:docMk/>
            <pc:sldMk cId="1296680937" sldId="260"/>
            <ac:spMk id="2" creationId="{D871A7A4-BAB0-EDDD-DB68-281BBF3CCEC8}"/>
          </ac:spMkLst>
        </pc:spChg>
        <pc:spChg chg="mod ord">
          <ac:chgData name="Johanna Leppäharju" userId="S::johanna.leppaharju@edusiilinjarvi.fi::cb9cca7c-6a1e-48c8-81b2-06cd8e941ae6" providerId="AD" clId="Web-{BD88B188-4793-4AED-B238-BCC9ECB22D7E}" dt="2022-08-14T19:49:47.900" v="77"/>
          <ac:spMkLst>
            <pc:docMk/>
            <pc:sldMk cId="1296680937" sldId="260"/>
            <ac:spMk id="3" creationId="{00DC6448-DBEC-0725-4E8F-99F32B40C9BB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9:47.900" v="76"/>
          <ac:spMkLst>
            <pc:docMk/>
            <pc:sldMk cId="1296680937" sldId="260"/>
            <ac:spMk id="9" creationId="{593B4D24-F4A8-4141-A20A-E0575D199633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9:47.900" v="76"/>
          <ac:spMkLst>
            <pc:docMk/>
            <pc:sldMk cId="1296680937" sldId="260"/>
            <ac:spMk id="11" creationId="{9F87E4D0-D347-4DA8-81D7-104733308B4B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9:47.900" v="76"/>
          <ac:spMkLst>
            <pc:docMk/>
            <pc:sldMk cId="1296680937" sldId="260"/>
            <ac:spMk id="13" creationId="{9DC9CEF6-58E1-4D78-BBBE-76F779AD9CF8}"/>
          </ac:spMkLst>
        </pc:spChg>
        <pc:spChg chg="add del">
          <ac:chgData name="Johanna Leppäharju" userId="S::johanna.leppaharju@edusiilinjarvi.fi::cb9cca7c-6a1e-48c8-81b2-06cd8e941ae6" providerId="AD" clId="Web-{BD88B188-4793-4AED-B238-BCC9ECB22D7E}" dt="2022-08-14T19:49:47.900" v="76"/>
          <ac:spMkLst>
            <pc:docMk/>
            <pc:sldMk cId="1296680937" sldId="260"/>
            <ac:spMk id="15" creationId="{47AF1248-67F7-4FEF-8D1D-FE33661A9CA9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9:47.900" v="77"/>
          <ac:spMkLst>
            <pc:docMk/>
            <pc:sldMk cId="1296680937" sldId="260"/>
            <ac:spMk id="17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9:47.900" v="77"/>
          <ac:spMkLst>
            <pc:docMk/>
            <pc:sldMk cId="1296680937" sldId="260"/>
            <ac:spMk id="18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9:47.900" v="77"/>
          <ac:spMkLst>
            <pc:docMk/>
            <pc:sldMk cId="1296680937" sldId="260"/>
            <ac:spMk id="19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49:47.900" v="77"/>
          <ac:spMkLst>
            <pc:docMk/>
            <pc:sldMk cId="1296680937" sldId="260"/>
            <ac:spMk id="20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BD88B188-4793-4AED-B238-BCC9ECB22D7E}" dt="2022-08-14T19:49:47.900" v="77"/>
          <ac:picMkLst>
            <pc:docMk/>
            <pc:sldMk cId="1296680937" sldId="260"/>
            <ac:picMk id="4" creationId="{F94FFC3A-01D8-ABC9-9E22-EB001669C4D2}"/>
          </ac:picMkLst>
        </pc:picChg>
      </pc:sldChg>
      <pc:sldChg chg="addSp delSp modSp new mod setBg">
        <pc:chgData name="Johanna Leppäharju" userId="S::johanna.leppaharju@edusiilinjarvi.fi::cb9cca7c-6a1e-48c8-81b2-06cd8e941ae6" providerId="AD" clId="Web-{BD88B188-4793-4AED-B238-BCC9ECB22D7E}" dt="2022-08-14T20:01:58.393" v="217"/>
        <pc:sldMkLst>
          <pc:docMk/>
          <pc:sldMk cId="65035616" sldId="261"/>
        </pc:sldMkLst>
        <pc:spChg chg="mod">
          <ac:chgData name="Johanna Leppäharju" userId="S::johanna.leppaharju@edusiilinjarvi.fi::cb9cca7c-6a1e-48c8-81b2-06cd8e941ae6" providerId="AD" clId="Web-{BD88B188-4793-4AED-B238-BCC9ECB22D7E}" dt="2022-08-14T20:01:58.393" v="217"/>
          <ac:spMkLst>
            <pc:docMk/>
            <pc:sldMk cId="65035616" sldId="261"/>
            <ac:spMk id="2" creationId="{7C6282F7-FE89-4BE1-BC8A-FD427B1E30EB}"/>
          </ac:spMkLst>
        </pc:spChg>
        <pc:spChg chg="del mod">
          <ac:chgData name="Johanna Leppäharju" userId="S::johanna.leppaharju@edusiilinjarvi.fi::cb9cca7c-6a1e-48c8-81b2-06cd8e941ae6" providerId="AD" clId="Web-{BD88B188-4793-4AED-B238-BCC9ECB22D7E}" dt="2022-08-14T20:01:58.393" v="217"/>
          <ac:spMkLst>
            <pc:docMk/>
            <pc:sldMk cId="65035616" sldId="261"/>
            <ac:spMk id="3" creationId="{0B6003E8-6FE5-D513-A4EE-64C3AAA7A37B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20:01:58.393" v="217"/>
          <ac:spMkLst>
            <pc:docMk/>
            <pc:sldMk cId="65035616" sldId="261"/>
            <ac:spMk id="9" creationId="{47FC6A8B-34F9-40FB-AA2D-E34168F52850}"/>
          </ac:spMkLst>
        </pc:spChg>
        <pc:grpChg chg="add">
          <ac:chgData name="Johanna Leppäharju" userId="S::johanna.leppaharju@edusiilinjarvi.fi::cb9cca7c-6a1e-48c8-81b2-06cd8e941ae6" providerId="AD" clId="Web-{BD88B188-4793-4AED-B238-BCC9ECB22D7E}" dt="2022-08-14T20:01:58.393" v="217"/>
          <ac:grpSpMkLst>
            <pc:docMk/>
            <pc:sldMk cId="65035616" sldId="261"/>
            <ac:grpSpMk id="11" creationId="{D4D684F8-91BF-481C-A965-722756A383D0}"/>
          </ac:grpSpMkLst>
        </pc:grpChg>
        <pc:graphicFrameChg chg="add">
          <ac:chgData name="Johanna Leppäharju" userId="S::johanna.leppaharju@edusiilinjarvi.fi::cb9cca7c-6a1e-48c8-81b2-06cd8e941ae6" providerId="AD" clId="Web-{BD88B188-4793-4AED-B238-BCC9ECB22D7E}" dt="2022-08-14T20:01:58.393" v="217"/>
          <ac:graphicFrameMkLst>
            <pc:docMk/>
            <pc:sldMk cId="65035616" sldId="261"/>
            <ac:graphicFrameMk id="5" creationId="{B0D54721-80D5-CFFF-D1D3-B8F862013485}"/>
          </ac:graphicFrameMkLst>
        </pc:graphicFrameChg>
      </pc:sldChg>
      <pc:sldChg chg="addSp modSp new mod setBg">
        <pc:chgData name="Johanna Leppäharju" userId="S::johanna.leppaharju@edusiilinjarvi.fi::cb9cca7c-6a1e-48c8-81b2-06cd8e941ae6" providerId="AD" clId="Web-{BD88B188-4793-4AED-B238-BCC9ECB22D7E}" dt="2022-08-14T19:55:17.138" v="95"/>
        <pc:sldMkLst>
          <pc:docMk/>
          <pc:sldMk cId="787135695" sldId="262"/>
        </pc:sldMkLst>
        <pc:spChg chg="mod">
          <ac:chgData name="Johanna Leppäharju" userId="S::johanna.leppaharju@edusiilinjarvi.fi::cb9cca7c-6a1e-48c8-81b2-06cd8e941ae6" providerId="AD" clId="Web-{BD88B188-4793-4AED-B238-BCC9ECB22D7E}" dt="2022-08-14T19:55:17.138" v="95"/>
          <ac:spMkLst>
            <pc:docMk/>
            <pc:sldMk cId="787135695" sldId="262"/>
            <ac:spMk id="2" creationId="{A734D6EC-634C-FD88-D179-EC0FD3C3DBDA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5:17.138" v="95"/>
          <ac:spMkLst>
            <pc:docMk/>
            <pc:sldMk cId="787135695" sldId="262"/>
            <ac:spMk id="3" creationId="{DC3B413B-80AA-EAD7-5D2A-9A5F85E3210A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5:17.138" v="95"/>
          <ac:spMkLst>
            <pc:docMk/>
            <pc:sldMk cId="787135695" sldId="262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5:17.138" v="95"/>
          <ac:spMkLst>
            <pc:docMk/>
            <pc:sldMk cId="787135695" sldId="262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5:17.138" v="95"/>
          <ac:spMkLst>
            <pc:docMk/>
            <pc:sldMk cId="787135695" sldId="262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BD88B188-4793-4AED-B238-BCC9ECB22D7E}" dt="2022-08-14T19:55:17.138" v="95"/>
          <ac:spMkLst>
            <pc:docMk/>
            <pc:sldMk cId="787135695" sldId="262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BD88B188-4793-4AED-B238-BCC9ECB22D7E}" dt="2022-08-14T19:55:17.138" v="95"/>
          <ac:picMkLst>
            <pc:docMk/>
            <pc:sldMk cId="787135695" sldId="262"/>
            <ac:picMk id="4" creationId="{E09CD35E-23E4-9FE4-AC71-A371F94E5199}"/>
          </ac:picMkLst>
        </pc:picChg>
      </pc:sldChg>
      <pc:sldChg chg="modSp new">
        <pc:chgData name="Johanna Leppäharju" userId="S::johanna.leppaharju@edusiilinjarvi.fi::cb9cca7c-6a1e-48c8-81b2-06cd8e941ae6" providerId="AD" clId="Web-{BD88B188-4793-4AED-B238-BCC9ECB22D7E}" dt="2022-08-14T19:55:52.123" v="108" actId="20577"/>
        <pc:sldMkLst>
          <pc:docMk/>
          <pc:sldMk cId="78501730" sldId="263"/>
        </pc:sldMkLst>
        <pc:spChg chg="mod">
          <ac:chgData name="Johanna Leppäharju" userId="S::johanna.leppaharju@edusiilinjarvi.fi::cb9cca7c-6a1e-48c8-81b2-06cd8e941ae6" providerId="AD" clId="Web-{BD88B188-4793-4AED-B238-BCC9ECB22D7E}" dt="2022-08-14T19:55:45.701" v="106" actId="20577"/>
          <ac:spMkLst>
            <pc:docMk/>
            <pc:sldMk cId="78501730" sldId="263"/>
            <ac:spMk id="2" creationId="{4E86E251-4C13-A18C-6641-69EDF7BD3AC7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5:52.123" v="108" actId="20577"/>
          <ac:spMkLst>
            <pc:docMk/>
            <pc:sldMk cId="78501730" sldId="263"/>
            <ac:spMk id="3" creationId="{A23A3DCB-C32F-764D-D5D1-A552592D45A7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6:08.498" v="111" actId="20577"/>
        <pc:sldMkLst>
          <pc:docMk/>
          <pc:sldMk cId="1899606531" sldId="264"/>
        </pc:sldMkLst>
        <pc:spChg chg="mod">
          <ac:chgData name="Johanna Leppäharju" userId="S::johanna.leppaharju@edusiilinjarvi.fi::cb9cca7c-6a1e-48c8-81b2-06cd8e941ae6" providerId="AD" clId="Web-{BD88B188-4793-4AED-B238-BCC9ECB22D7E}" dt="2022-08-14T19:56:08.498" v="111" actId="20577"/>
          <ac:spMkLst>
            <pc:docMk/>
            <pc:sldMk cId="1899606531" sldId="264"/>
            <ac:spMk id="3" creationId="{0DBCD8F4-A8D0-A6AE-6503-B0ED91242094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6:37.686" v="123" actId="20577"/>
        <pc:sldMkLst>
          <pc:docMk/>
          <pc:sldMk cId="3724626698" sldId="265"/>
        </pc:sldMkLst>
        <pc:spChg chg="mod">
          <ac:chgData name="Johanna Leppäharju" userId="S::johanna.leppaharju@edusiilinjarvi.fi::cb9cca7c-6a1e-48c8-81b2-06cd8e941ae6" providerId="AD" clId="Web-{BD88B188-4793-4AED-B238-BCC9ECB22D7E}" dt="2022-08-14T19:56:37.686" v="123" actId="20577"/>
          <ac:spMkLst>
            <pc:docMk/>
            <pc:sldMk cId="3724626698" sldId="265"/>
            <ac:spMk id="2" creationId="{3600EF40-047F-06FC-6F2E-013B845BE7A3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6:25.858" v="114" actId="20577"/>
          <ac:spMkLst>
            <pc:docMk/>
            <pc:sldMk cId="3724626698" sldId="265"/>
            <ac:spMk id="3" creationId="{DE657E85-183F-E97F-4A2D-E4264D4EA836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6:57.405" v="136" actId="20577"/>
        <pc:sldMkLst>
          <pc:docMk/>
          <pc:sldMk cId="1821377430" sldId="266"/>
        </pc:sldMkLst>
        <pc:spChg chg="mod">
          <ac:chgData name="Johanna Leppäharju" userId="S::johanna.leppaharju@edusiilinjarvi.fi::cb9cca7c-6a1e-48c8-81b2-06cd8e941ae6" providerId="AD" clId="Web-{BD88B188-4793-4AED-B238-BCC9ECB22D7E}" dt="2022-08-14T19:56:57.405" v="136" actId="20577"/>
          <ac:spMkLst>
            <pc:docMk/>
            <pc:sldMk cId="1821377430" sldId="266"/>
            <ac:spMk id="2" creationId="{96FDEB59-FFA5-4CCD-6C9A-B0FECE998131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6:53.483" v="127" actId="20577"/>
          <ac:spMkLst>
            <pc:docMk/>
            <pc:sldMk cId="1821377430" sldId="266"/>
            <ac:spMk id="3" creationId="{C5FF62EF-7FB5-2FFF-1C3E-4FF85A59BCD1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7:22.109" v="142" actId="20577"/>
        <pc:sldMkLst>
          <pc:docMk/>
          <pc:sldMk cId="2380379563" sldId="267"/>
        </pc:sldMkLst>
        <pc:spChg chg="mod">
          <ac:chgData name="Johanna Leppäharju" userId="S::johanna.leppaharju@edusiilinjarvi.fi::cb9cca7c-6a1e-48c8-81b2-06cd8e941ae6" providerId="AD" clId="Web-{BD88B188-4793-4AED-B238-BCC9ECB22D7E}" dt="2022-08-14T19:57:22.109" v="142" actId="20577"/>
          <ac:spMkLst>
            <pc:docMk/>
            <pc:sldMk cId="2380379563" sldId="267"/>
            <ac:spMk id="2" creationId="{A3176E44-BB85-3A41-EC15-4FD14EA328A8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7:18.577" v="139" actId="20577"/>
          <ac:spMkLst>
            <pc:docMk/>
            <pc:sldMk cId="2380379563" sldId="267"/>
            <ac:spMk id="3" creationId="{93A9DEBF-782E-0928-B530-37AA7EED5F47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7:59.031" v="153" actId="20577"/>
        <pc:sldMkLst>
          <pc:docMk/>
          <pc:sldMk cId="757623702" sldId="268"/>
        </pc:sldMkLst>
        <pc:spChg chg="mod">
          <ac:chgData name="Johanna Leppäharju" userId="S::johanna.leppaharju@edusiilinjarvi.fi::cb9cca7c-6a1e-48c8-81b2-06cd8e941ae6" providerId="AD" clId="Web-{BD88B188-4793-4AED-B238-BCC9ECB22D7E}" dt="2022-08-14T19:57:54.890" v="151" actId="20577"/>
          <ac:spMkLst>
            <pc:docMk/>
            <pc:sldMk cId="757623702" sldId="268"/>
            <ac:spMk id="2" creationId="{BA98B63A-E8F7-5BB9-12F1-A75183DACA4A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7:59.031" v="153" actId="20577"/>
          <ac:spMkLst>
            <pc:docMk/>
            <pc:sldMk cId="757623702" sldId="268"/>
            <ac:spMk id="3" creationId="{23C2918D-0DEE-7251-FEDF-6662BF3C7A80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8:21.453" v="159" actId="20577"/>
        <pc:sldMkLst>
          <pc:docMk/>
          <pc:sldMk cId="1076982288" sldId="269"/>
        </pc:sldMkLst>
        <pc:spChg chg="mod">
          <ac:chgData name="Johanna Leppäharju" userId="S::johanna.leppaharju@edusiilinjarvi.fi::cb9cca7c-6a1e-48c8-81b2-06cd8e941ae6" providerId="AD" clId="Web-{BD88B188-4793-4AED-B238-BCC9ECB22D7E}" dt="2022-08-14T19:58:21.453" v="159" actId="20577"/>
          <ac:spMkLst>
            <pc:docMk/>
            <pc:sldMk cId="1076982288" sldId="269"/>
            <ac:spMk id="2" creationId="{00802FEA-B567-BED9-D183-9B1EEBF3012B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8:14.265" v="156" actId="20577"/>
          <ac:spMkLst>
            <pc:docMk/>
            <pc:sldMk cId="1076982288" sldId="269"/>
            <ac:spMk id="3" creationId="{B03BF315-9109-D1E1-D734-E409E66ACD09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8:38.828" v="163" actId="20577"/>
        <pc:sldMkLst>
          <pc:docMk/>
          <pc:sldMk cId="1815772192" sldId="270"/>
        </pc:sldMkLst>
        <pc:spChg chg="mod">
          <ac:chgData name="Johanna Leppäharju" userId="S::johanna.leppaharju@edusiilinjarvi.fi::cb9cca7c-6a1e-48c8-81b2-06cd8e941ae6" providerId="AD" clId="Web-{BD88B188-4793-4AED-B238-BCC9ECB22D7E}" dt="2022-08-14T19:58:38.828" v="163" actId="20577"/>
          <ac:spMkLst>
            <pc:docMk/>
            <pc:sldMk cId="1815772192" sldId="270"/>
            <ac:spMk id="2" creationId="{96B06A33-B4B6-117C-2803-5B8D67535C89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8:36.063" v="162" actId="20577"/>
          <ac:spMkLst>
            <pc:docMk/>
            <pc:sldMk cId="1815772192" sldId="270"/>
            <ac:spMk id="3" creationId="{112EDC7F-A3B2-ECE3-9C1D-3BD385BF54F1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8:56.766" v="169" actId="20577"/>
        <pc:sldMkLst>
          <pc:docMk/>
          <pc:sldMk cId="2636571821" sldId="271"/>
        </pc:sldMkLst>
        <pc:spChg chg="mod">
          <ac:chgData name="Johanna Leppäharju" userId="S::johanna.leppaharju@edusiilinjarvi.fi::cb9cca7c-6a1e-48c8-81b2-06cd8e941ae6" providerId="AD" clId="Web-{BD88B188-4793-4AED-B238-BCC9ECB22D7E}" dt="2022-08-14T19:58:52.781" v="167" actId="20577"/>
          <ac:spMkLst>
            <pc:docMk/>
            <pc:sldMk cId="2636571821" sldId="271"/>
            <ac:spMk id="2" creationId="{2CB37391-5265-E4DA-16FC-9D5D8790D09C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8:56.766" v="169" actId="20577"/>
          <ac:spMkLst>
            <pc:docMk/>
            <pc:sldMk cId="2636571821" sldId="271"/>
            <ac:spMk id="3" creationId="{E1710989-9681-F1A9-C6FB-E6906345FF88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9:13.672" v="176" actId="20577"/>
        <pc:sldMkLst>
          <pc:docMk/>
          <pc:sldMk cId="509841965" sldId="272"/>
        </pc:sldMkLst>
        <pc:spChg chg="mod">
          <ac:chgData name="Johanna Leppäharju" userId="S::johanna.leppaharju@edusiilinjarvi.fi::cb9cca7c-6a1e-48c8-81b2-06cd8e941ae6" providerId="AD" clId="Web-{BD88B188-4793-4AED-B238-BCC9ECB22D7E}" dt="2022-08-14T19:59:13.672" v="176" actId="20577"/>
          <ac:spMkLst>
            <pc:docMk/>
            <pc:sldMk cId="509841965" sldId="272"/>
            <ac:spMk id="2" creationId="{6FA47920-0C96-910E-33E2-7F330618CE5B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19:59:10.844" v="172" actId="20577"/>
          <ac:spMkLst>
            <pc:docMk/>
            <pc:sldMk cId="509841965" sldId="272"/>
            <ac:spMk id="3" creationId="{3427722E-1F64-C9FB-EB50-6613D88C5A63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9:33.860" v="180" actId="20577"/>
        <pc:sldMkLst>
          <pc:docMk/>
          <pc:sldMk cId="3529363009" sldId="273"/>
        </pc:sldMkLst>
        <pc:spChg chg="mod">
          <ac:chgData name="Johanna Leppäharju" userId="S::johanna.leppaharju@edusiilinjarvi.fi::cb9cca7c-6a1e-48c8-81b2-06cd8e941ae6" providerId="AD" clId="Web-{BD88B188-4793-4AED-B238-BCC9ECB22D7E}" dt="2022-08-14T19:59:33.860" v="180" actId="20577"/>
          <ac:spMkLst>
            <pc:docMk/>
            <pc:sldMk cId="3529363009" sldId="273"/>
            <ac:spMk id="3" creationId="{A9C761DC-82FD-01B9-B66D-D33C7108F4DD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19:59:48.048" v="183" actId="20577"/>
        <pc:sldMkLst>
          <pc:docMk/>
          <pc:sldMk cId="3358774170" sldId="274"/>
        </pc:sldMkLst>
        <pc:spChg chg="mod">
          <ac:chgData name="Johanna Leppäharju" userId="S::johanna.leppaharju@edusiilinjarvi.fi::cb9cca7c-6a1e-48c8-81b2-06cd8e941ae6" providerId="AD" clId="Web-{BD88B188-4793-4AED-B238-BCC9ECB22D7E}" dt="2022-08-14T19:59:48.048" v="183" actId="20577"/>
          <ac:spMkLst>
            <pc:docMk/>
            <pc:sldMk cId="3358774170" sldId="274"/>
            <ac:spMk id="3" creationId="{C421258D-BE24-35E4-C588-523760103E9B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20:00:07.704" v="189" actId="20577"/>
        <pc:sldMkLst>
          <pc:docMk/>
          <pc:sldMk cId="3826976969" sldId="275"/>
        </pc:sldMkLst>
        <pc:spChg chg="mod">
          <ac:chgData name="Johanna Leppäharju" userId="S::johanna.leppaharju@edusiilinjarvi.fi::cb9cca7c-6a1e-48c8-81b2-06cd8e941ae6" providerId="AD" clId="Web-{BD88B188-4793-4AED-B238-BCC9ECB22D7E}" dt="2022-08-14T20:00:03.501" v="187" actId="20577"/>
          <ac:spMkLst>
            <pc:docMk/>
            <pc:sldMk cId="3826976969" sldId="275"/>
            <ac:spMk id="2" creationId="{B53B9121-8CDE-538A-9711-CADDFC119B08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20:00:07.704" v="189" actId="20577"/>
          <ac:spMkLst>
            <pc:docMk/>
            <pc:sldMk cId="3826976969" sldId="275"/>
            <ac:spMk id="3" creationId="{374CE649-0ABB-8385-8033-22076DDF56BA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20:00:30.892" v="207" actId="20577"/>
        <pc:sldMkLst>
          <pc:docMk/>
          <pc:sldMk cId="1912717114" sldId="276"/>
        </pc:sldMkLst>
        <pc:spChg chg="mod">
          <ac:chgData name="Johanna Leppäharju" userId="S::johanna.leppaharju@edusiilinjarvi.fi::cb9cca7c-6a1e-48c8-81b2-06cd8e941ae6" providerId="AD" clId="Web-{BD88B188-4793-4AED-B238-BCC9ECB22D7E}" dt="2022-08-14T20:00:30.892" v="207" actId="20577"/>
          <ac:spMkLst>
            <pc:docMk/>
            <pc:sldMk cId="1912717114" sldId="276"/>
            <ac:spMk id="2" creationId="{04EEBDE8-BA0B-4372-0004-78A6052F1342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20:00:21.236" v="192" actId="20577"/>
          <ac:spMkLst>
            <pc:docMk/>
            <pc:sldMk cId="1912717114" sldId="276"/>
            <ac:spMk id="3" creationId="{DEBE4A8A-6BDA-8276-FAE2-1C33BBE68B66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20:00:50.283" v="213" actId="20577"/>
        <pc:sldMkLst>
          <pc:docMk/>
          <pc:sldMk cId="3866967278" sldId="277"/>
        </pc:sldMkLst>
        <pc:spChg chg="mod">
          <ac:chgData name="Johanna Leppäharju" userId="S::johanna.leppaharju@edusiilinjarvi.fi::cb9cca7c-6a1e-48c8-81b2-06cd8e941ae6" providerId="AD" clId="Web-{BD88B188-4793-4AED-B238-BCC9ECB22D7E}" dt="2022-08-14T20:00:50.283" v="213" actId="20577"/>
          <ac:spMkLst>
            <pc:docMk/>
            <pc:sldMk cId="3866967278" sldId="277"/>
            <ac:spMk id="2" creationId="{332F23A0-6CD7-CCD3-FE76-858EC75A32B4}"/>
          </ac:spMkLst>
        </pc:spChg>
        <pc:spChg chg="mod">
          <ac:chgData name="Johanna Leppäharju" userId="S::johanna.leppaharju@edusiilinjarvi.fi::cb9cca7c-6a1e-48c8-81b2-06cd8e941ae6" providerId="AD" clId="Web-{BD88B188-4793-4AED-B238-BCC9ECB22D7E}" dt="2022-08-14T20:00:44.673" v="210" actId="20577"/>
          <ac:spMkLst>
            <pc:docMk/>
            <pc:sldMk cId="3866967278" sldId="277"/>
            <ac:spMk id="3" creationId="{705C5CF4-5758-C171-F423-DC81F071F3A8}"/>
          </ac:spMkLst>
        </pc:spChg>
      </pc:sldChg>
      <pc:sldChg chg="modSp new">
        <pc:chgData name="Johanna Leppäharju" userId="S::johanna.leppaharju@edusiilinjarvi.fi::cb9cca7c-6a1e-48c8-81b2-06cd8e941ae6" providerId="AD" clId="Web-{BD88B188-4793-4AED-B238-BCC9ECB22D7E}" dt="2022-08-14T20:01:50.955" v="216" actId="20577"/>
        <pc:sldMkLst>
          <pc:docMk/>
          <pc:sldMk cId="94753150" sldId="278"/>
        </pc:sldMkLst>
        <pc:spChg chg="mod">
          <ac:chgData name="Johanna Leppäharju" userId="S::johanna.leppaharju@edusiilinjarvi.fi::cb9cca7c-6a1e-48c8-81b2-06cd8e941ae6" providerId="AD" clId="Web-{BD88B188-4793-4AED-B238-BCC9ECB22D7E}" dt="2022-08-14T20:01:50.955" v="216" actId="20577"/>
          <ac:spMkLst>
            <pc:docMk/>
            <pc:sldMk cId="94753150" sldId="278"/>
            <ac:spMk id="3" creationId="{154A41B5-DF9F-333B-763A-213B73AD1A38}"/>
          </ac:spMkLst>
        </pc:spChg>
      </pc:sldChg>
      <pc:sldMasterChg chg="del delSldLayout">
        <pc:chgData name="Johanna Leppäharju" userId="S::johanna.leppaharju@edusiilinjarvi.fi::cb9cca7c-6a1e-48c8-81b2-06cd8e941ae6" providerId="AD" clId="Web-{BD88B188-4793-4AED-B238-BCC9ECB22D7E}" dt="2022-08-14T19:41:36.754" v="6"/>
        <pc:sldMasterMkLst>
          <pc:docMk/>
          <pc:sldMasterMk cId="1034520112" sldId="2147483648"/>
        </pc:sldMasterMkLst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replId addSldLayout">
        <pc:chgData name="Johanna Leppäharju" userId="S::johanna.leppaharju@edusiilinjarvi.fi::cb9cca7c-6a1e-48c8-81b2-06cd8e941ae6" providerId="AD" clId="Web-{BD88B188-4793-4AED-B238-BCC9ECB22D7E}" dt="2022-08-14T19:41:36.754" v="6"/>
        <pc:sldMasterMkLst>
          <pc:docMk/>
          <pc:sldMasterMk cId="2835732449" sldId="2147483660"/>
        </pc:sldMasterMkLst>
        <pc:sldLayoutChg chg="ad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300880253" sldId="2147483661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058296003" sldId="2147483662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073252724" sldId="2147483663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418211751" sldId="2147483664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1837966115" sldId="2147483665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239664916" sldId="2147483666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38732299" sldId="2147483667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3348764431" sldId="2147483668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1579650884" sldId="2147483669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1788640260" sldId="2147483670"/>
          </pc:sldLayoutMkLst>
        </pc:sldLayoutChg>
        <pc:sldLayoutChg chg="add replId">
          <pc:chgData name="Johanna Leppäharju" userId="S::johanna.leppaharju@edusiilinjarvi.fi::cb9cca7c-6a1e-48c8-81b2-06cd8e941ae6" providerId="AD" clId="Web-{BD88B188-4793-4AED-B238-BCC9ECB22D7E}" dt="2022-08-14T19:41:36.754" v="6"/>
          <pc:sldLayoutMkLst>
            <pc:docMk/>
            <pc:sldMasterMk cId="2835732449" sldId="2147483660"/>
            <pc:sldLayoutMk cId="2391565013" sldId="2147483671"/>
          </pc:sldLayoutMkLst>
        </pc:sldLayoutChg>
      </pc:sldMasterChg>
    </pc:docChg>
  </pc:docChgLst>
  <pc:docChgLst>
    <pc:chgData name="Johanna Leppäharju" userId="S::johanna.leppaharju@edusiilinjarvi.fi::cb9cca7c-6a1e-48c8-81b2-06cd8e941ae6" providerId="AD" clId="Web-{A029FD51-FD9C-3E2C-F9E8-36CC5B73160B}"/>
    <pc:docChg chg="modSld">
      <pc:chgData name="Johanna Leppäharju" userId="S::johanna.leppaharju@edusiilinjarvi.fi::cb9cca7c-6a1e-48c8-81b2-06cd8e941ae6" providerId="AD" clId="Web-{A029FD51-FD9C-3E2C-F9E8-36CC5B73160B}" dt="2022-08-15T10:20:21.293" v="103" actId="20577"/>
      <pc:docMkLst>
        <pc:docMk/>
      </pc:docMkLst>
      <pc:sldChg chg="modSp">
        <pc:chgData name="Johanna Leppäharju" userId="S::johanna.leppaharju@edusiilinjarvi.fi::cb9cca7c-6a1e-48c8-81b2-06cd8e941ae6" providerId="AD" clId="Web-{A029FD51-FD9C-3E2C-F9E8-36CC5B73160B}" dt="2022-08-15T10:08:51.781" v="15" actId="20577"/>
        <pc:sldMkLst>
          <pc:docMk/>
          <pc:sldMk cId="1296680937" sldId="260"/>
        </pc:sldMkLst>
        <pc:spChg chg="mod">
          <ac:chgData name="Johanna Leppäharju" userId="S::johanna.leppaharju@edusiilinjarvi.fi::cb9cca7c-6a1e-48c8-81b2-06cd8e941ae6" providerId="AD" clId="Web-{A029FD51-FD9C-3E2C-F9E8-36CC5B73160B}" dt="2022-08-15T10:08:51.781" v="15" actId="20577"/>
          <ac:spMkLst>
            <pc:docMk/>
            <pc:sldMk cId="1296680937" sldId="260"/>
            <ac:spMk id="3" creationId="{00DC6448-DBEC-0725-4E8F-99F32B40C9BB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09:59.858" v="27" actId="20577"/>
        <pc:sldMkLst>
          <pc:docMk/>
          <pc:sldMk cId="65035616" sldId="261"/>
        </pc:sldMkLst>
        <pc:graphicFrameChg chg="modGraphic">
          <ac:chgData name="Johanna Leppäharju" userId="S::johanna.leppaharju@edusiilinjarvi.fi::cb9cca7c-6a1e-48c8-81b2-06cd8e941ae6" providerId="AD" clId="Web-{A029FD51-FD9C-3E2C-F9E8-36CC5B73160B}" dt="2022-08-15T10:09:59.858" v="27" actId="20577"/>
          <ac:graphicFrameMkLst>
            <pc:docMk/>
            <pc:sldMk cId="65035616" sldId="261"/>
            <ac:graphicFrameMk id="5" creationId="{B0D54721-80D5-CFFF-D1D3-B8F862013485}"/>
          </ac:graphicFrameMkLst>
        </pc:graphicFrameChg>
      </pc:sldChg>
      <pc:sldChg chg="modSp">
        <pc:chgData name="Johanna Leppäharju" userId="S::johanna.leppaharju@edusiilinjarvi.fi::cb9cca7c-6a1e-48c8-81b2-06cd8e941ae6" providerId="AD" clId="Web-{A029FD51-FD9C-3E2C-F9E8-36CC5B73160B}" dt="2022-08-15T10:10:33.655" v="33" actId="20577"/>
        <pc:sldMkLst>
          <pc:docMk/>
          <pc:sldMk cId="787135695" sldId="262"/>
        </pc:sldMkLst>
        <pc:spChg chg="mod">
          <ac:chgData name="Johanna Leppäharju" userId="S::johanna.leppaharju@edusiilinjarvi.fi::cb9cca7c-6a1e-48c8-81b2-06cd8e941ae6" providerId="AD" clId="Web-{A029FD51-FD9C-3E2C-F9E8-36CC5B73160B}" dt="2022-08-15T10:10:33.655" v="33" actId="20577"/>
          <ac:spMkLst>
            <pc:docMk/>
            <pc:sldMk cId="787135695" sldId="262"/>
            <ac:spMk id="3" creationId="{DC3B413B-80AA-EAD7-5D2A-9A5F85E3210A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3:22.404" v="64" actId="20577"/>
        <pc:sldMkLst>
          <pc:docMk/>
          <pc:sldMk cId="1899606531" sldId="264"/>
        </pc:sldMkLst>
        <pc:spChg chg="mod">
          <ac:chgData name="Johanna Leppäharju" userId="S::johanna.leppaharju@edusiilinjarvi.fi::cb9cca7c-6a1e-48c8-81b2-06cd8e941ae6" providerId="AD" clId="Web-{A029FD51-FD9C-3E2C-F9E8-36CC5B73160B}" dt="2022-08-15T10:13:22.404" v="64" actId="20577"/>
          <ac:spMkLst>
            <pc:docMk/>
            <pc:sldMk cId="1899606531" sldId="264"/>
            <ac:spMk id="3" creationId="{0DBCD8F4-A8D0-A6AE-6503-B0ED91242094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4:49.794" v="72" actId="20577"/>
        <pc:sldMkLst>
          <pc:docMk/>
          <pc:sldMk cId="1821377430" sldId="266"/>
        </pc:sldMkLst>
        <pc:spChg chg="mod">
          <ac:chgData name="Johanna Leppäharju" userId="S::johanna.leppaharju@edusiilinjarvi.fi::cb9cca7c-6a1e-48c8-81b2-06cd8e941ae6" providerId="AD" clId="Web-{A029FD51-FD9C-3E2C-F9E8-36CC5B73160B}" dt="2022-08-15T10:14:49.794" v="72" actId="20577"/>
          <ac:spMkLst>
            <pc:docMk/>
            <pc:sldMk cId="1821377430" sldId="266"/>
            <ac:spMk id="3" creationId="{C5FF62EF-7FB5-2FFF-1C3E-4FF85A59BCD1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6:38.731" v="96" actId="20577"/>
        <pc:sldMkLst>
          <pc:docMk/>
          <pc:sldMk cId="757623702" sldId="268"/>
        </pc:sldMkLst>
        <pc:spChg chg="mod">
          <ac:chgData name="Johanna Leppäharju" userId="S::johanna.leppaharju@edusiilinjarvi.fi::cb9cca7c-6a1e-48c8-81b2-06cd8e941ae6" providerId="AD" clId="Web-{A029FD51-FD9C-3E2C-F9E8-36CC5B73160B}" dt="2022-08-15T10:16:38.731" v="96" actId="20577"/>
          <ac:spMkLst>
            <pc:docMk/>
            <pc:sldMk cId="757623702" sldId="268"/>
            <ac:spMk id="3" creationId="{23C2918D-0DEE-7251-FEDF-6662BF3C7A80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6:51.231" v="97" actId="20577"/>
        <pc:sldMkLst>
          <pc:docMk/>
          <pc:sldMk cId="1076982288" sldId="269"/>
        </pc:sldMkLst>
        <pc:spChg chg="mod">
          <ac:chgData name="Johanna Leppäharju" userId="S::johanna.leppaharju@edusiilinjarvi.fi::cb9cca7c-6a1e-48c8-81b2-06cd8e941ae6" providerId="AD" clId="Web-{A029FD51-FD9C-3E2C-F9E8-36CC5B73160B}" dt="2022-08-15T10:16:51.231" v="97" actId="20577"/>
          <ac:spMkLst>
            <pc:docMk/>
            <pc:sldMk cId="1076982288" sldId="269"/>
            <ac:spMk id="3" creationId="{B03BF315-9109-D1E1-D734-E409E66ACD09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8:46.981" v="100" actId="14100"/>
        <pc:sldMkLst>
          <pc:docMk/>
          <pc:sldMk cId="509841965" sldId="272"/>
        </pc:sldMkLst>
        <pc:spChg chg="mod">
          <ac:chgData name="Johanna Leppäharju" userId="S::johanna.leppaharju@edusiilinjarvi.fi::cb9cca7c-6a1e-48c8-81b2-06cd8e941ae6" providerId="AD" clId="Web-{A029FD51-FD9C-3E2C-F9E8-36CC5B73160B}" dt="2022-08-15T10:18:46.981" v="100" actId="14100"/>
          <ac:spMkLst>
            <pc:docMk/>
            <pc:sldMk cId="509841965" sldId="272"/>
            <ac:spMk id="3" creationId="{3427722E-1F64-C9FB-EB50-6613D88C5A63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9:11.246" v="101" actId="20577"/>
        <pc:sldMkLst>
          <pc:docMk/>
          <pc:sldMk cId="3529363009" sldId="273"/>
        </pc:sldMkLst>
        <pc:spChg chg="mod">
          <ac:chgData name="Johanna Leppäharju" userId="S::johanna.leppaharju@edusiilinjarvi.fi::cb9cca7c-6a1e-48c8-81b2-06cd8e941ae6" providerId="AD" clId="Web-{A029FD51-FD9C-3E2C-F9E8-36CC5B73160B}" dt="2022-08-15T10:19:11.246" v="101" actId="20577"/>
          <ac:spMkLst>
            <pc:docMk/>
            <pc:sldMk cId="3529363009" sldId="273"/>
            <ac:spMk id="3" creationId="{A9C761DC-82FD-01B9-B66D-D33C7108F4DD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9:57.293" v="102" actId="20577"/>
        <pc:sldMkLst>
          <pc:docMk/>
          <pc:sldMk cId="1912717114" sldId="276"/>
        </pc:sldMkLst>
        <pc:spChg chg="mod">
          <ac:chgData name="Johanna Leppäharju" userId="S::johanna.leppaharju@edusiilinjarvi.fi::cb9cca7c-6a1e-48c8-81b2-06cd8e941ae6" providerId="AD" clId="Web-{A029FD51-FD9C-3E2C-F9E8-36CC5B73160B}" dt="2022-08-15T10:19:57.293" v="102" actId="20577"/>
          <ac:spMkLst>
            <pc:docMk/>
            <pc:sldMk cId="1912717114" sldId="276"/>
            <ac:spMk id="3" creationId="{DEBE4A8A-6BDA-8276-FAE2-1C33BBE68B66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20:21.293" v="103" actId="20577"/>
        <pc:sldMkLst>
          <pc:docMk/>
          <pc:sldMk cId="94753150" sldId="278"/>
        </pc:sldMkLst>
        <pc:spChg chg="mod">
          <ac:chgData name="Johanna Leppäharju" userId="S::johanna.leppaharju@edusiilinjarvi.fi::cb9cca7c-6a1e-48c8-81b2-06cd8e941ae6" providerId="AD" clId="Web-{A029FD51-FD9C-3E2C-F9E8-36CC5B73160B}" dt="2022-08-15T10:20:21.293" v="103" actId="20577"/>
          <ac:spMkLst>
            <pc:docMk/>
            <pc:sldMk cId="94753150" sldId="278"/>
            <ac:spMk id="3" creationId="{154A41B5-DF9F-333B-763A-213B73AD1A38}"/>
          </ac:spMkLst>
        </pc:spChg>
      </pc:sldChg>
      <pc:sldChg chg="modSp">
        <pc:chgData name="Johanna Leppäharju" userId="S::johanna.leppaharju@edusiilinjarvi.fi::cb9cca7c-6a1e-48c8-81b2-06cd8e941ae6" providerId="AD" clId="Web-{A029FD51-FD9C-3E2C-F9E8-36CC5B73160B}" dt="2022-08-15T10:17:09.700" v="98" actId="20577"/>
        <pc:sldMkLst>
          <pc:docMk/>
          <pc:sldMk cId="1123222277" sldId="279"/>
        </pc:sldMkLst>
        <pc:spChg chg="mod">
          <ac:chgData name="Johanna Leppäharju" userId="S::johanna.leppaharju@edusiilinjarvi.fi::cb9cca7c-6a1e-48c8-81b2-06cd8e941ae6" providerId="AD" clId="Web-{A029FD51-FD9C-3E2C-F9E8-36CC5B73160B}" dt="2022-08-15T10:17:09.700" v="98" actId="20577"/>
          <ac:spMkLst>
            <pc:docMk/>
            <pc:sldMk cId="1123222277" sldId="279"/>
            <ac:spMk id="3" creationId="{91BA9625-D430-2E86-50F1-7475EC7D5721}"/>
          </ac:spMkLst>
        </pc:spChg>
      </pc:sldChg>
    </pc:docChg>
  </pc:docChgLst>
  <pc:docChgLst>
    <pc:chgData name="Johanna Leppäharju" userId="S::johanna.leppaharju@edusiilinjarvi.fi::cb9cca7c-6a1e-48c8-81b2-06cd8e941ae6" providerId="AD" clId="Web-{8C6A2C24-BB1B-3A9A-B36C-2E196657F44F}"/>
    <pc:docChg chg="addSld modSld">
      <pc:chgData name="Johanna Leppäharju" userId="S::johanna.leppaharju@edusiilinjarvi.fi::cb9cca7c-6a1e-48c8-81b2-06cd8e941ae6" providerId="AD" clId="Web-{8C6A2C24-BB1B-3A9A-B36C-2E196657F44F}" dt="2022-08-14T20:15:21.323" v="162"/>
      <pc:docMkLst>
        <pc:docMk/>
      </pc:docMkLst>
      <pc:sldChg chg="addSp modSp mod setBg">
        <pc:chgData name="Johanna Leppäharju" userId="S::johanna.leppaharju@edusiilinjarvi.fi::cb9cca7c-6a1e-48c8-81b2-06cd8e941ae6" providerId="AD" clId="Web-{8C6A2C24-BB1B-3A9A-B36C-2E196657F44F}" dt="2022-08-14T20:04:43.680" v="1"/>
        <pc:sldMkLst>
          <pc:docMk/>
          <pc:sldMk cId="78501730" sldId="263"/>
        </pc:sldMkLst>
        <pc:spChg chg="mod">
          <ac:chgData name="Johanna Leppäharju" userId="S::johanna.leppaharju@edusiilinjarvi.fi::cb9cca7c-6a1e-48c8-81b2-06cd8e941ae6" providerId="AD" clId="Web-{8C6A2C24-BB1B-3A9A-B36C-2E196657F44F}" dt="2022-08-14T20:04:43.680" v="1"/>
          <ac:spMkLst>
            <pc:docMk/>
            <pc:sldMk cId="78501730" sldId="263"/>
            <ac:spMk id="2" creationId="{4E86E251-4C13-A18C-6641-69EDF7BD3AC7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4:43.680" v="1"/>
          <ac:spMkLst>
            <pc:docMk/>
            <pc:sldMk cId="78501730" sldId="263"/>
            <ac:spMk id="3" creationId="{A23A3DCB-C32F-764D-D5D1-A552592D45A7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4:43.680" v="1"/>
          <ac:spMkLst>
            <pc:docMk/>
            <pc:sldMk cId="78501730" sldId="263"/>
            <ac:spMk id="9" creationId="{3D5FBB81-B61B-416A-8F5D-A8DDF62530F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4:43.680" v="1"/>
          <ac:spMkLst>
            <pc:docMk/>
            <pc:sldMk cId="78501730" sldId="263"/>
            <ac:spMk id="11" creationId="{40C0D7D4-D83D-4C58-87D1-955F0A9173D7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4:43.680" v="1"/>
          <ac:spMkLst>
            <pc:docMk/>
            <pc:sldMk cId="78501730" sldId="263"/>
            <ac:spMk id="13" creationId="{15F9A324-404E-4C5D-AFF0-C5D0D84182B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4:43.680" v="1"/>
          <ac:spMkLst>
            <pc:docMk/>
            <pc:sldMk cId="78501730" sldId="263"/>
            <ac:spMk id="15" creationId="{AC4CE3C4-3600-4353-9FE1-B32D06BEF02B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4:43.680" v="1"/>
          <ac:picMkLst>
            <pc:docMk/>
            <pc:sldMk cId="78501730" sldId="263"/>
            <ac:picMk id="4" creationId="{9783B40C-D059-6655-4575-F06167AD9016}"/>
          </ac:picMkLst>
        </pc:picChg>
      </pc:sldChg>
      <pc:sldChg chg="addSp delSp modSp mod setBg">
        <pc:chgData name="Johanna Leppäharju" userId="S::johanna.leppaharju@edusiilinjarvi.fi::cb9cca7c-6a1e-48c8-81b2-06cd8e941ae6" providerId="AD" clId="Web-{8C6A2C24-BB1B-3A9A-B36C-2E196657F44F}" dt="2022-08-14T20:05:27.602" v="5"/>
        <pc:sldMkLst>
          <pc:docMk/>
          <pc:sldMk cId="3724626698" sldId="265"/>
        </pc:sldMkLst>
        <pc:spChg chg="mod">
          <ac:chgData name="Johanna Leppäharju" userId="S::johanna.leppaharju@edusiilinjarvi.fi::cb9cca7c-6a1e-48c8-81b2-06cd8e941ae6" providerId="AD" clId="Web-{8C6A2C24-BB1B-3A9A-B36C-2E196657F44F}" dt="2022-08-14T20:05:27.602" v="5"/>
          <ac:spMkLst>
            <pc:docMk/>
            <pc:sldMk cId="3724626698" sldId="265"/>
            <ac:spMk id="2" creationId="{3600EF40-047F-06FC-6F2E-013B845BE7A3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5:27.602" v="5"/>
          <ac:spMkLst>
            <pc:docMk/>
            <pc:sldMk cId="3724626698" sldId="265"/>
            <ac:spMk id="3" creationId="{DE657E85-183F-E97F-4A2D-E4264D4EA836}"/>
          </ac:spMkLst>
        </pc:spChg>
        <pc:spChg chg="add del">
          <ac:chgData name="Johanna Leppäharju" userId="S::johanna.leppaharju@edusiilinjarvi.fi::cb9cca7c-6a1e-48c8-81b2-06cd8e941ae6" providerId="AD" clId="Web-{8C6A2C24-BB1B-3A9A-B36C-2E196657F44F}" dt="2022-08-14T20:05:27.587" v="4"/>
          <ac:spMkLst>
            <pc:docMk/>
            <pc:sldMk cId="3724626698" sldId="265"/>
            <ac:spMk id="9" creationId="{49BB7E9A-6937-4BF0-9F51-A20F197B550F}"/>
          </ac:spMkLst>
        </pc:spChg>
        <pc:spChg chg="add del">
          <ac:chgData name="Johanna Leppäharju" userId="S::johanna.leppaharju@edusiilinjarvi.fi::cb9cca7c-6a1e-48c8-81b2-06cd8e941ae6" providerId="AD" clId="Web-{8C6A2C24-BB1B-3A9A-B36C-2E196657F44F}" dt="2022-08-14T20:05:27.587" v="4"/>
          <ac:spMkLst>
            <pc:docMk/>
            <pc:sldMk cId="3724626698" sldId="265"/>
            <ac:spMk id="11" creationId="{E0939753-89D7-48A8-8441-B9FF25CE8A7E}"/>
          </ac:spMkLst>
        </pc:spChg>
        <pc:spChg chg="add del">
          <ac:chgData name="Johanna Leppäharju" userId="S::johanna.leppaharju@edusiilinjarvi.fi::cb9cca7c-6a1e-48c8-81b2-06cd8e941ae6" providerId="AD" clId="Web-{8C6A2C24-BB1B-3A9A-B36C-2E196657F44F}" dt="2022-08-14T20:05:27.587" v="4"/>
          <ac:spMkLst>
            <pc:docMk/>
            <pc:sldMk cId="3724626698" sldId="265"/>
            <ac:spMk id="13" creationId="{9F5CCFC5-858F-4B45-9B10-D49DD0280D20}"/>
          </ac:spMkLst>
        </pc:spChg>
        <pc:spChg chg="add del">
          <ac:chgData name="Johanna Leppäharju" userId="S::johanna.leppaharju@edusiilinjarvi.fi::cb9cca7c-6a1e-48c8-81b2-06cd8e941ae6" providerId="AD" clId="Web-{8C6A2C24-BB1B-3A9A-B36C-2E196657F44F}" dt="2022-08-14T20:05:27.587" v="4"/>
          <ac:spMkLst>
            <pc:docMk/>
            <pc:sldMk cId="3724626698" sldId="265"/>
            <ac:spMk id="15" creationId="{2348ECDC-D455-4B71-90F6-2ECC12B7983B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5:27.602" v="5"/>
          <ac:spMkLst>
            <pc:docMk/>
            <pc:sldMk cId="3724626698" sldId="265"/>
            <ac:spMk id="17" creationId="{49BB7E9A-6937-4BF0-9F51-A20F197B550F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5:27.602" v="5"/>
          <ac:spMkLst>
            <pc:docMk/>
            <pc:sldMk cId="3724626698" sldId="265"/>
            <ac:spMk id="18" creationId="{E0939753-89D7-48A8-8441-B9FF25CE8A7E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5:27.602" v="5"/>
          <ac:spMkLst>
            <pc:docMk/>
            <pc:sldMk cId="3724626698" sldId="265"/>
            <ac:spMk id="19" creationId="{9F5CCFC5-858F-4B45-9B10-D49DD0280D2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5:27.602" v="5"/>
          <ac:spMkLst>
            <pc:docMk/>
            <pc:sldMk cId="3724626698" sldId="265"/>
            <ac:spMk id="20" creationId="{2348ECDC-D455-4B71-90F6-2ECC12B7983B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5:27.602" v="5"/>
          <ac:picMkLst>
            <pc:docMk/>
            <pc:sldMk cId="3724626698" sldId="265"/>
            <ac:picMk id="4" creationId="{1DD9388D-CA4D-B140-9427-E39EAB5E4778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5:50.524" v="6"/>
        <pc:sldMkLst>
          <pc:docMk/>
          <pc:sldMk cId="1821377430" sldId="266"/>
        </pc:sldMkLst>
        <pc:spChg chg="mod">
          <ac:chgData name="Johanna Leppäharju" userId="S::johanna.leppaharju@edusiilinjarvi.fi::cb9cca7c-6a1e-48c8-81b2-06cd8e941ae6" providerId="AD" clId="Web-{8C6A2C24-BB1B-3A9A-B36C-2E196657F44F}" dt="2022-08-14T20:05:50.524" v="6"/>
          <ac:spMkLst>
            <pc:docMk/>
            <pc:sldMk cId="1821377430" sldId="266"/>
            <ac:spMk id="2" creationId="{96FDEB59-FFA5-4CCD-6C9A-B0FECE998131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5:50.524" v="6"/>
          <ac:spMkLst>
            <pc:docMk/>
            <pc:sldMk cId="1821377430" sldId="266"/>
            <ac:spMk id="3" creationId="{C5FF62EF-7FB5-2FFF-1C3E-4FF85A59BCD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5:50.524" v="6"/>
          <ac:spMkLst>
            <pc:docMk/>
            <pc:sldMk cId="1821377430" sldId="266"/>
            <ac:spMk id="8" creationId="{C51A08AC-F796-409C-AD97-8B476289EC51}"/>
          </ac:spMkLst>
        </pc:spChg>
        <pc:grpChg chg="add">
          <ac:chgData name="Johanna Leppäharju" userId="S::johanna.leppaharju@edusiilinjarvi.fi::cb9cca7c-6a1e-48c8-81b2-06cd8e941ae6" providerId="AD" clId="Web-{8C6A2C24-BB1B-3A9A-B36C-2E196657F44F}" dt="2022-08-14T20:05:50.524" v="6"/>
          <ac:grpSpMkLst>
            <pc:docMk/>
            <pc:sldMk cId="1821377430" sldId="266"/>
            <ac:grpSpMk id="10" creationId="{1E1B312B-4E9A-405C-9CE8-10325438035E}"/>
          </ac:grpSpMkLst>
        </pc:grp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6:29.212" v="8"/>
        <pc:sldMkLst>
          <pc:docMk/>
          <pc:sldMk cId="757623702" sldId="268"/>
        </pc:sldMkLst>
        <pc:spChg chg="mod">
          <ac:chgData name="Johanna Leppäharju" userId="S::johanna.leppaharju@edusiilinjarvi.fi::cb9cca7c-6a1e-48c8-81b2-06cd8e941ae6" providerId="AD" clId="Web-{8C6A2C24-BB1B-3A9A-B36C-2E196657F44F}" dt="2022-08-14T20:06:29.212" v="8"/>
          <ac:spMkLst>
            <pc:docMk/>
            <pc:sldMk cId="757623702" sldId="268"/>
            <ac:spMk id="2" creationId="{BA98B63A-E8F7-5BB9-12F1-A75183DACA4A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6:29.212" v="8"/>
          <ac:spMkLst>
            <pc:docMk/>
            <pc:sldMk cId="757623702" sldId="268"/>
            <ac:spMk id="3" creationId="{23C2918D-0DEE-7251-FEDF-6662BF3C7A8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29.212" v="8"/>
          <ac:spMkLst>
            <pc:docMk/>
            <pc:sldMk cId="757623702" sldId="268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29.212" v="8"/>
          <ac:spMkLst>
            <pc:docMk/>
            <pc:sldMk cId="757623702" sldId="268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29.212" v="8"/>
          <ac:spMkLst>
            <pc:docMk/>
            <pc:sldMk cId="757623702" sldId="268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29.212" v="8"/>
          <ac:spMkLst>
            <pc:docMk/>
            <pc:sldMk cId="757623702" sldId="268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6:29.212" v="8"/>
          <ac:picMkLst>
            <pc:docMk/>
            <pc:sldMk cId="757623702" sldId="268"/>
            <ac:picMk id="4" creationId="{72DD153D-C910-D865-82D3-0069E909ACC8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6:51.774" v="10"/>
        <pc:sldMkLst>
          <pc:docMk/>
          <pc:sldMk cId="1076982288" sldId="269"/>
        </pc:sldMkLst>
        <pc:spChg chg="mod">
          <ac:chgData name="Johanna Leppäharju" userId="S::johanna.leppaharju@edusiilinjarvi.fi::cb9cca7c-6a1e-48c8-81b2-06cd8e941ae6" providerId="AD" clId="Web-{8C6A2C24-BB1B-3A9A-B36C-2E196657F44F}" dt="2022-08-14T20:06:51.774" v="10"/>
          <ac:spMkLst>
            <pc:docMk/>
            <pc:sldMk cId="1076982288" sldId="269"/>
            <ac:spMk id="2" creationId="{00802FEA-B567-BED9-D183-9B1EEBF3012B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6:51.774" v="10"/>
          <ac:spMkLst>
            <pc:docMk/>
            <pc:sldMk cId="1076982288" sldId="269"/>
            <ac:spMk id="3" creationId="{B03BF315-9109-D1E1-D734-E409E66ACD09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51.774" v="10"/>
          <ac:spMkLst>
            <pc:docMk/>
            <pc:sldMk cId="1076982288" sldId="269"/>
            <ac:spMk id="9" creationId="{49BB7E9A-6937-4BF0-9F51-A20F197B550F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51.774" v="10"/>
          <ac:spMkLst>
            <pc:docMk/>
            <pc:sldMk cId="1076982288" sldId="269"/>
            <ac:spMk id="11" creationId="{E0939753-89D7-48A8-8441-B9FF25CE8A7E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51.774" v="10"/>
          <ac:spMkLst>
            <pc:docMk/>
            <pc:sldMk cId="1076982288" sldId="269"/>
            <ac:spMk id="13" creationId="{9F5CCFC5-858F-4B45-9B10-D49DD0280D2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6:51.774" v="10"/>
          <ac:spMkLst>
            <pc:docMk/>
            <pc:sldMk cId="1076982288" sldId="269"/>
            <ac:spMk id="15" creationId="{2348ECDC-D455-4B71-90F6-2ECC12B7983B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6:51.774" v="10"/>
          <ac:picMkLst>
            <pc:docMk/>
            <pc:sldMk cId="1076982288" sldId="269"/>
            <ac:picMk id="4" creationId="{678485FC-5809-3B1B-855E-9E8A3934BE28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7:32.931" v="12"/>
        <pc:sldMkLst>
          <pc:docMk/>
          <pc:sldMk cId="1815772192" sldId="270"/>
        </pc:sldMkLst>
        <pc:spChg chg="mod">
          <ac:chgData name="Johanna Leppäharju" userId="S::johanna.leppaharju@edusiilinjarvi.fi::cb9cca7c-6a1e-48c8-81b2-06cd8e941ae6" providerId="AD" clId="Web-{8C6A2C24-BB1B-3A9A-B36C-2E196657F44F}" dt="2022-08-14T20:07:32.931" v="12"/>
          <ac:spMkLst>
            <pc:docMk/>
            <pc:sldMk cId="1815772192" sldId="270"/>
            <ac:spMk id="2" creationId="{96B06A33-B4B6-117C-2803-5B8D67535C89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7:32.931" v="12"/>
          <ac:spMkLst>
            <pc:docMk/>
            <pc:sldMk cId="1815772192" sldId="270"/>
            <ac:spMk id="3" creationId="{112EDC7F-A3B2-ECE3-9C1D-3BD385BF54F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32.931" v="12"/>
          <ac:spMkLst>
            <pc:docMk/>
            <pc:sldMk cId="1815772192" sldId="270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32.931" v="12"/>
          <ac:spMkLst>
            <pc:docMk/>
            <pc:sldMk cId="1815772192" sldId="270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32.931" v="12"/>
          <ac:spMkLst>
            <pc:docMk/>
            <pc:sldMk cId="1815772192" sldId="270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32.931" v="12"/>
          <ac:spMkLst>
            <pc:docMk/>
            <pc:sldMk cId="1815772192" sldId="270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7:32.931" v="12"/>
          <ac:picMkLst>
            <pc:docMk/>
            <pc:sldMk cId="1815772192" sldId="270"/>
            <ac:picMk id="4" creationId="{DA468003-CE39-DD91-157A-0C30CF1264A7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7:58.368" v="14"/>
        <pc:sldMkLst>
          <pc:docMk/>
          <pc:sldMk cId="2636571821" sldId="271"/>
        </pc:sldMkLst>
        <pc:spChg chg="mod">
          <ac:chgData name="Johanna Leppäharju" userId="S::johanna.leppaharju@edusiilinjarvi.fi::cb9cca7c-6a1e-48c8-81b2-06cd8e941ae6" providerId="AD" clId="Web-{8C6A2C24-BB1B-3A9A-B36C-2E196657F44F}" dt="2022-08-14T20:07:58.368" v="14"/>
          <ac:spMkLst>
            <pc:docMk/>
            <pc:sldMk cId="2636571821" sldId="271"/>
            <ac:spMk id="2" creationId="{2CB37391-5265-E4DA-16FC-9D5D8790D09C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7:58.368" v="14"/>
          <ac:spMkLst>
            <pc:docMk/>
            <pc:sldMk cId="2636571821" sldId="271"/>
            <ac:spMk id="3" creationId="{E1710989-9681-F1A9-C6FB-E6906345FF88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58.368" v="14"/>
          <ac:spMkLst>
            <pc:docMk/>
            <pc:sldMk cId="2636571821" sldId="271"/>
            <ac:spMk id="9" creationId="{3D5FBB81-B61B-416A-8F5D-A8DDF62530F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58.368" v="14"/>
          <ac:spMkLst>
            <pc:docMk/>
            <pc:sldMk cId="2636571821" sldId="271"/>
            <ac:spMk id="11" creationId="{40C0D7D4-D83D-4C58-87D1-955F0A9173D7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58.368" v="14"/>
          <ac:spMkLst>
            <pc:docMk/>
            <pc:sldMk cId="2636571821" sldId="271"/>
            <ac:spMk id="13" creationId="{15F9A324-404E-4C5D-AFF0-C5D0D84182B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7:58.368" v="14"/>
          <ac:spMkLst>
            <pc:docMk/>
            <pc:sldMk cId="2636571821" sldId="271"/>
            <ac:spMk id="15" creationId="{AC4CE3C4-3600-4353-9FE1-B32D06BEF02B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7:58.368" v="14"/>
          <ac:picMkLst>
            <pc:docMk/>
            <pc:sldMk cId="2636571821" sldId="271"/>
            <ac:picMk id="4" creationId="{CD6A2E2D-C3EC-326B-84B7-B18AB791DC2B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09:08.025" v="16"/>
        <pc:sldMkLst>
          <pc:docMk/>
          <pc:sldMk cId="509841965" sldId="272"/>
        </pc:sldMkLst>
        <pc:spChg chg="mod">
          <ac:chgData name="Johanna Leppäharju" userId="S::johanna.leppaharju@edusiilinjarvi.fi::cb9cca7c-6a1e-48c8-81b2-06cd8e941ae6" providerId="AD" clId="Web-{8C6A2C24-BB1B-3A9A-B36C-2E196657F44F}" dt="2022-08-14T20:09:08.025" v="16"/>
          <ac:spMkLst>
            <pc:docMk/>
            <pc:sldMk cId="509841965" sldId="272"/>
            <ac:spMk id="2" creationId="{6FA47920-0C96-910E-33E2-7F330618CE5B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09:08.025" v="16"/>
          <ac:spMkLst>
            <pc:docMk/>
            <pc:sldMk cId="509841965" sldId="272"/>
            <ac:spMk id="3" creationId="{3427722E-1F64-C9FB-EB50-6613D88C5A63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9:08.025" v="16"/>
          <ac:spMkLst>
            <pc:docMk/>
            <pc:sldMk cId="509841965" sldId="272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9:08.025" v="16"/>
          <ac:spMkLst>
            <pc:docMk/>
            <pc:sldMk cId="509841965" sldId="272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9:08.025" v="16"/>
          <ac:spMkLst>
            <pc:docMk/>
            <pc:sldMk cId="509841965" sldId="272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09:08.025" v="16"/>
          <ac:spMkLst>
            <pc:docMk/>
            <pc:sldMk cId="509841965" sldId="272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09:08.025" v="16"/>
          <ac:picMkLst>
            <pc:docMk/>
            <pc:sldMk cId="509841965" sldId="272"/>
            <ac:picMk id="4" creationId="{0DD9153F-1705-C66E-DE97-A9FB3FB2A33B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10:08.947" v="27"/>
        <pc:sldMkLst>
          <pc:docMk/>
          <pc:sldMk cId="3529363009" sldId="273"/>
        </pc:sldMkLst>
        <pc:spChg chg="mod">
          <ac:chgData name="Johanna Leppäharju" userId="S::johanna.leppaharju@edusiilinjarvi.fi::cb9cca7c-6a1e-48c8-81b2-06cd8e941ae6" providerId="AD" clId="Web-{8C6A2C24-BB1B-3A9A-B36C-2E196657F44F}" dt="2022-08-14T20:10:08.947" v="27"/>
          <ac:spMkLst>
            <pc:docMk/>
            <pc:sldMk cId="3529363009" sldId="273"/>
            <ac:spMk id="2" creationId="{0A224921-6387-ADDE-B441-8E09D0350D49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10:08.947" v="27"/>
          <ac:spMkLst>
            <pc:docMk/>
            <pc:sldMk cId="3529363009" sldId="273"/>
            <ac:spMk id="3" creationId="{A9C761DC-82FD-01B9-B66D-D33C7108F4DD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0:08.947" v="27"/>
          <ac:spMkLst>
            <pc:docMk/>
            <pc:sldMk cId="3529363009" sldId="273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0:08.947" v="27"/>
          <ac:spMkLst>
            <pc:docMk/>
            <pc:sldMk cId="3529363009" sldId="273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0:08.947" v="27"/>
          <ac:spMkLst>
            <pc:docMk/>
            <pc:sldMk cId="3529363009" sldId="273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0:08.947" v="27"/>
          <ac:spMkLst>
            <pc:docMk/>
            <pc:sldMk cId="3529363009" sldId="273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10:08.947" v="27"/>
          <ac:picMkLst>
            <pc:docMk/>
            <pc:sldMk cId="3529363009" sldId="273"/>
            <ac:picMk id="4" creationId="{CAB3C718-A834-125D-CA39-D673911BFEF8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11:24.322" v="33"/>
        <pc:sldMkLst>
          <pc:docMk/>
          <pc:sldMk cId="3358774170" sldId="274"/>
        </pc:sldMkLst>
        <pc:spChg chg="mod">
          <ac:chgData name="Johanna Leppäharju" userId="S::johanna.leppaharju@edusiilinjarvi.fi::cb9cca7c-6a1e-48c8-81b2-06cd8e941ae6" providerId="AD" clId="Web-{8C6A2C24-BB1B-3A9A-B36C-2E196657F44F}" dt="2022-08-14T20:11:24.322" v="33"/>
          <ac:spMkLst>
            <pc:docMk/>
            <pc:sldMk cId="3358774170" sldId="274"/>
            <ac:spMk id="2" creationId="{A661D644-0418-A034-EA09-6FE78CAA2A15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11:24.322" v="33"/>
          <ac:spMkLst>
            <pc:docMk/>
            <pc:sldMk cId="3358774170" sldId="274"/>
            <ac:spMk id="3" creationId="{C421258D-BE24-35E4-C588-523760103E9B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1:24.322" v="33"/>
          <ac:spMkLst>
            <pc:docMk/>
            <pc:sldMk cId="3358774170" sldId="274"/>
            <ac:spMk id="9" creationId="{49BB7E9A-6937-4BF0-9F51-A20F197B550F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1:24.322" v="33"/>
          <ac:spMkLst>
            <pc:docMk/>
            <pc:sldMk cId="3358774170" sldId="274"/>
            <ac:spMk id="11" creationId="{E0939753-89D7-48A8-8441-B9FF25CE8A7E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1:24.322" v="33"/>
          <ac:spMkLst>
            <pc:docMk/>
            <pc:sldMk cId="3358774170" sldId="274"/>
            <ac:spMk id="13" creationId="{9F5CCFC5-858F-4B45-9B10-D49DD0280D2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1:24.322" v="33"/>
          <ac:spMkLst>
            <pc:docMk/>
            <pc:sldMk cId="3358774170" sldId="274"/>
            <ac:spMk id="15" creationId="{2348ECDC-D455-4B71-90F6-2ECC12B7983B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11:24.322" v="33"/>
          <ac:picMkLst>
            <pc:docMk/>
            <pc:sldMk cId="3358774170" sldId="274"/>
            <ac:picMk id="4" creationId="{8442C55C-3136-E2BE-D1B4-818702F6332B}"/>
          </ac:picMkLst>
        </pc:picChg>
      </pc:sldChg>
      <pc:sldChg chg="addSp modSp mod setBg">
        <pc:chgData name="Johanna Leppäharju" userId="S::johanna.leppaharju@edusiilinjarvi.fi::cb9cca7c-6a1e-48c8-81b2-06cd8e941ae6" providerId="AD" clId="Web-{8C6A2C24-BB1B-3A9A-B36C-2E196657F44F}" dt="2022-08-14T20:12:05.885" v="35"/>
        <pc:sldMkLst>
          <pc:docMk/>
          <pc:sldMk cId="94753150" sldId="278"/>
        </pc:sldMkLst>
        <pc:spChg chg="mod">
          <ac:chgData name="Johanna Leppäharju" userId="S::johanna.leppaharju@edusiilinjarvi.fi::cb9cca7c-6a1e-48c8-81b2-06cd8e941ae6" providerId="AD" clId="Web-{8C6A2C24-BB1B-3A9A-B36C-2E196657F44F}" dt="2022-08-14T20:12:05.885" v="35"/>
          <ac:spMkLst>
            <pc:docMk/>
            <pc:sldMk cId="94753150" sldId="278"/>
            <ac:spMk id="2" creationId="{F8C1DDD3-EEBF-4810-86D9-2503953947E7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12:05.885" v="35"/>
          <ac:spMkLst>
            <pc:docMk/>
            <pc:sldMk cId="94753150" sldId="278"/>
            <ac:spMk id="3" creationId="{154A41B5-DF9F-333B-763A-213B73AD1A38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2:05.885" v="35"/>
          <ac:spMkLst>
            <pc:docMk/>
            <pc:sldMk cId="94753150" sldId="278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2:05.885" v="35"/>
          <ac:spMkLst>
            <pc:docMk/>
            <pc:sldMk cId="94753150" sldId="278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2:05.885" v="35"/>
          <ac:spMkLst>
            <pc:docMk/>
            <pc:sldMk cId="94753150" sldId="278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2:05.885" v="35"/>
          <ac:spMkLst>
            <pc:docMk/>
            <pc:sldMk cId="94753150" sldId="278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12:05.885" v="35"/>
          <ac:picMkLst>
            <pc:docMk/>
            <pc:sldMk cId="94753150" sldId="278"/>
            <ac:picMk id="4" creationId="{9E352DF0-CE05-8149-A47A-B6A429EDFE59}"/>
          </ac:picMkLst>
        </pc:picChg>
      </pc:sldChg>
      <pc:sldChg chg="addSp modSp new mod setBg">
        <pc:chgData name="Johanna Leppäharju" userId="S::johanna.leppaharju@edusiilinjarvi.fi::cb9cca7c-6a1e-48c8-81b2-06cd8e941ae6" providerId="AD" clId="Web-{8C6A2C24-BB1B-3A9A-B36C-2E196657F44F}" dt="2022-08-14T20:15:21.323" v="162"/>
        <pc:sldMkLst>
          <pc:docMk/>
          <pc:sldMk cId="1123222277" sldId="279"/>
        </pc:sldMkLst>
        <pc:spChg chg="mod">
          <ac:chgData name="Johanna Leppäharju" userId="S::johanna.leppaharju@edusiilinjarvi.fi::cb9cca7c-6a1e-48c8-81b2-06cd8e941ae6" providerId="AD" clId="Web-{8C6A2C24-BB1B-3A9A-B36C-2E196657F44F}" dt="2022-08-14T20:15:21.323" v="162"/>
          <ac:spMkLst>
            <pc:docMk/>
            <pc:sldMk cId="1123222277" sldId="279"/>
            <ac:spMk id="2" creationId="{E94B346D-8D33-D0BD-3C33-AA88349807F9}"/>
          </ac:spMkLst>
        </pc:spChg>
        <pc:spChg chg="mod">
          <ac:chgData name="Johanna Leppäharju" userId="S::johanna.leppaharju@edusiilinjarvi.fi::cb9cca7c-6a1e-48c8-81b2-06cd8e941ae6" providerId="AD" clId="Web-{8C6A2C24-BB1B-3A9A-B36C-2E196657F44F}" dt="2022-08-14T20:15:21.323" v="162"/>
          <ac:spMkLst>
            <pc:docMk/>
            <pc:sldMk cId="1123222277" sldId="279"/>
            <ac:spMk id="3" creationId="{91BA9625-D430-2E86-50F1-7475EC7D5721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5:21.323" v="162"/>
          <ac:spMkLst>
            <pc:docMk/>
            <pc:sldMk cId="1123222277" sldId="279"/>
            <ac:spMk id="9" creationId="{49BB7E9A-6937-4BF0-9F51-A20F197B550F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5:21.323" v="162"/>
          <ac:spMkLst>
            <pc:docMk/>
            <pc:sldMk cId="1123222277" sldId="279"/>
            <ac:spMk id="11" creationId="{E0939753-89D7-48A8-8441-B9FF25CE8A7E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5:21.323" v="162"/>
          <ac:spMkLst>
            <pc:docMk/>
            <pc:sldMk cId="1123222277" sldId="279"/>
            <ac:spMk id="13" creationId="{9F5CCFC5-858F-4B45-9B10-D49DD0280D20}"/>
          </ac:spMkLst>
        </pc:spChg>
        <pc:spChg chg="add">
          <ac:chgData name="Johanna Leppäharju" userId="S::johanna.leppaharju@edusiilinjarvi.fi::cb9cca7c-6a1e-48c8-81b2-06cd8e941ae6" providerId="AD" clId="Web-{8C6A2C24-BB1B-3A9A-B36C-2E196657F44F}" dt="2022-08-14T20:15:21.323" v="162"/>
          <ac:spMkLst>
            <pc:docMk/>
            <pc:sldMk cId="1123222277" sldId="279"/>
            <ac:spMk id="15" creationId="{2348ECDC-D455-4B71-90F6-2ECC12B7983B}"/>
          </ac:spMkLst>
        </pc:spChg>
        <pc:picChg chg="add mod">
          <ac:chgData name="Johanna Leppäharju" userId="S::johanna.leppaharju@edusiilinjarvi.fi::cb9cca7c-6a1e-48c8-81b2-06cd8e941ae6" providerId="AD" clId="Web-{8C6A2C24-BB1B-3A9A-B36C-2E196657F44F}" dt="2022-08-14T20:15:21.323" v="162"/>
          <ac:picMkLst>
            <pc:docMk/>
            <pc:sldMk cId="1123222277" sldId="279"/>
            <ac:picMk id="4" creationId="{8BCA6A37-1B21-1296-46C2-B7D1F0DAE51F}"/>
          </ac:picMkLst>
        </pc:picChg>
      </pc:sldChg>
    </pc:docChg>
  </pc:docChgLst>
  <pc:docChgLst>
    <pc:chgData name="Johanna Leppäharju" userId="S::johanna.leppaharju@edusiilinjarvi.fi::cb9cca7c-6a1e-48c8-81b2-06cd8e941ae6" providerId="AD" clId="Web-{4B4058F1-CB5E-BC6D-4B68-2873D2101295}"/>
    <pc:docChg chg="addSld modSld">
      <pc:chgData name="Johanna Leppäharju" userId="S::johanna.leppaharju@edusiilinjarvi.fi::cb9cca7c-6a1e-48c8-81b2-06cd8e941ae6" providerId="AD" clId="Web-{4B4058F1-CB5E-BC6D-4B68-2873D2101295}" dt="2022-08-15T19:09:36.809" v="65" actId="14100"/>
      <pc:docMkLst>
        <pc:docMk/>
      </pc:docMkLst>
      <pc:sldChg chg="modSp">
        <pc:chgData name="Johanna Leppäharju" userId="S::johanna.leppaharju@edusiilinjarvi.fi::cb9cca7c-6a1e-48c8-81b2-06cd8e941ae6" providerId="AD" clId="Web-{4B4058F1-CB5E-BC6D-4B68-2873D2101295}" dt="2022-08-15T18:56:21.329" v="0" actId="20577"/>
        <pc:sldMkLst>
          <pc:docMk/>
          <pc:sldMk cId="802869361" sldId="259"/>
        </pc:sldMkLst>
        <pc:spChg chg="mod">
          <ac:chgData name="Johanna Leppäharju" userId="S::johanna.leppaharju@edusiilinjarvi.fi::cb9cca7c-6a1e-48c8-81b2-06cd8e941ae6" providerId="AD" clId="Web-{4B4058F1-CB5E-BC6D-4B68-2873D2101295}" dt="2022-08-15T18:56:21.329" v="0" actId="20577"/>
          <ac:spMkLst>
            <pc:docMk/>
            <pc:sldMk cId="802869361" sldId="259"/>
            <ac:spMk id="3" creationId="{3FBCF128-44CC-66B5-044B-1964C2609C42}"/>
          </ac:spMkLst>
        </pc:spChg>
      </pc:sldChg>
      <pc:sldChg chg="modSp">
        <pc:chgData name="Johanna Leppäharju" userId="S::johanna.leppaharju@edusiilinjarvi.fi::cb9cca7c-6a1e-48c8-81b2-06cd8e941ae6" providerId="AD" clId="Web-{4B4058F1-CB5E-BC6D-4B68-2873D2101295}" dt="2022-08-15T18:57:24.829" v="12" actId="20577"/>
        <pc:sldMkLst>
          <pc:docMk/>
          <pc:sldMk cId="1296680937" sldId="260"/>
        </pc:sldMkLst>
        <pc:spChg chg="mod">
          <ac:chgData name="Johanna Leppäharju" userId="S::johanna.leppaharju@edusiilinjarvi.fi::cb9cca7c-6a1e-48c8-81b2-06cd8e941ae6" providerId="AD" clId="Web-{4B4058F1-CB5E-BC6D-4B68-2873D2101295}" dt="2022-08-15T18:56:45.094" v="4" actId="14100"/>
          <ac:spMkLst>
            <pc:docMk/>
            <pc:sldMk cId="1296680937" sldId="260"/>
            <ac:spMk id="2" creationId="{D871A7A4-BAB0-EDDD-DB68-281BBF3CCEC8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8:57:24.829" v="12" actId="20577"/>
          <ac:spMkLst>
            <pc:docMk/>
            <pc:sldMk cId="1296680937" sldId="260"/>
            <ac:spMk id="3" creationId="{00DC6448-DBEC-0725-4E8F-99F32B40C9BB}"/>
          </ac:spMkLst>
        </pc:spChg>
      </pc:sldChg>
      <pc:sldChg chg="addSp delSp modSp">
        <pc:chgData name="Johanna Leppäharju" userId="S::johanna.leppaharju@edusiilinjarvi.fi::cb9cca7c-6a1e-48c8-81b2-06cd8e941ae6" providerId="AD" clId="Web-{4B4058F1-CB5E-BC6D-4B68-2873D2101295}" dt="2022-08-15T19:09:36.809" v="65" actId="14100"/>
        <pc:sldMkLst>
          <pc:docMk/>
          <pc:sldMk cId="65035616" sldId="261"/>
        </pc:sldMkLst>
        <pc:spChg chg="mod">
          <ac:chgData name="Johanna Leppäharju" userId="S::johanna.leppaharju@edusiilinjarvi.fi::cb9cca7c-6a1e-48c8-81b2-06cd8e941ae6" providerId="AD" clId="Web-{4B4058F1-CB5E-BC6D-4B68-2873D2101295}" dt="2022-08-15T19:09:22.591" v="63" actId="14100"/>
          <ac:spMkLst>
            <pc:docMk/>
            <pc:sldMk cId="65035616" sldId="261"/>
            <ac:spMk id="2" creationId="{7C6282F7-FE89-4BE1-BC8A-FD427B1E30EB}"/>
          </ac:spMkLst>
        </pc:spChg>
        <pc:spChg chg="del">
          <ac:chgData name="Johanna Leppäharju" userId="S::johanna.leppaharju@edusiilinjarvi.fi::cb9cca7c-6a1e-48c8-81b2-06cd8e941ae6" providerId="AD" clId="Web-{4B4058F1-CB5E-BC6D-4B68-2873D2101295}" dt="2022-08-15T19:09:14.309" v="62"/>
          <ac:spMkLst>
            <pc:docMk/>
            <pc:sldMk cId="65035616" sldId="261"/>
            <ac:spMk id="9" creationId="{47FC6A8B-34F9-40FB-AA2D-E34168F52850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9:14.309" v="62"/>
          <ac:spMkLst>
            <pc:docMk/>
            <pc:sldMk cId="65035616" sldId="261"/>
            <ac:spMk id="34" creationId="{593B4D24-F4A8-4141-A20A-E0575D199633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9:14.309" v="62"/>
          <ac:spMkLst>
            <pc:docMk/>
            <pc:sldMk cId="65035616" sldId="261"/>
            <ac:spMk id="36" creationId="{9F87E4D0-D347-4DA8-81D7-104733308B4B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9:14.309" v="62"/>
          <ac:spMkLst>
            <pc:docMk/>
            <pc:sldMk cId="65035616" sldId="261"/>
            <ac:spMk id="38" creationId="{9DC9CEF6-58E1-4D78-BBBE-76F779AD9CF8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9:14.309" v="62"/>
          <ac:spMkLst>
            <pc:docMk/>
            <pc:sldMk cId="65035616" sldId="261"/>
            <ac:spMk id="40" creationId="{47AF1248-67F7-4FEF-8D1D-FE33661A9CA9}"/>
          </ac:spMkLst>
        </pc:spChg>
        <pc:grpChg chg="del">
          <ac:chgData name="Johanna Leppäharju" userId="S::johanna.leppaharju@edusiilinjarvi.fi::cb9cca7c-6a1e-48c8-81b2-06cd8e941ae6" providerId="AD" clId="Web-{4B4058F1-CB5E-BC6D-4B68-2873D2101295}" dt="2022-08-15T19:09:14.309" v="62"/>
          <ac:grpSpMkLst>
            <pc:docMk/>
            <pc:sldMk cId="65035616" sldId="261"/>
            <ac:grpSpMk id="11" creationId="{D4D684F8-91BF-481C-A965-722756A383D0}"/>
          </ac:grpSpMkLst>
        </pc:grpChg>
        <pc:graphicFrameChg chg="mod ord modGraphic">
          <ac:chgData name="Johanna Leppäharju" userId="S::johanna.leppaharju@edusiilinjarvi.fi::cb9cca7c-6a1e-48c8-81b2-06cd8e941ae6" providerId="AD" clId="Web-{4B4058F1-CB5E-BC6D-4B68-2873D2101295}" dt="2022-08-15T19:09:36.809" v="65" actId="14100"/>
          <ac:graphicFrameMkLst>
            <pc:docMk/>
            <pc:sldMk cId="65035616" sldId="261"/>
            <ac:graphicFrameMk id="5" creationId="{B0D54721-80D5-CFFF-D1D3-B8F862013485}"/>
          </ac:graphicFrameMkLst>
        </pc:graphicFrameChg>
        <pc:picChg chg="add mod">
          <ac:chgData name="Johanna Leppäharju" userId="S::johanna.leppaharju@edusiilinjarvi.fi::cb9cca7c-6a1e-48c8-81b2-06cd8e941ae6" providerId="AD" clId="Web-{4B4058F1-CB5E-BC6D-4B68-2873D2101295}" dt="2022-08-15T19:09:14.309" v="62"/>
          <ac:picMkLst>
            <pc:docMk/>
            <pc:sldMk cId="65035616" sldId="261"/>
            <ac:picMk id="29" creationId="{F029C231-258C-C62A-F4A2-4ACD09728AF4}"/>
          </ac:picMkLst>
        </pc:picChg>
      </pc:sldChg>
      <pc:sldChg chg="modSp">
        <pc:chgData name="Johanna Leppäharju" userId="S::johanna.leppaharju@edusiilinjarvi.fi::cb9cca7c-6a1e-48c8-81b2-06cd8e941ae6" providerId="AD" clId="Web-{4B4058F1-CB5E-BC6D-4B68-2873D2101295}" dt="2022-08-15T18:57:57.203" v="15" actId="20577"/>
        <pc:sldMkLst>
          <pc:docMk/>
          <pc:sldMk cId="787135695" sldId="262"/>
        </pc:sldMkLst>
        <pc:spChg chg="mod">
          <ac:chgData name="Johanna Leppäharju" userId="S::johanna.leppaharju@edusiilinjarvi.fi::cb9cca7c-6a1e-48c8-81b2-06cd8e941ae6" providerId="AD" clId="Web-{4B4058F1-CB5E-BC6D-4B68-2873D2101295}" dt="2022-08-15T18:57:57.203" v="15" actId="20577"/>
          <ac:spMkLst>
            <pc:docMk/>
            <pc:sldMk cId="787135695" sldId="262"/>
            <ac:spMk id="3" creationId="{DC3B413B-80AA-EAD7-5D2A-9A5F85E3210A}"/>
          </ac:spMkLst>
        </pc:spChg>
      </pc:sldChg>
      <pc:sldChg chg="modSp">
        <pc:chgData name="Johanna Leppäharju" userId="S::johanna.leppaharju@edusiilinjarvi.fi::cb9cca7c-6a1e-48c8-81b2-06cd8e941ae6" providerId="AD" clId="Web-{4B4058F1-CB5E-BC6D-4B68-2873D2101295}" dt="2022-08-15T18:58:09.547" v="16" actId="20577"/>
        <pc:sldMkLst>
          <pc:docMk/>
          <pc:sldMk cId="78501730" sldId="263"/>
        </pc:sldMkLst>
        <pc:spChg chg="mod">
          <ac:chgData name="Johanna Leppäharju" userId="S::johanna.leppaharju@edusiilinjarvi.fi::cb9cca7c-6a1e-48c8-81b2-06cd8e941ae6" providerId="AD" clId="Web-{4B4058F1-CB5E-BC6D-4B68-2873D2101295}" dt="2022-08-15T18:58:09.547" v="16" actId="20577"/>
          <ac:spMkLst>
            <pc:docMk/>
            <pc:sldMk cId="78501730" sldId="263"/>
            <ac:spMk id="3" creationId="{A23A3DCB-C32F-764D-D5D1-A552592D45A7}"/>
          </ac:spMkLst>
        </pc:spChg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1:01.906" v="27" actId="20577"/>
        <pc:sldMkLst>
          <pc:docMk/>
          <pc:sldMk cId="1899606531" sldId="264"/>
        </pc:sldMkLst>
        <pc:spChg chg="mod">
          <ac:chgData name="Johanna Leppäharju" userId="S::johanna.leppaharju@edusiilinjarvi.fi::cb9cca7c-6a1e-48c8-81b2-06cd8e941ae6" providerId="AD" clId="Web-{4B4058F1-CB5E-BC6D-4B68-2873D2101295}" dt="2022-08-15T19:00:39.796" v="23" actId="14100"/>
          <ac:spMkLst>
            <pc:docMk/>
            <pc:sldMk cId="1899606531" sldId="264"/>
            <ac:spMk id="2" creationId="{FE09DD4A-2AF7-A8DF-A20A-70DC79D58DD5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1:01.906" v="27" actId="20577"/>
          <ac:spMkLst>
            <pc:docMk/>
            <pc:sldMk cId="1899606531" sldId="264"/>
            <ac:spMk id="3" creationId="{0DBCD8F4-A8D0-A6AE-6503-B0ED91242094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0:31.468" v="22"/>
          <ac:spMkLst>
            <pc:docMk/>
            <pc:sldMk cId="1899606531" sldId="264"/>
            <ac:spMk id="9" creationId="{3D5FBB81-B61B-416A-8F5D-A8DDF62530F1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0:31.468" v="22"/>
          <ac:spMkLst>
            <pc:docMk/>
            <pc:sldMk cId="1899606531" sldId="264"/>
            <ac:spMk id="11" creationId="{40C0D7D4-D83D-4C58-87D1-955F0A9173D7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0:31.468" v="22"/>
          <ac:spMkLst>
            <pc:docMk/>
            <pc:sldMk cId="1899606531" sldId="264"/>
            <ac:spMk id="13" creationId="{0BA56A81-C9DD-4EBA-9E13-32FFB51CFD45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0:31.468" v="22"/>
          <ac:spMkLst>
            <pc:docMk/>
            <pc:sldMk cId="1899606531" sldId="264"/>
            <ac:spMk id="15" creationId="{15F9A324-404E-4C5D-AFF0-C5D0D84182B0}"/>
          </ac:spMkLst>
        </pc:spChg>
        <pc:picChg chg="add mod ord">
          <ac:chgData name="Johanna Leppäharju" userId="S::johanna.leppaharju@edusiilinjarvi.fi::cb9cca7c-6a1e-48c8-81b2-06cd8e941ae6" providerId="AD" clId="Web-{4B4058F1-CB5E-BC6D-4B68-2873D2101295}" dt="2022-08-15T19:00:31.468" v="22"/>
          <ac:picMkLst>
            <pc:docMk/>
            <pc:sldMk cId="1899606531" sldId="264"/>
            <ac:picMk id="4" creationId="{0610AFE7-2259-E327-4D38-7AB551DE01BC}"/>
          </ac:picMkLst>
        </pc:picChg>
      </pc:sldChg>
      <pc:sldChg chg="modSp">
        <pc:chgData name="Johanna Leppäharju" userId="S::johanna.leppaharju@edusiilinjarvi.fi::cb9cca7c-6a1e-48c8-81b2-06cd8e941ae6" providerId="AD" clId="Web-{4B4058F1-CB5E-BC6D-4B68-2873D2101295}" dt="2022-08-15T19:01:15.671" v="29" actId="14100"/>
        <pc:sldMkLst>
          <pc:docMk/>
          <pc:sldMk cId="3724626698" sldId="265"/>
        </pc:sldMkLst>
        <pc:spChg chg="mod">
          <ac:chgData name="Johanna Leppäharju" userId="S::johanna.leppaharju@edusiilinjarvi.fi::cb9cca7c-6a1e-48c8-81b2-06cd8e941ae6" providerId="AD" clId="Web-{4B4058F1-CB5E-BC6D-4B68-2873D2101295}" dt="2022-08-15T19:01:15.671" v="29" actId="14100"/>
          <ac:spMkLst>
            <pc:docMk/>
            <pc:sldMk cId="3724626698" sldId="265"/>
            <ac:spMk id="3" creationId="{DE657E85-183F-E97F-4A2D-E4264D4EA836}"/>
          </ac:spMkLst>
        </pc:spChg>
      </pc:sldChg>
      <pc:sldChg chg="addSp delSp modSp">
        <pc:chgData name="Johanna Leppäharju" userId="S::johanna.leppaharju@edusiilinjarvi.fi::cb9cca7c-6a1e-48c8-81b2-06cd8e941ae6" providerId="AD" clId="Web-{4B4058F1-CB5E-BC6D-4B68-2873D2101295}" dt="2022-08-15T19:03:43.936" v="41" actId="20577"/>
        <pc:sldMkLst>
          <pc:docMk/>
          <pc:sldMk cId="1821377430" sldId="266"/>
        </pc:sldMkLst>
        <pc:spChg chg="mod">
          <ac:chgData name="Johanna Leppäharju" userId="S::johanna.leppaharju@edusiilinjarvi.fi::cb9cca7c-6a1e-48c8-81b2-06cd8e941ae6" providerId="AD" clId="Web-{4B4058F1-CB5E-BC6D-4B68-2873D2101295}" dt="2022-08-15T19:02:24.436" v="34" actId="14100"/>
          <ac:spMkLst>
            <pc:docMk/>
            <pc:sldMk cId="1821377430" sldId="266"/>
            <ac:spMk id="2" creationId="{96FDEB59-FFA5-4CCD-6C9A-B0FECE998131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3:43.936" v="41" actId="20577"/>
          <ac:spMkLst>
            <pc:docMk/>
            <pc:sldMk cId="1821377430" sldId="266"/>
            <ac:spMk id="3" creationId="{C5FF62EF-7FB5-2FFF-1C3E-4FF85A59BCD1}"/>
          </ac:spMkLst>
        </pc:spChg>
        <pc:spChg chg="del">
          <ac:chgData name="Johanna Leppäharju" userId="S::johanna.leppaharju@edusiilinjarvi.fi::cb9cca7c-6a1e-48c8-81b2-06cd8e941ae6" providerId="AD" clId="Web-{4B4058F1-CB5E-BC6D-4B68-2873D2101295}" dt="2022-08-15T19:02:07.530" v="31"/>
          <ac:spMkLst>
            <pc:docMk/>
            <pc:sldMk cId="1821377430" sldId="266"/>
            <ac:spMk id="8" creationId="{C51A08AC-F796-409C-AD97-8B476289EC51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2:07.530" v="31"/>
          <ac:spMkLst>
            <pc:docMk/>
            <pc:sldMk cId="1821377430" sldId="266"/>
            <ac:spMk id="19" creationId="{3D5FBB81-B61B-416A-8F5D-A8DDF62530F1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2:07.530" v="31"/>
          <ac:spMkLst>
            <pc:docMk/>
            <pc:sldMk cId="1821377430" sldId="266"/>
            <ac:spMk id="21" creationId="{40C0D7D4-D83D-4C58-87D1-955F0A9173D7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2:07.530" v="31"/>
          <ac:spMkLst>
            <pc:docMk/>
            <pc:sldMk cId="1821377430" sldId="266"/>
            <ac:spMk id="23" creationId="{0BA56A81-C9DD-4EBA-9E13-32FFB51CFD45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2:07.530" v="31"/>
          <ac:spMkLst>
            <pc:docMk/>
            <pc:sldMk cId="1821377430" sldId="266"/>
            <ac:spMk id="25" creationId="{15F9A324-404E-4C5D-AFF0-C5D0D84182B0}"/>
          </ac:spMkLst>
        </pc:spChg>
        <pc:grpChg chg="del">
          <ac:chgData name="Johanna Leppäharju" userId="S::johanna.leppaharju@edusiilinjarvi.fi::cb9cca7c-6a1e-48c8-81b2-06cd8e941ae6" providerId="AD" clId="Web-{4B4058F1-CB5E-BC6D-4B68-2873D2101295}" dt="2022-08-15T19:02:07.530" v="31"/>
          <ac:grpSpMkLst>
            <pc:docMk/>
            <pc:sldMk cId="1821377430" sldId="266"/>
            <ac:grpSpMk id="10" creationId="{1E1B312B-4E9A-405C-9CE8-10325438035E}"/>
          </ac:grpSpMkLst>
        </pc:grpChg>
        <pc:picChg chg="add mod ord">
          <ac:chgData name="Johanna Leppäharju" userId="S::johanna.leppaharju@edusiilinjarvi.fi::cb9cca7c-6a1e-48c8-81b2-06cd8e941ae6" providerId="AD" clId="Web-{4B4058F1-CB5E-BC6D-4B68-2873D2101295}" dt="2022-08-15T19:02:07.530" v="31"/>
          <ac:picMkLst>
            <pc:docMk/>
            <pc:sldMk cId="1821377430" sldId="266"/>
            <ac:picMk id="4" creationId="{D05349C4-B525-7DA1-DE72-219C2E8EAD5D}"/>
          </ac:picMkLst>
        </pc:picChg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5:29.998" v="50" actId="20577"/>
        <pc:sldMkLst>
          <pc:docMk/>
          <pc:sldMk cId="2380379563" sldId="267"/>
        </pc:sldMkLst>
        <pc:spChg chg="mod">
          <ac:chgData name="Johanna Leppäharju" userId="S::johanna.leppaharju@edusiilinjarvi.fi::cb9cca7c-6a1e-48c8-81b2-06cd8e941ae6" providerId="AD" clId="Web-{4B4058F1-CB5E-BC6D-4B68-2873D2101295}" dt="2022-08-15T19:05:22.717" v="49"/>
          <ac:spMkLst>
            <pc:docMk/>
            <pc:sldMk cId="2380379563" sldId="267"/>
            <ac:spMk id="2" creationId="{A3176E44-BB85-3A41-EC15-4FD14EA328A8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5:29.998" v="50" actId="20577"/>
          <ac:spMkLst>
            <pc:docMk/>
            <pc:sldMk cId="2380379563" sldId="267"/>
            <ac:spMk id="3" creationId="{93A9DEBF-782E-0928-B530-37AA7EED5F47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5:22.717" v="49"/>
          <ac:spMkLst>
            <pc:docMk/>
            <pc:sldMk cId="2380379563" sldId="267"/>
            <ac:spMk id="9" creationId="{49BB7E9A-6937-4BF0-9F51-A20F197B550F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5:22.717" v="49"/>
          <ac:spMkLst>
            <pc:docMk/>
            <pc:sldMk cId="2380379563" sldId="267"/>
            <ac:spMk id="11" creationId="{E0939753-89D7-48A8-8441-B9FF25CE8A7E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5:22.717" v="49"/>
          <ac:spMkLst>
            <pc:docMk/>
            <pc:sldMk cId="2380379563" sldId="267"/>
            <ac:spMk id="13" creationId="{9F5CCFC5-858F-4B45-9B10-D49DD0280D20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5:22.717" v="49"/>
          <ac:spMkLst>
            <pc:docMk/>
            <pc:sldMk cId="2380379563" sldId="267"/>
            <ac:spMk id="15" creationId="{2348ECDC-D455-4B71-90F6-2ECC12B7983B}"/>
          </ac:spMkLst>
        </pc:spChg>
        <pc:picChg chg="add mod">
          <ac:chgData name="Johanna Leppäharju" userId="S::johanna.leppaharju@edusiilinjarvi.fi::cb9cca7c-6a1e-48c8-81b2-06cd8e941ae6" providerId="AD" clId="Web-{4B4058F1-CB5E-BC6D-4B68-2873D2101295}" dt="2022-08-15T19:05:22.717" v="49"/>
          <ac:picMkLst>
            <pc:docMk/>
            <pc:sldMk cId="2380379563" sldId="267"/>
            <ac:picMk id="4" creationId="{2F5DABF0-CDED-5274-F17A-7E6EF59B73A1}"/>
          </ac:picMkLst>
        </pc:picChg>
      </pc:sldChg>
      <pc:sldChg chg="modSp">
        <pc:chgData name="Johanna Leppäharju" userId="S::johanna.leppaharju@edusiilinjarvi.fi::cb9cca7c-6a1e-48c8-81b2-06cd8e941ae6" providerId="AD" clId="Web-{4B4058F1-CB5E-BC6D-4B68-2873D2101295}" dt="2022-08-15T19:06:15.076" v="54" actId="20577"/>
        <pc:sldMkLst>
          <pc:docMk/>
          <pc:sldMk cId="3529363009" sldId="273"/>
        </pc:sldMkLst>
        <pc:spChg chg="mod">
          <ac:chgData name="Johanna Leppäharju" userId="S::johanna.leppaharju@edusiilinjarvi.fi::cb9cca7c-6a1e-48c8-81b2-06cd8e941ae6" providerId="AD" clId="Web-{4B4058F1-CB5E-BC6D-4B68-2873D2101295}" dt="2022-08-15T19:06:00.982" v="51" actId="14100"/>
          <ac:spMkLst>
            <pc:docMk/>
            <pc:sldMk cId="3529363009" sldId="273"/>
            <ac:spMk id="2" creationId="{0A224921-6387-ADDE-B441-8E09D0350D49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6:15.076" v="54" actId="20577"/>
          <ac:spMkLst>
            <pc:docMk/>
            <pc:sldMk cId="3529363009" sldId="273"/>
            <ac:spMk id="3" creationId="{A9C761DC-82FD-01B9-B66D-D33C7108F4DD}"/>
          </ac:spMkLst>
        </pc:spChg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6:56.154" v="56"/>
        <pc:sldMkLst>
          <pc:docMk/>
          <pc:sldMk cId="3826976969" sldId="275"/>
        </pc:sldMkLst>
        <pc:spChg chg="mod">
          <ac:chgData name="Johanna Leppäharju" userId="S::johanna.leppaharju@edusiilinjarvi.fi::cb9cca7c-6a1e-48c8-81b2-06cd8e941ae6" providerId="AD" clId="Web-{4B4058F1-CB5E-BC6D-4B68-2873D2101295}" dt="2022-08-15T19:06:56.154" v="56"/>
          <ac:spMkLst>
            <pc:docMk/>
            <pc:sldMk cId="3826976969" sldId="275"/>
            <ac:spMk id="2" creationId="{B53B9121-8CDE-538A-9711-CADDFC119B08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6:56.154" v="56"/>
          <ac:spMkLst>
            <pc:docMk/>
            <pc:sldMk cId="3826976969" sldId="275"/>
            <ac:spMk id="3" creationId="{374CE649-0ABB-8385-8033-22076DDF56BA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6:56.154" v="56"/>
          <ac:spMkLst>
            <pc:docMk/>
            <pc:sldMk cId="3826976969" sldId="275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6:56.154" v="56"/>
          <ac:spMkLst>
            <pc:docMk/>
            <pc:sldMk cId="3826976969" sldId="275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6:56.154" v="56"/>
          <ac:spMkLst>
            <pc:docMk/>
            <pc:sldMk cId="3826976969" sldId="275"/>
            <ac:spMk id="13" creationId="{8B598134-D292-43E6-9C55-117198046913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6:56.154" v="56"/>
          <ac:spMkLst>
            <pc:docMk/>
            <pc:sldMk cId="3826976969" sldId="275"/>
            <ac:spMk id="15" creationId="{829A1E2C-5AC8-40FC-99E9-832069D39792}"/>
          </ac:spMkLst>
        </pc:spChg>
        <pc:picChg chg="add mod ord">
          <ac:chgData name="Johanna Leppäharju" userId="S::johanna.leppaharju@edusiilinjarvi.fi::cb9cca7c-6a1e-48c8-81b2-06cd8e941ae6" providerId="AD" clId="Web-{4B4058F1-CB5E-BC6D-4B68-2873D2101295}" dt="2022-08-15T19:06:56.154" v="56"/>
          <ac:picMkLst>
            <pc:docMk/>
            <pc:sldMk cId="3826976969" sldId="275"/>
            <ac:picMk id="4" creationId="{B453C4A8-D248-1328-5FCF-591ED5D208C7}"/>
          </ac:picMkLst>
        </pc:picChg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7:30.685" v="58"/>
        <pc:sldMkLst>
          <pc:docMk/>
          <pc:sldMk cId="1912717114" sldId="276"/>
        </pc:sldMkLst>
        <pc:spChg chg="mod">
          <ac:chgData name="Johanna Leppäharju" userId="S::johanna.leppaharju@edusiilinjarvi.fi::cb9cca7c-6a1e-48c8-81b2-06cd8e941ae6" providerId="AD" clId="Web-{4B4058F1-CB5E-BC6D-4B68-2873D2101295}" dt="2022-08-15T19:07:30.685" v="58"/>
          <ac:spMkLst>
            <pc:docMk/>
            <pc:sldMk cId="1912717114" sldId="276"/>
            <ac:spMk id="2" creationId="{04EEBDE8-BA0B-4372-0004-78A6052F1342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7:30.685" v="58"/>
          <ac:spMkLst>
            <pc:docMk/>
            <pc:sldMk cId="1912717114" sldId="276"/>
            <ac:spMk id="3" creationId="{DEBE4A8A-6BDA-8276-FAE2-1C33BBE68B66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7:30.685" v="58"/>
          <ac:spMkLst>
            <pc:docMk/>
            <pc:sldMk cId="1912717114" sldId="276"/>
            <ac:spMk id="9" creationId="{8181FC64-B306-4821-98E2-780662EFC486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7:30.685" v="58"/>
          <ac:spMkLst>
            <pc:docMk/>
            <pc:sldMk cId="1912717114" sldId="276"/>
            <ac:spMk id="11" creationId="{5871FC61-DD4E-47D4-81FD-8A7E7D12B371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7:30.685" v="58"/>
          <ac:spMkLst>
            <pc:docMk/>
            <pc:sldMk cId="1912717114" sldId="276"/>
            <ac:spMk id="13" creationId="{829A1E2C-5AC8-40FC-99E9-832069D39792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7:30.685" v="58"/>
          <ac:spMkLst>
            <pc:docMk/>
            <pc:sldMk cId="1912717114" sldId="276"/>
            <ac:spMk id="15" creationId="{55C54A75-E44A-4147-B9D0-FF46CFD31612}"/>
          </ac:spMkLst>
        </pc:spChg>
        <pc:picChg chg="add mod">
          <ac:chgData name="Johanna Leppäharju" userId="S::johanna.leppaharju@edusiilinjarvi.fi::cb9cca7c-6a1e-48c8-81b2-06cd8e941ae6" providerId="AD" clId="Web-{4B4058F1-CB5E-BC6D-4B68-2873D2101295}" dt="2022-08-15T19:07:30.685" v="58"/>
          <ac:picMkLst>
            <pc:docMk/>
            <pc:sldMk cId="1912717114" sldId="276"/>
            <ac:picMk id="4" creationId="{6EA10A48-0FAB-6C1D-C15C-878667FAC327}"/>
          </ac:picMkLst>
        </pc:picChg>
      </pc:sldChg>
      <pc:sldChg chg="addSp modSp mod setBg">
        <pc:chgData name="Johanna Leppäharju" userId="S::johanna.leppaharju@edusiilinjarvi.fi::cb9cca7c-6a1e-48c8-81b2-06cd8e941ae6" providerId="AD" clId="Web-{4B4058F1-CB5E-BC6D-4B68-2873D2101295}" dt="2022-08-15T19:08:08.388" v="60"/>
        <pc:sldMkLst>
          <pc:docMk/>
          <pc:sldMk cId="3866967278" sldId="277"/>
        </pc:sldMkLst>
        <pc:spChg chg="mod">
          <ac:chgData name="Johanna Leppäharju" userId="S::johanna.leppaharju@edusiilinjarvi.fi::cb9cca7c-6a1e-48c8-81b2-06cd8e941ae6" providerId="AD" clId="Web-{4B4058F1-CB5E-BC6D-4B68-2873D2101295}" dt="2022-08-15T19:08:08.388" v="60"/>
          <ac:spMkLst>
            <pc:docMk/>
            <pc:sldMk cId="3866967278" sldId="277"/>
            <ac:spMk id="2" creationId="{332F23A0-6CD7-CCD3-FE76-858EC75A32B4}"/>
          </ac:spMkLst>
        </pc:spChg>
        <pc:spChg chg="mod ord">
          <ac:chgData name="Johanna Leppäharju" userId="S::johanna.leppaharju@edusiilinjarvi.fi::cb9cca7c-6a1e-48c8-81b2-06cd8e941ae6" providerId="AD" clId="Web-{4B4058F1-CB5E-BC6D-4B68-2873D2101295}" dt="2022-08-15T19:08:08.388" v="60"/>
          <ac:spMkLst>
            <pc:docMk/>
            <pc:sldMk cId="3866967278" sldId="277"/>
            <ac:spMk id="3" creationId="{705C5CF4-5758-C171-F423-DC81F071F3A8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8:08.388" v="60"/>
          <ac:spMkLst>
            <pc:docMk/>
            <pc:sldMk cId="3866967278" sldId="277"/>
            <ac:spMk id="9" creationId="{8181FC64-B306-4821-98E2-780662EFC486}"/>
          </ac:spMkLst>
        </pc:spChg>
        <pc:grpChg chg="add">
          <ac:chgData name="Johanna Leppäharju" userId="S::johanna.leppaharju@edusiilinjarvi.fi::cb9cca7c-6a1e-48c8-81b2-06cd8e941ae6" providerId="AD" clId="Web-{4B4058F1-CB5E-BC6D-4B68-2873D2101295}" dt="2022-08-15T19:08:08.388" v="60"/>
          <ac:grpSpMkLst>
            <pc:docMk/>
            <pc:sldMk cId="3866967278" sldId="277"/>
            <ac:grpSpMk id="11" creationId="{57E5BCCD-DB23-4AD8-B850-9154AAE91E0F}"/>
          </ac:grpSpMkLst>
        </pc:grpChg>
        <pc:picChg chg="add mod">
          <ac:chgData name="Johanna Leppäharju" userId="S::johanna.leppaharju@edusiilinjarvi.fi::cb9cca7c-6a1e-48c8-81b2-06cd8e941ae6" providerId="AD" clId="Web-{4B4058F1-CB5E-BC6D-4B68-2873D2101295}" dt="2022-08-15T19:08:08.388" v="60"/>
          <ac:picMkLst>
            <pc:docMk/>
            <pc:sldMk cId="3866967278" sldId="277"/>
            <ac:picMk id="4" creationId="{7727DDC6-A3A3-0287-6330-7D9DD9435685}"/>
          </ac:picMkLst>
        </pc:picChg>
      </pc:sldChg>
      <pc:sldChg chg="addSp modSp new mod setBg">
        <pc:chgData name="Johanna Leppäharju" userId="S::johanna.leppaharju@edusiilinjarvi.fi::cb9cca7c-6a1e-48c8-81b2-06cd8e941ae6" providerId="AD" clId="Web-{4B4058F1-CB5E-BC6D-4B68-2873D2101295}" dt="2022-08-15T19:04:27.405" v="47" actId="20577"/>
        <pc:sldMkLst>
          <pc:docMk/>
          <pc:sldMk cId="323543829" sldId="280"/>
        </pc:sldMkLst>
        <pc:spChg chg="mod">
          <ac:chgData name="Johanna Leppäharju" userId="S::johanna.leppaharju@edusiilinjarvi.fi::cb9cca7c-6a1e-48c8-81b2-06cd8e941ae6" providerId="AD" clId="Web-{4B4058F1-CB5E-BC6D-4B68-2873D2101295}" dt="2022-08-15T19:04:11.451" v="44" actId="14100"/>
          <ac:spMkLst>
            <pc:docMk/>
            <pc:sldMk cId="323543829" sldId="280"/>
            <ac:spMk id="2" creationId="{DA76E035-4821-325A-3736-17E92E82C248}"/>
          </ac:spMkLst>
        </pc:spChg>
        <pc:spChg chg="mod">
          <ac:chgData name="Johanna Leppäharju" userId="S::johanna.leppaharju@edusiilinjarvi.fi::cb9cca7c-6a1e-48c8-81b2-06cd8e941ae6" providerId="AD" clId="Web-{4B4058F1-CB5E-BC6D-4B68-2873D2101295}" dt="2022-08-15T19:04:27.405" v="47" actId="20577"/>
          <ac:spMkLst>
            <pc:docMk/>
            <pc:sldMk cId="323543829" sldId="280"/>
            <ac:spMk id="3" creationId="{5BC06511-D6B0-55C4-7E0E-A7D34E65070B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4:06.295" v="43"/>
          <ac:spMkLst>
            <pc:docMk/>
            <pc:sldMk cId="323543829" sldId="280"/>
            <ac:spMk id="9" creationId="{3D5FBB81-B61B-416A-8F5D-A8DDF62530F1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4:06.295" v="43"/>
          <ac:spMkLst>
            <pc:docMk/>
            <pc:sldMk cId="323543829" sldId="280"/>
            <ac:spMk id="11" creationId="{40C0D7D4-D83D-4C58-87D1-955F0A9173D7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4:06.295" v="43"/>
          <ac:spMkLst>
            <pc:docMk/>
            <pc:sldMk cId="323543829" sldId="280"/>
            <ac:spMk id="13" creationId="{0BA56A81-C9DD-4EBA-9E13-32FFB51CFD45}"/>
          </ac:spMkLst>
        </pc:spChg>
        <pc:spChg chg="add">
          <ac:chgData name="Johanna Leppäharju" userId="S::johanna.leppaharju@edusiilinjarvi.fi::cb9cca7c-6a1e-48c8-81b2-06cd8e941ae6" providerId="AD" clId="Web-{4B4058F1-CB5E-BC6D-4B68-2873D2101295}" dt="2022-08-15T19:04:06.295" v="43"/>
          <ac:spMkLst>
            <pc:docMk/>
            <pc:sldMk cId="323543829" sldId="280"/>
            <ac:spMk id="15" creationId="{15F9A324-404E-4C5D-AFF0-C5D0D84182B0}"/>
          </ac:spMkLst>
        </pc:spChg>
        <pc:picChg chg="add mod ord">
          <ac:chgData name="Johanna Leppäharju" userId="S::johanna.leppaharju@edusiilinjarvi.fi::cb9cca7c-6a1e-48c8-81b2-06cd8e941ae6" providerId="AD" clId="Web-{4B4058F1-CB5E-BC6D-4B68-2873D2101295}" dt="2022-08-15T19:04:06.295" v="43"/>
          <ac:picMkLst>
            <pc:docMk/>
            <pc:sldMk cId="323543829" sldId="280"/>
            <ac:picMk id="4" creationId="{85A404BC-4FDA-01FD-A871-96F5A98991D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77949-5091-40E0-AA48-BAF721CBFAF5}" type="doc">
      <dgm:prSet loTypeId="urn:microsoft.com/office/officeart/2005/8/layout/vList2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478DEB8-04C6-45A7-A206-F861810D70ED}">
      <dgm:prSet/>
      <dgm:spPr/>
      <dgm:t>
        <a:bodyPr/>
        <a:lstStyle/>
        <a:p>
          <a:r>
            <a:rPr lang="fi-FI" dirty="0">
              <a:latin typeface="Comic Sans MS"/>
            </a:rPr>
            <a:t>Jos oppilas on poissa, siitä ilmoitetaan </a:t>
          </a:r>
          <a:r>
            <a:rPr lang="fi-FI" dirty="0" smtClean="0">
              <a:latin typeface="Comic Sans MS"/>
            </a:rPr>
            <a:t>opettajalle </a:t>
          </a:r>
          <a:r>
            <a:rPr lang="fi-FI" dirty="0" err="1" smtClean="0">
              <a:latin typeface="Comic Sans MS"/>
            </a:rPr>
            <a:t>pedanetin</a:t>
          </a:r>
          <a:r>
            <a:rPr lang="fi-FI" dirty="0" smtClean="0">
              <a:latin typeface="Comic Sans MS"/>
            </a:rPr>
            <a:t> tuntimerkintöihin </a:t>
          </a:r>
          <a:r>
            <a:rPr lang="fi-FI" dirty="0">
              <a:latin typeface="Comic Sans MS"/>
            </a:rPr>
            <a:t>heti aamulla. </a:t>
          </a:r>
          <a:endParaRPr lang="en-US" dirty="0">
            <a:latin typeface="Comic Sans MS"/>
          </a:endParaRPr>
        </a:p>
      </dgm:t>
    </dgm:pt>
    <dgm:pt modelId="{C7B77EE6-3C57-4C2E-A4EC-F4A1911F4B4B}" type="parTrans" cxnId="{C3D922B4-CE41-4EC8-BF12-CC496ADC2DFF}">
      <dgm:prSet/>
      <dgm:spPr/>
      <dgm:t>
        <a:bodyPr/>
        <a:lstStyle/>
        <a:p>
          <a:endParaRPr lang="en-US"/>
        </a:p>
      </dgm:t>
    </dgm:pt>
    <dgm:pt modelId="{6DCF3BBB-7DDE-4862-AC39-2A2EFA564CB6}" type="sibTrans" cxnId="{C3D922B4-CE41-4EC8-BF12-CC496ADC2DFF}">
      <dgm:prSet/>
      <dgm:spPr/>
      <dgm:t>
        <a:bodyPr/>
        <a:lstStyle/>
        <a:p>
          <a:endParaRPr lang="en-US"/>
        </a:p>
      </dgm:t>
    </dgm:pt>
    <dgm:pt modelId="{6567E200-3D83-4841-A458-8825E95AB5B0}">
      <dgm:prSet/>
      <dgm:spPr/>
      <dgm:t>
        <a:bodyPr/>
        <a:lstStyle/>
        <a:p>
          <a:pPr rtl="0"/>
          <a:r>
            <a:rPr lang="en-US" dirty="0" err="1" smtClean="0">
              <a:latin typeface="Comic Sans MS"/>
            </a:rPr>
            <a:t>Aapinen</a:t>
          </a:r>
          <a:r>
            <a:rPr lang="en-US" dirty="0" smtClean="0">
              <a:latin typeface="Comic Sans MS"/>
            </a:rPr>
            <a:t>, </a:t>
          </a:r>
          <a:r>
            <a:rPr lang="en-US" dirty="0" err="1" smtClean="0">
              <a:latin typeface="Comic Sans MS"/>
            </a:rPr>
            <a:t>harjoituskirja</a:t>
          </a:r>
          <a:r>
            <a:rPr lang="en-US" dirty="0" smtClean="0">
              <a:latin typeface="Comic Sans MS"/>
            </a:rPr>
            <a:t> </a:t>
          </a:r>
          <a:r>
            <a:rPr lang="en-US" dirty="0" err="1" smtClean="0">
              <a:latin typeface="Comic Sans MS"/>
            </a:rPr>
            <a:t>sekä</a:t>
          </a:r>
          <a:r>
            <a:rPr lang="en-US" dirty="0" smtClean="0">
              <a:latin typeface="Comic Sans MS"/>
            </a:rPr>
            <a:t> </a:t>
          </a:r>
          <a:r>
            <a:rPr lang="en-US" dirty="0" err="1" smtClean="0">
              <a:latin typeface="Comic Sans MS"/>
            </a:rPr>
            <a:t>Tuuman</a:t>
          </a:r>
          <a:r>
            <a:rPr lang="en-US" dirty="0" smtClean="0">
              <a:latin typeface="Comic Sans MS"/>
            </a:rPr>
            <a:t> </a:t>
          </a:r>
          <a:r>
            <a:rPr lang="en-US" dirty="0" err="1" smtClean="0">
              <a:latin typeface="Comic Sans MS"/>
            </a:rPr>
            <a:t>pikkuvihko</a:t>
          </a:r>
          <a:r>
            <a:rPr lang="en-US" dirty="0" smtClean="0">
              <a:latin typeface="Comic Sans MS"/>
            </a:rPr>
            <a:t> </a:t>
          </a:r>
          <a:r>
            <a:rPr lang="en-US" dirty="0" err="1" smtClean="0">
              <a:latin typeface="Comic Sans MS"/>
            </a:rPr>
            <a:t>aina</a:t>
          </a:r>
          <a:r>
            <a:rPr lang="en-US" dirty="0" smtClean="0">
              <a:latin typeface="Comic Sans MS"/>
            </a:rPr>
            <a:t> </a:t>
          </a:r>
          <a:r>
            <a:rPr lang="en-US" dirty="0" err="1" smtClean="0">
              <a:latin typeface="Comic Sans MS"/>
            </a:rPr>
            <a:t>repussa</a:t>
          </a:r>
          <a:r>
            <a:rPr lang="en-US" dirty="0" smtClean="0">
              <a:latin typeface="Comic Sans MS"/>
            </a:rPr>
            <a:t>. </a:t>
          </a:r>
          <a:endParaRPr lang="en-US" dirty="0">
            <a:latin typeface="Comic Sans MS"/>
          </a:endParaRPr>
        </a:p>
      </dgm:t>
    </dgm:pt>
    <dgm:pt modelId="{E2061072-7EFE-461A-B773-FFC86941C7CE}" type="parTrans" cxnId="{CB07E2F2-BDE8-4707-985F-7C66735E7264}">
      <dgm:prSet/>
      <dgm:spPr/>
      <dgm:t>
        <a:bodyPr/>
        <a:lstStyle/>
        <a:p>
          <a:endParaRPr lang="en-US"/>
        </a:p>
      </dgm:t>
    </dgm:pt>
    <dgm:pt modelId="{E059FA66-33A7-45BC-B887-8016A44C6071}" type="sibTrans" cxnId="{CB07E2F2-BDE8-4707-985F-7C66735E7264}">
      <dgm:prSet/>
      <dgm:spPr/>
      <dgm:t>
        <a:bodyPr/>
        <a:lstStyle/>
        <a:p>
          <a:endParaRPr lang="en-US"/>
        </a:p>
      </dgm:t>
    </dgm:pt>
    <dgm:pt modelId="{29AC0EB3-E3FD-44D3-BB65-B4382503EE0D}">
      <dgm:prSet/>
      <dgm:spPr/>
      <dgm:t>
        <a:bodyPr/>
        <a:lstStyle/>
        <a:p>
          <a:r>
            <a:rPr lang="fi-FI" dirty="0">
              <a:latin typeface="Comic Sans MS"/>
            </a:rPr>
            <a:t>Poissaoloajan tehtävät ja läksyt tehdään voimien mukaan kotona</a:t>
          </a:r>
          <a:r>
            <a:rPr lang="fi-FI" dirty="0" smtClean="0">
              <a:latin typeface="Comic Sans MS"/>
            </a:rPr>
            <a:t>. Sairaspoissaolojen aikana opeteltuja asioita voidaan tarvittaessa opetella tukiopetuksessa. </a:t>
          </a:r>
          <a:r>
            <a:rPr lang="fi-FI" dirty="0">
              <a:latin typeface="Comic Sans MS"/>
            </a:rPr>
            <a:t>Miettikää, miten koululla olevat kirjat toimitetaan kotiin.</a:t>
          </a:r>
          <a:endParaRPr lang="en-US" dirty="0">
            <a:latin typeface="Comic Sans MS"/>
          </a:endParaRPr>
        </a:p>
      </dgm:t>
    </dgm:pt>
    <dgm:pt modelId="{134A22FD-5B3C-40EA-84F2-A175A4ECBE0F}" type="parTrans" cxnId="{5615A169-0349-4684-A9A1-B717BF58138E}">
      <dgm:prSet/>
      <dgm:spPr/>
      <dgm:t>
        <a:bodyPr/>
        <a:lstStyle/>
        <a:p>
          <a:endParaRPr lang="en-US"/>
        </a:p>
      </dgm:t>
    </dgm:pt>
    <dgm:pt modelId="{10DD5D33-793D-4F02-9C6F-F9B201921591}" type="sibTrans" cxnId="{5615A169-0349-4684-A9A1-B717BF58138E}">
      <dgm:prSet/>
      <dgm:spPr/>
      <dgm:t>
        <a:bodyPr/>
        <a:lstStyle/>
        <a:p>
          <a:endParaRPr lang="en-US"/>
        </a:p>
      </dgm:t>
    </dgm:pt>
    <dgm:pt modelId="{C89D9289-592F-48AF-B36A-FB89525CFE87}">
      <dgm:prSet/>
      <dgm:spPr/>
      <dgm:t>
        <a:bodyPr/>
        <a:lstStyle/>
        <a:p>
          <a:r>
            <a:rPr lang="fi-FI" dirty="0">
              <a:latin typeface="Comic Sans MS"/>
            </a:rPr>
            <a:t>Ylimääräiset vapaat anotaan loma-anomuksella. 1-3 pv myöntää oma opettaja. Vararehtori myöntää pidemmät lomat. Poissaoloanomukset </a:t>
          </a:r>
          <a:r>
            <a:rPr lang="fi-FI" dirty="0" smtClean="0">
              <a:latin typeface="Comic Sans MS"/>
            </a:rPr>
            <a:t>tehdään</a:t>
          </a:r>
          <a:r>
            <a:rPr lang="fi-FI" dirty="0">
              <a:latin typeface="Comic Sans MS"/>
            </a:rPr>
            <a:t> suoraan </a:t>
          </a:r>
          <a:r>
            <a:rPr lang="fi-FI" dirty="0" smtClean="0">
              <a:latin typeface="Comic Sans MS"/>
            </a:rPr>
            <a:t>Wilmassa kohdasta hakemukset ja päätökset (ei toimi mobiilisovelluksessa). Tällöin huoltajat ovat vastuussa lapsen opiskelusta.</a:t>
          </a:r>
          <a:endParaRPr lang="en-US" dirty="0">
            <a:latin typeface="Comic Sans MS"/>
          </a:endParaRPr>
        </a:p>
      </dgm:t>
    </dgm:pt>
    <dgm:pt modelId="{A93396A8-08FA-4805-B8D0-712961C1B6F6}" type="parTrans" cxnId="{679B2C59-90E8-471B-A7BD-43711FD9168E}">
      <dgm:prSet/>
      <dgm:spPr/>
      <dgm:t>
        <a:bodyPr/>
        <a:lstStyle/>
        <a:p>
          <a:endParaRPr lang="en-US"/>
        </a:p>
      </dgm:t>
    </dgm:pt>
    <dgm:pt modelId="{C44DFBC1-0E6F-4BA8-B858-69661BFD6E06}" type="sibTrans" cxnId="{679B2C59-90E8-471B-A7BD-43711FD9168E}">
      <dgm:prSet/>
      <dgm:spPr/>
      <dgm:t>
        <a:bodyPr/>
        <a:lstStyle/>
        <a:p>
          <a:endParaRPr lang="en-US"/>
        </a:p>
      </dgm:t>
    </dgm:pt>
    <dgm:pt modelId="{A76AB6D8-4827-4905-8C49-05A4820E92A1}" type="pres">
      <dgm:prSet presAssocID="{98877949-5091-40E0-AA48-BAF721CBFA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AE54C04-0A88-433D-9156-4DEF156EB572}" type="pres">
      <dgm:prSet presAssocID="{6478DEB8-04C6-45A7-A206-F861810D70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BA03C0-DEBB-43F8-892A-D62EFDAF63EF}" type="pres">
      <dgm:prSet presAssocID="{6DCF3BBB-7DDE-4862-AC39-2A2EFA564CB6}" presName="spacer" presStyleCnt="0"/>
      <dgm:spPr/>
    </dgm:pt>
    <dgm:pt modelId="{191C1AC2-2FFE-44C2-96AF-E901B74E562A}" type="pres">
      <dgm:prSet presAssocID="{6567E200-3D83-4841-A458-8825E95AB5B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28548F3-CBA7-470B-8ACE-3D7A460AFADD}" type="pres">
      <dgm:prSet presAssocID="{E059FA66-33A7-45BC-B887-8016A44C6071}" presName="spacer" presStyleCnt="0"/>
      <dgm:spPr/>
    </dgm:pt>
    <dgm:pt modelId="{33191C35-2585-4090-84D6-2B18E14596F7}" type="pres">
      <dgm:prSet presAssocID="{29AC0EB3-E3FD-44D3-BB65-B4382503EE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BD6D9B4-BD74-47C3-8B52-76BDAAC74DE9}" type="pres">
      <dgm:prSet presAssocID="{10DD5D33-793D-4F02-9C6F-F9B201921591}" presName="spacer" presStyleCnt="0"/>
      <dgm:spPr/>
    </dgm:pt>
    <dgm:pt modelId="{BD34F515-EB08-4227-B3C9-8D9D8F568ABB}" type="pres">
      <dgm:prSet presAssocID="{C89D9289-592F-48AF-B36A-FB89525CFE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B07E2F2-BDE8-4707-985F-7C66735E7264}" srcId="{98877949-5091-40E0-AA48-BAF721CBFAF5}" destId="{6567E200-3D83-4841-A458-8825E95AB5B0}" srcOrd="1" destOrd="0" parTransId="{E2061072-7EFE-461A-B773-FFC86941C7CE}" sibTransId="{E059FA66-33A7-45BC-B887-8016A44C6071}"/>
    <dgm:cxn modelId="{679B2C59-90E8-471B-A7BD-43711FD9168E}" srcId="{98877949-5091-40E0-AA48-BAF721CBFAF5}" destId="{C89D9289-592F-48AF-B36A-FB89525CFE87}" srcOrd="3" destOrd="0" parTransId="{A93396A8-08FA-4805-B8D0-712961C1B6F6}" sibTransId="{C44DFBC1-0E6F-4BA8-B858-69661BFD6E06}"/>
    <dgm:cxn modelId="{AA9C6FF5-25DB-4378-B91A-6B9CF269EECF}" type="presOf" srcId="{98877949-5091-40E0-AA48-BAF721CBFAF5}" destId="{A76AB6D8-4827-4905-8C49-05A4820E92A1}" srcOrd="0" destOrd="0" presId="urn:microsoft.com/office/officeart/2005/8/layout/vList2"/>
    <dgm:cxn modelId="{C3D922B4-CE41-4EC8-BF12-CC496ADC2DFF}" srcId="{98877949-5091-40E0-AA48-BAF721CBFAF5}" destId="{6478DEB8-04C6-45A7-A206-F861810D70ED}" srcOrd="0" destOrd="0" parTransId="{C7B77EE6-3C57-4C2E-A4EC-F4A1911F4B4B}" sibTransId="{6DCF3BBB-7DDE-4862-AC39-2A2EFA564CB6}"/>
    <dgm:cxn modelId="{62B989AD-7B6B-4F67-836C-3FF8D70A1B0A}" type="presOf" srcId="{6567E200-3D83-4841-A458-8825E95AB5B0}" destId="{191C1AC2-2FFE-44C2-96AF-E901B74E562A}" srcOrd="0" destOrd="0" presId="urn:microsoft.com/office/officeart/2005/8/layout/vList2"/>
    <dgm:cxn modelId="{80A5BAF8-D46E-4CE9-9106-80796A3702FA}" type="presOf" srcId="{29AC0EB3-E3FD-44D3-BB65-B4382503EE0D}" destId="{33191C35-2585-4090-84D6-2B18E14596F7}" srcOrd="0" destOrd="0" presId="urn:microsoft.com/office/officeart/2005/8/layout/vList2"/>
    <dgm:cxn modelId="{69D965A6-2C2E-4A3B-AF5C-DF30A5667CC4}" type="presOf" srcId="{6478DEB8-04C6-45A7-A206-F861810D70ED}" destId="{1AE54C04-0A88-433D-9156-4DEF156EB572}" srcOrd="0" destOrd="0" presId="urn:microsoft.com/office/officeart/2005/8/layout/vList2"/>
    <dgm:cxn modelId="{A4EBE88F-96C2-43D5-B0CD-31D2045F9D39}" type="presOf" srcId="{C89D9289-592F-48AF-B36A-FB89525CFE87}" destId="{BD34F515-EB08-4227-B3C9-8D9D8F568ABB}" srcOrd="0" destOrd="0" presId="urn:microsoft.com/office/officeart/2005/8/layout/vList2"/>
    <dgm:cxn modelId="{5615A169-0349-4684-A9A1-B717BF58138E}" srcId="{98877949-5091-40E0-AA48-BAF721CBFAF5}" destId="{29AC0EB3-E3FD-44D3-BB65-B4382503EE0D}" srcOrd="2" destOrd="0" parTransId="{134A22FD-5B3C-40EA-84F2-A175A4ECBE0F}" sibTransId="{10DD5D33-793D-4F02-9C6F-F9B201921591}"/>
    <dgm:cxn modelId="{78ABEA43-40FD-4A80-B41F-04E9DB196498}" type="presParOf" srcId="{A76AB6D8-4827-4905-8C49-05A4820E92A1}" destId="{1AE54C04-0A88-433D-9156-4DEF156EB572}" srcOrd="0" destOrd="0" presId="urn:microsoft.com/office/officeart/2005/8/layout/vList2"/>
    <dgm:cxn modelId="{3CBD0DBB-E371-4118-8BB0-26A493DC936D}" type="presParOf" srcId="{A76AB6D8-4827-4905-8C49-05A4820E92A1}" destId="{7ABA03C0-DEBB-43F8-892A-D62EFDAF63EF}" srcOrd="1" destOrd="0" presId="urn:microsoft.com/office/officeart/2005/8/layout/vList2"/>
    <dgm:cxn modelId="{1577C276-6FE3-46CB-AD38-0F3F1BCE7162}" type="presParOf" srcId="{A76AB6D8-4827-4905-8C49-05A4820E92A1}" destId="{191C1AC2-2FFE-44C2-96AF-E901B74E562A}" srcOrd="2" destOrd="0" presId="urn:microsoft.com/office/officeart/2005/8/layout/vList2"/>
    <dgm:cxn modelId="{08B499F5-70CE-4DC2-AA3C-B9F5F2C0C77A}" type="presParOf" srcId="{A76AB6D8-4827-4905-8C49-05A4820E92A1}" destId="{F28548F3-CBA7-470B-8ACE-3D7A460AFADD}" srcOrd="3" destOrd="0" presId="urn:microsoft.com/office/officeart/2005/8/layout/vList2"/>
    <dgm:cxn modelId="{B9E56A25-5711-4AF6-AA84-8C8C6A51A1F7}" type="presParOf" srcId="{A76AB6D8-4827-4905-8C49-05A4820E92A1}" destId="{33191C35-2585-4090-84D6-2B18E14596F7}" srcOrd="4" destOrd="0" presId="urn:microsoft.com/office/officeart/2005/8/layout/vList2"/>
    <dgm:cxn modelId="{AA74C3B6-40CA-4D05-AE96-50FA61F21C57}" type="presParOf" srcId="{A76AB6D8-4827-4905-8C49-05A4820E92A1}" destId="{EBD6D9B4-BD74-47C3-8B52-76BDAAC74DE9}" srcOrd="5" destOrd="0" presId="urn:microsoft.com/office/officeart/2005/8/layout/vList2"/>
    <dgm:cxn modelId="{4242E670-C848-4B8C-A95E-C588B4C91B30}" type="presParOf" srcId="{A76AB6D8-4827-4905-8C49-05A4820E92A1}" destId="{BD34F515-EB08-4227-B3C9-8D9D8F568A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54C04-0A88-433D-9156-4DEF156EB572}">
      <dsp:nvSpPr>
        <dsp:cNvPr id="0" name=""/>
        <dsp:cNvSpPr/>
      </dsp:nvSpPr>
      <dsp:spPr>
        <a:xfrm>
          <a:off x="0" y="185575"/>
          <a:ext cx="4691478" cy="11879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>
              <a:latin typeface="Comic Sans MS"/>
            </a:rPr>
            <a:t>Jos oppilas on poissa, siitä ilmoitetaan </a:t>
          </a:r>
          <a:r>
            <a:rPr lang="fi-FI" sz="1200" kern="1200" dirty="0" smtClean="0">
              <a:latin typeface="Comic Sans MS"/>
            </a:rPr>
            <a:t>opettajalle </a:t>
          </a:r>
          <a:r>
            <a:rPr lang="fi-FI" sz="1200" kern="1200" dirty="0" err="1" smtClean="0">
              <a:latin typeface="Comic Sans MS"/>
            </a:rPr>
            <a:t>pedanetin</a:t>
          </a:r>
          <a:r>
            <a:rPr lang="fi-FI" sz="1200" kern="1200" dirty="0" smtClean="0">
              <a:latin typeface="Comic Sans MS"/>
            </a:rPr>
            <a:t> tuntimerkintöihin </a:t>
          </a:r>
          <a:r>
            <a:rPr lang="fi-FI" sz="1200" kern="1200" dirty="0">
              <a:latin typeface="Comic Sans MS"/>
            </a:rPr>
            <a:t>heti aamulla. </a:t>
          </a:r>
          <a:endParaRPr lang="en-US" sz="1200" kern="1200" dirty="0">
            <a:latin typeface="Comic Sans MS"/>
          </a:endParaRPr>
        </a:p>
      </dsp:txBody>
      <dsp:txXfrm>
        <a:off x="57989" y="243564"/>
        <a:ext cx="4575500" cy="1071937"/>
      </dsp:txXfrm>
    </dsp:sp>
    <dsp:sp modelId="{191C1AC2-2FFE-44C2-96AF-E901B74E562A}">
      <dsp:nvSpPr>
        <dsp:cNvPr id="0" name=""/>
        <dsp:cNvSpPr/>
      </dsp:nvSpPr>
      <dsp:spPr>
        <a:xfrm>
          <a:off x="0" y="1408051"/>
          <a:ext cx="4691478" cy="11879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Comic Sans MS"/>
            </a:rPr>
            <a:t>Aapinen</a:t>
          </a:r>
          <a:r>
            <a:rPr lang="en-US" sz="1200" kern="1200" dirty="0" smtClean="0">
              <a:latin typeface="Comic Sans MS"/>
            </a:rPr>
            <a:t>, </a:t>
          </a:r>
          <a:r>
            <a:rPr lang="en-US" sz="1200" kern="1200" dirty="0" err="1" smtClean="0">
              <a:latin typeface="Comic Sans MS"/>
            </a:rPr>
            <a:t>harjoituskirja</a:t>
          </a:r>
          <a:r>
            <a:rPr lang="en-US" sz="1200" kern="1200" dirty="0" smtClean="0">
              <a:latin typeface="Comic Sans MS"/>
            </a:rPr>
            <a:t> </a:t>
          </a:r>
          <a:r>
            <a:rPr lang="en-US" sz="1200" kern="1200" dirty="0" err="1" smtClean="0">
              <a:latin typeface="Comic Sans MS"/>
            </a:rPr>
            <a:t>sekä</a:t>
          </a:r>
          <a:r>
            <a:rPr lang="en-US" sz="1200" kern="1200" dirty="0" smtClean="0">
              <a:latin typeface="Comic Sans MS"/>
            </a:rPr>
            <a:t> </a:t>
          </a:r>
          <a:r>
            <a:rPr lang="en-US" sz="1200" kern="1200" dirty="0" err="1" smtClean="0">
              <a:latin typeface="Comic Sans MS"/>
            </a:rPr>
            <a:t>Tuuman</a:t>
          </a:r>
          <a:r>
            <a:rPr lang="en-US" sz="1200" kern="1200" dirty="0" smtClean="0">
              <a:latin typeface="Comic Sans MS"/>
            </a:rPr>
            <a:t> </a:t>
          </a:r>
          <a:r>
            <a:rPr lang="en-US" sz="1200" kern="1200" dirty="0" err="1" smtClean="0">
              <a:latin typeface="Comic Sans MS"/>
            </a:rPr>
            <a:t>pikkuvihko</a:t>
          </a:r>
          <a:r>
            <a:rPr lang="en-US" sz="1200" kern="1200" dirty="0" smtClean="0">
              <a:latin typeface="Comic Sans MS"/>
            </a:rPr>
            <a:t> </a:t>
          </a:r>
          <a:r>
            <a:rPr lang="en-US" sz="1200" kern="1200" dirty="0" err="1" smtClean="0">
              <a:latin typeface="Comic Sans MS"/>
            </a:rPr>
            <a:t>aina</a:t>
          </a:r>
          <a:r>
            <a:rPr lang="en-US" sz="1200" kern="1200" dirty="0" smtClean="0">
              <a:latin typeface="Comic Sans MS"/>
            </a:rPr>
            <a:t> </a:t>
          </a:r>
          <a:r>
            <a:rPr lang="en-US" sz="1200" kern="1200" dirty="0" err="1" smtClean="0">
              <a:latin typeface="Comic Sans MS"/>
            </a:rPr>
            <a:t>repussa</a:t>
          </a:r>
          <a:r>
            <a:rPr lang="en-US" sz="1200" kern="1200" dirty="0" smtClean="0">
              <a:latin typeface="Comic Sans MS"/>
            </a:rPr>
            <a:t>. </a:t>
          </a:r>
          <a:endParaRPr lang="en-US" sz="1200" kern="1200" dirty="0">
            <a:latin typeface="Comic Sans MS"/>
          </a:endParaRPr>
        </a:p>
      </dsp:txBody>
      <dsp:txXfrm>
        <a:off x="57989" y="1466040"/>
        <a:ext cx="4575500" cy="1071937"/>
      </dsp:txXfrm>
    </dsp:sp>
    <dsp:sp modelId="{33191C35-2585-4090-84D6-2B18E14596F7}">
      <dsp:nvSpPr>
        <dsp:cNvPr id="0" name=""/>
        <dsp:cNvSpPr/>
      </dsp:nvSpPr>
      <dsp:spPr>
        <a:xfrm>
          <a:off x="0" y="2630527"/>
          <a:ext cx="4691478" cy="11879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>
              <a:latin typeface="Comic Sans MS"/>
            </a:rPr>
            <a:t>Poissaoloajan tehtävät ja läksyt tehdään voimien mukaan kotona</a:t>
          </a:r>
          <a:r>
            <a:rPr lang="fi-FI" sz="1200" kern="1200" dirty="0" smtClean="0">
              <a:latin typeface="Comic Sans MS"/>
            </a:rPr>
            <a:t>. Sairaspoissaolojen aikana opeteltuja asioita voidaan tarvittaessa opetella tukiopetuksessa. </a:t>
          </a:r>
          <a:r>
            <a:rPr lang="fi-FI" sz="1200" kern="1200" dirty="0">
              <a:latin typeface="Comic Sans MS"/>
            </a:rPr>
            <a:t>Miettikää, miten koululla olevat kirjat toimitetaan kotiin.</a:t>
          </a:r>
          <a:endParaRPr lang="en-US" sz="1200" kern="1200" dirty="0">
            <a:latin typeface="Comic Sans MS"/>
          </a:endParaRPr>
        </a:p>
      </dsp:txBody>
      <dsp:txXfrm>
        <a:off x="57989" y="2688516"/>
        <a:ext cx="4575500" cy="1071937"/>
      </dsp:txXfrm>
    </dsp:sp>
    <dsp:sp modelId="{BD34F515-EB08-4227-B3C9-8D9D8F568ABB}">
      <dsp:nvSpPr>
        <dsp:cNvPr id="0" name=""/>
        <dsp:cNvSpPr/>
      </dsp:nvSpPr>
      <dsp:spPr>
        <a:xfrm>
          <a:off x="0" y="3853002"/>
          <a:ext cx="4691478" cy="11879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7150" dist="25400" dir="5400000" algn="ctr" rotWithShape="0">
            <a:srgbClr val="000000">
              <a:alpha val="2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>
              <a:latin typeface="Comic Sans MS"/>
            </a:rPr>
            <a:t>Ylimääräiset vapaat anotaan loma-anomuksella. 1-3 pv myöntää oma opettaja. Vararehtori myöntää pidemmät lomat. Poissaoloanomukset </a:t>
          </a:r>
          <a:r>
            <a:rPr lang="fi-FI" sz="1200" kern="1200" dirty="0" smtClean="0">
              <a:latin typeface="Comic Sans MS"/>
            </a:rPr>
            <a:t>tehdään</a:t>
          </a:r>
          <a:r>
            <a:rPr lang="fi-FI" sz="1200" kern="1200" dirty="0">
              <a:latin typeface="Comic Sans MS"/>
            </a:rPr>
            <a:t> suoraan </a:t>
          </a:r>
          <a:r>
            <a:rPr lang="fi-FI" sz="1200" kern="1200" dirty="0" smtClean="0">
              <a:latin typeface="Comic Sans MS"/>
            </a:rPr>
            <a:t>Wilmassa kohdasta hakemukset ja päätökset (ei toimi mobiilisovelluksessa). Tällöin huoltajat ovat vastuussa lapsen opiskelusta.</a:t>
          </a:r>
          <a:endParaRPr lang="en-US" sz="1200" kern="1200" dirty="0">
            <a:latin typeface="Comic Sans MS"/>
          </a:endParaRPr>
        </a:p>
      </dsp:txBody>
      <dsp:txXfrm>
        <a:off x="57989" y="3910991"/>
        <a:ext cx="4575500" cy="107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5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9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8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64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8/13/2025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5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3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6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5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8/13/2025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eda.net/siilinjarvi/hamula/ljol/2013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BzsjRs-Gg&#8203;" TargetMode="External"/><Relationship Id="rId2" Type="http://schemas.openxmlformats.org/officeDocument/2006/relationships/hyperlink" Target="https://youtu.be/sWBzsjRs-G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fi-FI" sz="4600">
                <a:cs typeface="Calibri Light"/>
              </a:rPr>
              <a:t>Vanhempainilta</a:t>
            </a:r>
            <a:endParaRPr lang="fi-FI" sz="460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fi-FI" dirty="0" smtClean="0">
                <a:ea typeface="Meiryo"/>
              </a:rPr>
              <a:t>13.8.2025</a:t>
            </a:r>
            <a:endParaRPr lang="fi-FI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sisä, täytetty, nukke&#10;&#10;Kuvaus luotu automaattisesti">
            <a:extLst>
              <a:ext uri="{FF2B5EF4-FFF2-40B4-BE49-F238E27FC236}">
                <a16:creationId xmlns:a16="http://schemas.microsoft.com/office/drawing/2014/main" id="{D5FBF369-3396-1E54-5E71-BB0A6060C3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vihreä&#10;&#10;Kuvaus luotu automaattisesti">
            <a:extLst>
              <a:ext uri="{FF2B5EF4-FFF2-40B4-BE49-F238E27FC236}">
                <a16:creationId xmlns:a16="http://schemas.microsoft.com/office/drawing/2014/main" id="{D05349C4-B525-7DA1-DE72-219C2E8EA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3" r="-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FDEB59-FFA5-4CCD-6C9A-B0FECE99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794382"/>
          </a:xfrm>
        </p:spPr>
        <p:txBody>
          <a:bodyPr anchor="b">
            <a:normAutofit fontScale="90000"/>
          </a:bodyPr>
          <a:lstStyle/>
          <a:p>
            <a:r>
              <a:rPr lang="fi-FI" dirty="0">
                <a:latin typeface="Comic Sans MS" panose="030F0702030302020204" pitchFamily="66" charset="0"/>
                <a:ea typeface="Meiryo"/>
              </a:rPr>
              <a:t>Luokan käytänteitä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F62EF-7FB5-2FFF-1C3E-4FF85A59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1070824"/>
            <a:ext cx="5368525" cy="4893414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Oppilaalle tarjotaan tarvittaessa tukiopetusta.</a:t>
            </a:r>
            <a:endParaRPr lang="en-US" sz="1600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Yli luokkarajojen tapahtuvaa opetusta on </a:t>
            </a:r>
            <a:r>
              <a:rPr lang="fi-FI" sz="1600" dirty="0" smtClean="0">
                <a:latin typeface="Comic Sans MS" panose="030F0702030302020204" pitchFamily="66" charset="0"/>
                <a:ea typeface="+mn-lt"/>
                <a:cs typeface="+mn-lt"/>
              </a:rPr>
              <a:t>säännöllisesti</a:t>
            </a: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 </a:t>
            </a:r>
            <a:r>
              <a:rPr lang="fi-FI" sz="1600" dirty="0" smtClean="0">
                <a:latin typeface="Comic Sans MS" panose="030F0702030302020204" pitchFamily="66" charset="0"/>
                <a:ea typeface="+mn-lt"/>
                <a:cs typeface="+mn-lt"/>
              </a:rPr>
              <a:t>(äidinkielessä, käsitöissä, ympäristöopissa, liikuntatunnit).</a:t>
            </a:r>
            <a:endParaRPr lang="en-US" sz="1600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Työrauhan </a:t>
            </a:r>
            <a:r>
              <a:rPr lang="fi-FI" sz="1600" dirty="0" smtClean="0">
                <a:latin typeface="Comic Sans MS" panose="030F0702030302020204" pitchFamily="66" charset="0"/>
                <a:ea typeface="+mn-lt"/>
                <a:cs typeface="+mn-lt"/>
              </a:rPr>
              <a:t>ja toisten kunnioittaminen </a:t>
            </a: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on ensiarvoisen tärkeää.</a:t>
            </a:r>
            <a:endParaRPr lang="en-US" sz="1600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Opetellaan vastuun ottamista omasta työskentelystä, vaikkei aikuinen ole vieressä.</a:t>
            </a:r>
            <a:endParaRPr lang="en-US" sz="1600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 panose="030F0702030302020204" pitchFamily="66" charset="0"/>
                <a:ea typeface="+mn-lt"/>
                <a:cs typeface="+mn-lt"/>
              </a:rPr>
              <a:t>Luokassa on koulunkäynninohjaaja osalla tunneista.</a:t>
            </a:r>
            <a:endParaRPr lang="en-US" sz="1600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2137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5A404BC-4FDA-01FD-A871-96F5A98991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93" r="-2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6E035-4821-325A-3736-17E92E82C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282902"/>
          </a:xfrm>
        </p:spPr>
        <p:txBody>
          <a:bodyPr anchor="b"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C06511-D6B0-55C4-7E0E-A7D34E65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841180"/>
            <a:ext cx="5368525" cy="512305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640"/>
              </a:spcBef>
            </a:pP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Kirjastoauto käy </a:t>
            </a:r>
            <a:r>
              <a:rPr lang="fi-FI" sz="1600" dirty="0" smtClean="0">
                <a:latin typeface="Comic Sans MS"/>
                <a:ea typeface="+mn-lt"/>
                <a:cs typeface="+mn-lt"/>
              </a:rPr>
              <a:t>maanantaisin, </a:t>
            </a:r>
            <a:r>
              <a:rPr lang="fi-FI" sz="1600" dirty="0">
                <a:latin typeface="Comic Sans MS"/>
                <a:ea typeface="+mn-lt"/>
                <a:cs typeface="+mn-lt"/>
              </a:rPr>
              <a:t>saa lainata kolme </a:t>
            </a:r>
            <a:r>
              <a:rPr lang="fi-FI" sz="1600" dirty="0" smtClean="0">
                <a:latin typeface="Comic Sans MS"/>
                <a:ea typeface="+mn-lt"/>
                <a:cs typeface="+mn-lt"/>
              </a:rPr>
              <a:t>kirjaa. </a:t>
            </a:r>
            <a:r>
              <a:rPr lang="fi-FI" sz="1600" dirty="0">
                <a:latin typeface="Comic Sans MS"/>
                <a:ea typeface="+mn-lt"/>
                <a:cs typeface="+mn-lt"/>
              </a:rPr>
              <a:t>Emme lainaa videoita eikä äänitteitä. Mukaan kirjastokortti ja –kassi.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Maistetaan kaikkia </a:t>
            </a:r>
            <a:r>
              <a:rPr lang="fi-FI" sz="1600" dirty="0" smtClean="0">
                <a:latin typeface="Comic Sans MS"/>
                <a:ea typeface="+mn-lt"/>
                <a:cs typeface="+mn-lt"/>
              </a:rPr>
              <a:t>ruokia</a:t>
            </a:r>
            <a:r>
              <a:rPr lang="fi-FI" sz="1600" dirty="0">
                <a:latin typeface="Comic Sans MS"/>
                <a:ea typeface="+mn-lt"/>
                <a:cs typeface="+mn-lt"/>
              </a:rPr>
              <a:t>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Kavereiden luo menot on sovittava etukäteen.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Koulupäivän aikana puhelimet ovat repussa äänettömällä.  </a:t>
            </a:r>
            <a:endParaRPr lang="fi-FI" sz="1600" dirty="0" smtClean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endParaRPr lang="fi-FI" sz="1600" dirty="0" smtClean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endParaRPr lang="en-US" sz="16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 dirty="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35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A98B63A-E8F7-5BB9-12F1-A75183DA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 err="1">
                <a:ea typeface="Meiryo"/>
              </a:rPr>
              <a:t>Xylitol</a:t>
            </a:r>
            <a:r>
              <a:rPr lang="fi-FI" dirty="0">
                <a:ea typeface="Meiryo"/>
              </a:rPr>
              <a:t>-pastillit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C2918D-0DEE-7251-FEDF-6662BF3C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Halutessanne lapsi voi tuoda kaappiinsa </a:t>
            </a:r>
            <a:r>
              <a:rPr lang="fi-FI" dirty="0" err="1">
                <a:latin typeface="Comic Sans MS"/>
              </a:rPr>
              <a:t>xylitol</a:t>
            </a:r>
            <a:r>
              <a:rPr lang="fi-FI" dirty="0">
                <a:latin typeface="Comic Sans MS"/>
              </a:rPr>
              <a:t>-pastilleja</a:t>
            </a:r>
            <a:endParaRPr lang="fi-FI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Ruokailun jälkeen oppilas voi hakea kaapistaan pastillin ennen välitunnille siirtymistä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Meiryo"/>
              </a:rPr>
              <a:t>Pastilleja ei tarjota kavereille. </a:t>
            </a:r>
          </a:p>
          <a:p>
            <a:endParaRPr lang="fi-FI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äilö, tölkki&#10;&#10;Kuvaus luotu automaattisesti">
            <a:extLst>
              <a:ext uri="{FF2B5EF4-FFF2-40B4-BE49-F238E27FC236}">
                <a16:creationId xmlns:a16="http://schemas.microsoft.com/office/drawing/2014/main" id="{72DD153D-C910-D865-82D3-0069E909A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2" r="824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5762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802FEA-B567-BED9-D183-9B1EEBF3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Koulumatka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3BF315-9109-D1E1-D734-E409E66AC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Vakuutus on voimassa vain kuljettaessa suoraan koulusta kotiin.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Linja-autossa ja kyytiä odottaessa muistetaan asiallinen käytös ja turvavyö!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Jos lapsi pyöräilee, hän käyttää kypärää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!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 smtClean="0">
                <a:latin typeface="Comic Sans MS"/>
                <a:ea typeface="+mn-lt"/>
                <a:cs typeface="+mn-lt"/>
              </a:rPr>
              <a:t>Vanhemmat päättävät lapsen koulumatkapyöräilystä.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elu&#10;&#10;Kuvaus luotu automaattisesti">
            <a:extLst>
              <a:ext uri="{FF2B5EF4-FFF2-40B4-BE49-F238E27FC236}">
                <a16:creationId xmlns:a16="http://schemas.microsoft.com/office/drawing/2014/main" id="{678485FC-5809-3B1B-855E-9E8A3934B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1" r="8616" b="-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69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4B346D-8D33-D0BD-3C33-AA883498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 dirty="0" smtClean="0"/>
              <a:t>Lukuvuoden teemat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BA9625-D430-2E86-50F1-7475EC7D5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fi-FI" dirty="0">
                <a:ea typeface="Meiryo"/>
              </a:rPr>
              <a:t>- </a:t>
            </a:r>
            <a:r>
              <a:rPr lang="fi-FI" dirty="0" smtClean="0">
                <a:latin typeface="Comic Sans MS"/>
                <a:ea typeface="Meiryo"/>
              </a:rPr>
              <a:t>Siilinjärven kunnan lukuvuositavoite 2025-2026 on </a:t>
            </a:r>
            <a:r>
              <a:rPr lang="fi-FI" dirty="0">
                <a:latin typeface="Comic Sans MS"/>
                <a:ea typeface="Meiryo"/>
              </a:rPr>
              <a:t>T</a:t>
            </a:r>
            <a:r>
              <a:rPr lang="fi-FI" dirty="0" smtClean="0">
                <a:latin typeface="Comic Sans MS"/>
                <a:ea typeface="Meiryo"/>
              </a:rPr>
              <a:t>uen uudistus. </a:t>
            </a:r>
            <a:endParaRPr lang="fi-FI" dirty="0">
              <a:latin typeface="Comic Sans MS"/>
              <a:ea typeface="Meiryo"/>
            </a:endParaRPr>
          </a:p>
          <a:p>
            <a:pPr marL="285750" indent="-285750">
              <a:buFontTx/>
              <a:buChar char="-"/>
            </a:pPr>
            <a:r>
              <a:rPr lang="fi-FI" dirty="0" err="1" smtClean="0">
                <a:latin typeface="Comic Sans MS"/>
                <a:ea typeface="Meiryo"/>
              </a:rPr>
              <a:t>Hamulan</a:t>
            </a:r>
            <a:r>
              <a:rPr lang="fi-FI" dirty="0" smtClean="0">
                <a:latin typeface="Comic Sans MS"/>
                <a:ea typeface="Meiryo"/>
              </a:rPr>
              <a:t> koulun teema on Me yhdessä. (Yhteistyö eri tahojen kanssa) </a:t>
            </a:r>
            <a:endParaRPr lang="fi-FI" dirty="0">
              <a:latin typeface="Comic Sans MS"/>
              <a:ea typeface="Meiryo"/>
            </a:endParaRPr>
          </a:p>
          <a:p>
            <a:r>
              <a:rPr lang="fi-FI" dirty="0">
                <a:latin typeface="Comic Sans MS"/>
                <a:ea typeface="Meiryo"/>
              </a:rPr>
              <a:t>- </a:t>
            </a:r>
            <a:r>
              <a:rPr lang="fi-FI" dirty="0" smtClean="0">
                <a:latin typeface="Comic Sans MS"/>
                <a:ea typeface="Meiryo"/>
              </a:rPr>
              <a:t>MOKO-viikoilla työskennellään Me yhdessä –teeman ympärillä..</a:t>
            </a:r>
            <a:endParaRPr lang="fi-FI" dirty="0">
              <a:latin typeface="Comic Sans MS"/>
              <a:ea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8BCA6A37-1B21-1296-46C2-B7D1F0DAE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94" r="-1" b="-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32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B06A33-B4B6-117C-2803-5B8D6753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 smtClean="0">
                <a:ea typeface="Meiryo"/>
              </a:rPr>
              <a:t>Äidinkieli 1lk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2EDC7F-A3B2-ECE3-9C1D-3BD385BF5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640"/>
              </a:spcBef>
            </a:pPr>
            <a:r>
              <a:rPr lang="fi-FI" sz="1700" dirty="0" smtClean="0">
                <a:latin typeface="Comic Sans MS"/>
              </a:rPr>
              <a:t>Ystävien </a:t>
            </a:r>
            <a:r>
              <a:rPr lang="fi-FI" sz="1700" dirty="0">
                <a:latin typeface="Comic Sans MS"/>
              </a:rPr>
              <a:t>aapinen</a:t>
            </a:r>
            <a:endParaRPr lang="en-US" sz="17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>
                <a:latin typeface="Comic Sans MS"/>
              </a:rPr>
              <a:t>Säännöllinen lukemisen harjoittelu on tärkeää kaikille, myös lukutaitoisille.</a:t>
            </a:r>
            <a:endParaRPr lang="en-US" sz="17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>
                <a:latin typeface="Comic Sans MS"/>
              </a:rPr>
              <a:t>Lukuläksy luetaan aina kotona </a:t>
            </a:r>
            <a:r>
              <a:rPr lang="fi-FI" sz="1700" dirty="0" smtClean="0">
                <a:latin typeface="Comic Sans MS"/>
              </a:rPr>
              <a:t>ääneen </a:t>
            </a:r>
            <a:r>
              <a:rPr lang="fi-FI" sz="1700" dirty="0">
                <a:latin typeface="Comic Sans MS"/>
              </a:rPr>
              <a:t>kolme </a:t>
            </a:r>
            <a:r>
              <a:rPr lang="fi-FI" sz="1700" dirty="0" smtClean="0">
                <a:latin typeface="Comic Sans MS"/>
              </a:rPr>
              <a:t>kertaa, joista ainakin yksi kerta ääneen aikuiselle. Muista lukukuittaus!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 smtClean="0">
                <a:latin typeface="Comic Sans MS"/>
              </a:rPr>
              <a:t>Kirjainten </a:t>
            </a:r>
            <a:r>
              <a:rPr lang="fi-FI" sz="1700" dirty="0">
                <a:latin typeface="Comic Sans MS"/>
              </a:rPr>
              <a:t>muodot ja kirjoitussuunnat ovat kirjoittamisessa tärkeitä.</a:t>
            </a:r>
            <a:endParaRPr lang="en-US" sz="17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>
                <a:latin typeface="Comic Sans MS"/>
              </a:rPr>
              <a:t>Lukekaa lapselle</a:t>
            </a:r>
            <a:r>
              <a:rPr lang="fi-FI" sz="1700" dirty="0" smtClean="0">
                <a:latin typeface="Comic Sans MS"/>
              </a:rPr>
              <a:t>!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 smtClean="0">
                <a:latin typeface="Comic Sans MS"/>
                <a:ea typeface="+mn-lt"/>
                <a:cs typeface="+mn-lt"/>
              </a:rPr>
              <a:t>Lukudiplomit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 smtClean="0">
                <a:latin typeface="Comic Sans MS"/>
                <a:ea typeface="+mn-lt"/>
                <a:cs typeface="+mn-lt"/>
              </a:rPr>
              <a:t>Arttu –sovellus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700" dirty="0" err="1" smtClean="0">
                <a:latin typeface="Comic Sans MS"/>
                <a:ea typeface="+mn-lt"/>
                <a:cs typeface="+mn-lt"/>
              </a:rPr>
              <a:t>Bingel</a:t>
            </a:r>
            <a:endParaRPr lang="en-US" sz="1700" dirty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700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A468003-CE39-DD91-157A-0C30CF126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146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57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Comic Sans MS" panose="030F0702030302020204" pitchFamily="66" charset="0"/>
              </a:rPr>
              <a:t>Äidinkieli 2lk</a:t>
            </a:r>
            <a:endParaRPr lang="fi-FI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Comic Sans MS" panose="030F0702030302020204" pitchFamily="66" charset="0"/>
              </a:rPr>
              <a:t>Lukuläksyjen lukeminen yhä </a:t>
            </a:r>
            <a:r>
              <a:rPr lang="fi-FI" b="1" dirty="0" smtClean="0">
                <a:latin typeface="Comic Sans MS" panose="030F0702030302020204" pitchFamily="66" charset="0"/>
              </a:rPr>
              <a:t>erittäin</a:t>
            </a:r>
            <a:r>
              <a:rPr lang="fi-FI" dirty="0" smtClean="0">
                <a:latin typeface="Comic Sans MS" panose="030F0702030302020204" pitchFamily="66" charset="0"/>
              </a:rPr>
              <a:t> tärkeää. Muistattehan lukukuittauksen.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2. –luokkalaiselle lukemista 10min joka päivä. Välillä luetaan myös kirjasarjoja. 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Comic Sans MS" panose="030F0702030302020204" pitchFamily="66" charset="0"/>
              </a:rPr>
              <a:t>Lukukirja ja kirjastoauto maanantaisin.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Comic Sans MS" panose="030F0702030302020204" pitchFamily="66" charset="0"/>
              </a:rPr>
              <a:t>Kirjoittamista tulee enemmän ja opituista kirjaimista pidetään kiinni. Muistetaan siis huolellinen käsiala.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Comic Sans MS" panose="030F0702030302020204" pitchFamily="66" charset="0"/>
              </a:rPr>
              <a:t>Virkkeen tunnusmerkit; aloitus, sanavälit, lopetusmerkit!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latin typeface="Comic Sans MS" panose="030F0702030302020204" pitchFamily="66" charset="0"/>
              </a:rPr>
              <a:t>Lukudiplomit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latin typeface="Comic Sans MS" panose="030F0702030302020204" pitchFamily="66" charset="0"/>
              </a:rPr>
              <a:t>Bingel</a:t>
            </a:r>
            <a:endParaRPr lang="fi-FI" dirty="0" smtClean="0">
              <a:latin typeface="Comic Sans MS" panose="030F0702030302020204" pitchFamily="66" charset="0"/>
            </a:endParaRPr>
          </a:p>
          <a:p>
            <a:endParaRPr lang="fi-F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CB37391-5265-E4DA-16FC-9D5D8790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Matematiikka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710989-9681-F1A9-C6FB-E6906345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Apuvälineitä saa käyttää, niin pitkään kun ne tuntuvat tarpeellisilta.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Kirjan marginaaleissa saa näkyä työnteon ja ajattelun jälki (esim. apupiirrokset).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K</a:t>
            </a:r>
            <a:r>
              <a:rPr lang="fi-FI" dirty="0" smtClean="0">
                <a:latin typeface="Comic Sans MS"/>
              </a:rPr>
              <a:t>irjana Tuuma sekä 1lk että 2lk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 smtClean="0">
                <a:latin typeface="Comic Sans MS"/>
                <a:ea typeface="+mn-lt"/>
                <a:cs typeface="+mn-lt"/>
              </a:rPr>
              <a:t>Läksyt pienessä </a:t>
            </a:r>
            <a:r>
              <a:rPr lang="fi-FI" dirty="0" err="1" smtClean="0">
                <a:latin typeface="Comic Sans MS"/>
                <a:ea typeface="+mn-lt"/>
                <a:cs typeface="+mn-lt"/>
              </a:rPr>
              <a:t>vihkossa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.</a:t>
            </a: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 smtClean="0">
                <a:latin typeface="Comic Sans MS"/>
                <a:ea typeface="+mn-lt"/>
                <a:cs typeface="+mn-lt"/>
              </a:rPr>
              <a:t>Matikkadiplomi</a:t>
            </a:r>
            <a:endParaRPr lang="en-US" dirty="0"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pic>
        <p:nvPicPr>
          <p:cNvPr id="4" name="Kuva 4" descr="Kuva, joka sisältää kohteen teksti, laatikko&#10;&#10;Kuvaus luotu automaattisesti">
            <a:extLst>
              <a:ext uri="{FF2B5EF4-FFF2-40B4-BE49-F238E27FC236}">
                <a16:creationId xmlns:a16="http://schemas.microsoft.com/office/drawing/2014/main" id="{CD6A2E2D-C3EC-326B-84B7-B18AB791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67" y="1523466"/>
            <a:ext cx="2988679" cy="38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7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FA47920-0C96-910E-33E2-7F330618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Englanti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27722E-1F64-C9FB-EB50-6613D88C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476051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1h viikossa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Leikinomaista, toiminnallista oppimista, pääpaino puhutussa kielessä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Ei läksyä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Englannin kieli mukana luokan arjessa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endParaRPr lang="fi-FI" dirty="0">
              <a:latin typeface="Comic Sans MS"/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värikäs&#10;&#10;Kuvaus luotu automaattisesti">
            <a:extLst>
              <a:ext uri="{FF2B5EF4-FFF2-40B4-BE49-F238E27FC236}">
                <a16:creationId xmlns:a16="http://schemas.microsoft.com/office/drawing/2014/main" id="{0DD9153F-1705-C66E-DE97-A9FB3FB2A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628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98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A224921-6387-ADDE-B441-8E09D035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710875"/>
          </a:xfrm>
        </p:spPr>
        <p:txBody>
          <a:bodyPr anchor="b">
            <a:normAutofit fontScale="90000"/>
          </a:bodyPr>
          <a:lstStyle/>
          <a:p>
            <a:r>
              <a:rPr lang="fi-FI" dirty="0">
                <a:ea typeface="Meiryo"/>
              </a:rPr>
              <a:t>Luokan arki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C761DC-82FD-01B9-B66D-D33C7108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049947"/>
            <a:ext cx="5271804" cy="4914291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b="1" dirty="0">
                <a:latin typeface="Comic Sans MS"/>
                <a:ea typeface="+mn-lt"/>
                <a:cs typeface="+mn-lt"/>
              </a:rPr>
              <a:t>Nimet kaikkiin vaatteisiin ja varusteisiin!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Kaappiin pieni muovimuki, </a:t>
            </a:r>
            <a:r>
              <a:rPr lang="fi-FI" sz="1400" dirty="0" smtClean="0">
                <a:latin typeface="Comic Sans MS"/>
                <a:ea typeface="+mn-lt"/>
                <a:cs typeface="+mn-lt"/>
              </a:rPr>
              <a:t>reppuun kansio </a:t>
            </a:r>
            <a:r>
              <a:rPr lang="fi-FI" sz="1400" dirty="0">
                <a:latin typeface="Comic Sans MS"/>
                <a:ea typeface="+mn-lt"/>
                <a:cs typeface="+mn-lt"/>
              </a:rPr>
              <a:t>ja sisäkengät mukaan.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Aloitamme syksyn ulkoliikunnalla. Näinä päivinä oppilaalla on hyvä olla liikuntaan soveltuvat vaatteet sekä lenkkarit valmiina päällä. Sisäliikuntavarusteet voi olla koululla varalta, niille tarkoitetussa pussissa.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Yhteispeli, tunne- ja vuorovaikutustaitojen opettelua (esim. luokkapiirit, teen itse –tuokiot, juttutuokiot)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Versotoiminta = pienten riitojen ja kahnausten selvittelyä sovittelijaoppilaiden </a:t>
            </a:r>
            <a:r>
              <a:rPr lang="fi-FI" sz="1400" dirty="0" smtClean="0">
                <a:latin typeface="Comic Sans MS"/>
                <a:ea typeface="+mn-lt"/>
                <a:cs typeface="+mn-lt"/>
              </a:rPr>
              <a:t>johdolla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err="1" smtClean="0">
                <a:latin typeface="Comic Sans MS"/>
                <a:ea typeface="+mn-lt"/>
                <a:cs typeface="+mn-lt"/>
              </a:rPr>
              <a:t>HaKa</a:t>
            </a:r>
            <a:r>
              <a:rPr lang="fi-FI" sz="1400" dirty="0" smtClean="0">
                <a:latin typeface="Comic Sans MS"/>
                <a:ea typeface="+mn-lt"/>
                <a:cs typeface="+mn-lt"/>
              </a:rPr>
              <a:t> –tiimi = </a:t>
            </a:r>
            <a:r>
              <a:rPr lang="fi-FI" sz="1400" dirty="0" err="1" smtClean="0">
                <a:latin typeface="Comic Sans MS"/>
                <a:ea typeface="+mn-lt"/>
                <a:cs typeface="+mn-lt"/>
              </a:rPr>
              <a:t>Hamulassa</a:t>
            </a:r>
            <a:r>
              <a:rPr lang="fi-FI" sz="1400" dirty="0" smtClean="0">
                <a:latin typeface="Comic Sans MS"/>
                <a:ea typeface="+mn-lt"/>
                <a:cs typeface="+mn-lt"/>
              </a:rPr>
              <a:t> kavereina on kiusaamisen vastainen toimintamalli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Perinteisesti koulussamme ykköset ovat saaneet kummit viidesluokkalaisista</a:t>
            </a:r>
            <a:r>
              <a:rPr lang="fi-FI" sz="1400" dirty="0" smtClean="0">
                <a:latin typeface="Comic Sans MS"/>
                <a:ea typeface="+mn-lt"/>
                <a:cs typeface="+mn-lt"/>
              </a:rPr>
              <a:t>. Kakkoset saavat tänä vuonna 6. –luokkalaisista.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4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100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100" dirty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100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CAB3C718-A834-125D-CA39-D673911BFE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070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93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4F926CD-3C2E-5064-3895-B8E88584C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Koulumme aikuisia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B6C653-311B-01B1-0A9B-662FA45B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>
            <a:normAutofit fontScale="92500" lnSpcReduction="10000"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smtClean="0">
                <a:latin typeface="Comic Sans MS"/>
              </a:rPr>
              <a:t>1.-luokkien opetustiimissä: Jaana Sillanpää 1A, Johanna Leppäharju 1B, Jonna Luttinen 1-2C sekä koulunkäynninohjaaja </a:t>
            </a:r>
            <a:r>
              <a:rPr lang="fi-FI" sz="1400" dirty="0" smtClean="0">
                <a:latin typeface="Comic Sans MS"/>
              </a:rPr>
              <a:t>Heli Tuovinen-Komu</a:t>
            </a:r>
            <a:r>
              <a:rPr lang="fi-FI" sz="1400" dirty="0" smtClean="0">
                <a:latin typeface="Comic Sans MS"/>
              </a:rPr>
              <a:t>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smtClean="0">
                <a:latin typeface="Comic Sans MS"/>
              </a:rPr>
              <a:t>2.- </a:t>
            </a:r>
            <a:r>
              <a:rPr lang="fi-FI" sz="1400" dirty="0">
                <a:latin typeface="Comic Sans MS"/>
              </a:rPr>
              <a:t>luokkien opetustiimissä: </a:t>
            </a:r>
            <a:r>
              <a:rPr lang="fi-FI" sz="1400" dirty="0" smtClean="0">
                <a:latin typeface="Comic Sans MS"/>
              </a:rPr>
              <a:t>Minna Kaikkonen 2A</a:t>
            </a:r>
            <a:r>
              <a:rPr lang="fi-FI" sz="1400" dirty="0">
                <a:latin typeface="Comic Sans MS"/>
              </a:rPr>
              <a:t>, </a:t>
            </a:r>
            <a:r>
              <a:rPr lang="fi-FI" sz="1400" dirty="0" smtClean="0">
                <a:latin typeface="Comic Sans MS"/>
              </a:rPr>
              <a:t>Joonas Savolainen 2B</a:t>
            </a:r>
            <a:r>
              <a:rPr lang="fi-FI" sz="1400" dirty="0">
                <a:latin typeface="Comic Sans MS"/>
              </a:rPr>
              <a:t>, Jonna Luttinen 1-2C sekä koulunkäynninohjaaja Pirjo </a:t>
            </a:r>
            <a:r>
              <a:rPr lang="fi-FI" sz="1400" dirty="0" err="1">
                <a:latin typeface="Comic Sans MS"/>
              </a:rPr>
              <a:t>Tapaninaho</a:t>
            </a:r>
            <a:endParaRPr lang="fi-FI" sz="1400" dirty="0" smtClean="0">
              <a:latin typeface="Comic Sans MS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smtClean="0">
                <a:latin typeface="Comic Sans MS"/>
                <a:ea typeface="+mn-lt"/>
                <a:cs typeface="+mn-lt"/>
              </a:rPr>
              <a:t>Molemmat tiimit tekevät yhteistyötä 1-2E luokan kanssa. 1-2E luokan opettaja on Kristiina Kämäräinen ja ohjaajana toimii Auni Savolainen.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</a:rPr>
              <a:t>Erityisopettaja Saara </a:t>
            </a:r>
            <a:r>
              <a:rPr lang="fi-FI" sz="1400" dirty="0" smtClean="0">
                <a:latin typeface="Comic Sans MS"/>
              </a:rPr>
              <a:t>Lehtola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</a:rPr>
              <a:t>Terveydenhoitaja Suvi Kivelä koululla ma, to, pe</a:t>
            </a:r>
            <a:endParaRPr lang="en-US" sz="1400" dirty="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smtClean="0">
                <a:latin typeface="Comic Sans MS"/>
              </a:rPr>
              <a:t>Kuraattori </a:t>
            </a:r>
            <a:r>
              <a:rPr lang="fi-FI" sz="1400" dirty="0">
                <a:latin typeface="Comic Sans MS"/>
              </a:rPr>
              <a:t>Heidi Kokkonen </a:t>
            </a:r>
            <a:r>
              <a:rPr lang="fi-FI" sz="1400" dirty="0" smtClean="0">
                <a:latin typeface="Comic Sans MS"/>
              </a:rPr>
              <a:t>044-7401904</a:t>
            </a:r>
            <a:endParaRPr lang="en-US" sz="1400" dirty="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en-US" sz="1400" dirty="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 dirty="0">
              <a:ea typeface="Meiryo"/>
            </a:endParaRP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elu, nukke&#10;&#10;Kuvaus luotu automaattisesti">
            <a:extLst>
              <a:ext uri="{FF2B5EF4-FFF2-40B4-BE49-F238E27FC236}">
                <a16:creationId xmlns:a16="http://schemas.microsoft.com/office/drawing/2014/main" id="{D96AADD6-4F2A-5FCB-90A2-3BE4DEBD43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38" b="-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58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61D644-0418-A034-EA09-6FE78CAA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fi-FI" dirty="0" err="1">
                <a:ea typeface="Meiryo"/>
              </a:rPr>
              <a:t>Pedanet</a:t>
            </a:r>
            <a:r>
              <a:rPr lang="fi-FI" dirty="0">
                <a:ea typeface="Meiryo"/>
              </a:rPr>
              <a:t>-sivut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1258D-BE24-35E4-C588-523760103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Luokalla on oma nettisivu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dirty="0">
                <a:hlinkClick r:id="rId2"/>
              </a:rPr>
              <a:t>1-2C Jonna Luttinen (peda.net)</a:t>
            </a:r>
            <a:endParaRPr lang="fi-FI" dirty="0"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442C55C-3136-E2BE-D1B4-818702F63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130" y="2212719"/>
            <a:ext cx="3774974" cy="9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C67D39-DFE0-C3C6-8C30-3567D126B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Oppilashuollon video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3F4CAD-2C0D-BAA0-8A56-32AC59E29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fi-FI" dirty="0" smtClean="0">
                <a:ea typeface="Meiryo"/>
                <a:hlinkClick r:id="rId2"/>
              </a:rPr>
              <a:t>Oppilashuollon video</a:t>
            </a:r>
            <a:endParaRPr lang="fi-FI" dirty="0" smtClean="0">
              <a:ea typeface="Meiryo"/>
            </a:endParaRPr>
          </a:p>
          <a:p>
            <a:endParaRPr lang="fi-FI" dirty="0">
              <a:ea typeface="Meiryo"/>
              <a:hlinkClick r:id="rId3"/>
            </a:endParaRPr>
          </a:p>
          <a:p>
            <a:endParaRPr lang="fi-FI" dirty="0" smtClean="0">
              <a:ea typeface="Meiryo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aivas, ulko, rakennus, talo&#10;&#10;Kuvaus luotu automaattisesti">
            <a:extLst>
              <a:ext uri="{FF2B5EF4-FFF2-40B4-BE49-F238E27FC236}">
                <a16:creationId xmlns:a16="http://schemas.microsoft.com/office/drawing/2014/main" id="{353D50D7-3759-12AB-EEA1-3812BB682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130" y="1711614"/>
            <a:ext cx="3774974" cy="19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84" y="205422"/>
            <a:ext cx="9410009" cy="65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ruoho, henkilö, ulko, lapsi&#10;&#10;Kuvaus luotu automaattisesti">
            <a:extLst>
              <a:ext uri="{FF2B5EF4-FFF2-40B4-BE49-F238E27FC236}">
                <a16:creationId xmlns:a16="http://schemas.microsoft.com/office/drawing/2014/main" id="{B453C4A8-D248-1328-5FCF-591ED5D20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2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3B9121-8CDE-538A-9711-CADDFC11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IP-kerho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CE649-0ABB-8385-8033-22076DDF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</a:rPr>
              <a:t>1.- ja 2. -luokkalaisille, klo 12-16.30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</a:rPr>
              <a:t>Välipala, ulkoilua, leikkiä, pelailua, erilaisia kädentaitoja</a:t>
            </a:r>
            <a:endParaRPr lang="en-US" sz="1400"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>
                <a:latin typeface="Comic Sans MS"/>
              </a:rPr>
              <a:t>Valvotusti läksyjen tekoa, HUOM! TARKISTUS JA LUKULÄKSY AINA KOTONA!!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400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826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4EEBDE8-BA0B-4372-0004-78A6052F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Kuinka toimin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BE4A8A-6BDA-8276-FAE2-1C33BBE6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Ilmoita seuraavan viikon ajat EDELLISEN VIIKON 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maanantaihin</a:t>
            </a:r>
            <a:r>
              <a:rPr lang="fi-FI" dirty="0">
                <a:latin typeface="Comic Sans MS"/>
                <a:ea typeface="+mn-lt"/>
                <a:cs typeface="+mn-lt"/>
              </a:rPr>
              <a:t> KLO 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23.59 MENNESSÄ Wilman kautta!</a:t>
            </a:r>
            <a:r>
              <a:rPr lang="fi-FI" dirty="0">
                <a:latin typeface="Comic Sans MS"/>
                <a:ea typeface="+mn-lt"/>
                <a:cs typeface="+mn-lt"/>
              </a:rPr>
              <a:t>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Muutoksista/poissaoloista ja sairastumista ilmoitettava aina </a:t>
            </a:r>
            <a:r>
              <a:rPr lang="fi-FI" dirty="0" err="1">
                <a:latin typeface="Comic Sans MS"/>
                <a:ea typeface="+mn-lt"/>
                <a:cs typeface="+mn-lt"/>
              </a:rPr>
              <a:t>ip</a:t>
            </a:r>
            <a:r>
              <a:rPr lang="fi-FI" dirty="0">
                <a:latin typeface="Comic Sans MS"/>
                <a:ea typeface="+mn-lt"/>
                <a:cs typeface="+mn-lt"/>
              </a:rPr>
              <a:t>-kerhoon puhelimitse!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endParaRPr lang="fi-FI" dirty="0">
              <a:latin typeface="Comic Sans MS"/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kupla, objekti, puu, ruoho&#10;&#10;Kuvaus luotu automaattisesti">
            <a:extLst>
              <a:ext uri="{FF2B5EF4-FFF2-40B4-BE49-F238E27FC236}">
                <a16:creationId xmlns:a16="http://schemas.microsoft.com/office/drawing/2014/main" id="{6EA10A48-0FAB-6C1D-C15C-878667FAC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2" r="23167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27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32F23A0-6CD7-CCD3-FE76-858EC75A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38" y="442913"/>
            <a:ext cx="5197655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Yhteystiedot IP</a:t>
            </a:r>
            <a:endParaRPr lang="fi-FI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4" name="Kuva 4">
            <a:extLst>
              <a:ext uri="{FF2B5EF4-FFF2-40B4-BE49-F238E27FC236}">
                <a16:creationId xmlns:a16="http://schemas.microsoft.com/office/drawing/2014/main" id="{7727DDC6-A3A3-0287-6330-7D9DD943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07" y="1804297"/>
            <a:ext cx="3249406" cy="3249406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5C5CF4-5758-C171-F423-DC81F071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38" y="2312988"/>
            <a:ext cx="5197655" cy="3651250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</a:rPr>
              <a:t>Soittamalla, tekstiviestillä 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dirty="0">
                <a:latin typeface="Comic Sans MS"/>
              </a:rPr>
              <a:t>P. 044 </a:t>
            </a:r>
            <a:r>
              <a:rPr lang="fi-FI" dirty="0" smtClean="0">
                <a:latin typeface="Comic Sans MS"/>
              </a:rPr>
              <a:t>7401343 </a:t>
            </a:r>
            <a:r>
              <a:rPr lang="fi-FI" dirty="0">
                <a:latin typeface="Comic Sans MS"/>
              </a:rPr>
              <a:t>(kiireelliset asiat aina soittamalla)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endParaRPr lang="en-US" dirty="0"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866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8C1DDD3-EEBF-4810-86D9-250395394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4A41B5-DF9F-333B-763A-213B73AD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Tehdään yhdessä työtä lapsen parhaaksi toisiamme tukien!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Koululla toimii vanhempainyhdistys.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endParaRPr lang="fi-FI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dirty="0">
                <a:latin typeface="Comic Sans MS"/>
                <a:ea typeface="+mn-lt"/>
                <a:cs typeface="+mn-lt"/>
              </a:rPr>
              <a:t>Tervetuloa </a:t>
            </a:r>
            <a:r>
              <a:rPr lang="fi-FI" dirty="0" err="1">
                <a:latin typeface="Comic Sans MS"/>
                <a:ea typeface="+mn-lt"/>
                <a:cs typeface="+mn-lt"/>
              </a:rPr>
              <a:t>Hamulan</a:t>
            </a:r>
            <a:r>
              <a:rPr lang="fi-FI" dirty="0">
                <a:latin typeface="Comic Sans MS"/>
                <a:ea typeface="+mn-lt"/>
                <a:cs typeface="+mn-lt"/>
              </a:rPr>
              <a:t> sakkiin!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r>
              <a:rPr lang="fi-FI" dirty="0">
                <a:latin typeface="Comic Sans MS"/>
                <a:ea typeface="+mn-lt"/>
                <a:cs typeface="+mn-lt"/>
              </a:rPr>
              <a:t>T: 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Ykkösten ja kakkosten </a:t>
            </a:r>
            <a:r>
              <a:rPr lang="fi-FI" dirty="0">
                <a:latin typeface="Comic Sans MS"/>
                <a:ea typeface="+mn-lt"/>
                <a:cs typeface="+mn-lt"/>
              </a:rPr>
              <a:t>opettajat 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>
              <a:spcBef>
                <a:spcPts val="640"/>
              </a:spcBef>
            </a:pPr>
            <a:endParaRPr lang="fi-FI" dirty="0">
              <a:latin typeface="Comic Sans MS"/>
              <a:ea typeface="+mn-lt"/>
              <a:cs typeface="+mn-lt"/>
            </a:endParaRPr>
          </a:p>
          <a:p>
            <a:endParaRPr lang="fi-FI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, vektorigrafiikka&#10;&#10;Kuvaus luotu automaattisesti">
            <a:extLst>
              <a:ext uri="{FF2B5EF4-FFF2-40B4-BE49-F238E27FC236}">
                <a16:creationId xmlns:a16="http://schemas.microsoft.com/office/drawing/2014/main" id="{9E352DF0-CE05-8149-A47A-B6A429EDF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4" r="14012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894BC15-51AD-0A4D-FFCF-5D071ABE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Tuntijako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BCF128-44CC-66B5-044B-1964C2609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Äidinkieli </a:t>
            </a:r>
            <a:r>
              <a:rPr lang="fi-FI" sz="1500" dirty="0" smtClean="0">
                <a:latin typeface="Comic Sans MS"/>
                <a:ea typeface="+mn-lt"/>
                <a:cs typeface="+mn-lt"/>
              </a:rPr>
              <a:t>1lk:8h ja 2lk:7h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Matematiikka </a:t>
            </a:r>
            <a:r>
              <a:rPr lang="fi-FI" sz="1500" dirty="0" smtClean="0">
                <a:latin typeface="Comic Sans MS"/>
                <a:ea typeface="+mn-lt"/>
                <a:cs typeface="+mn-lt"/>
              </a:rPr>
              <a:t>1lk:3h ja 2lk:4h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Ympäristöoppi 2h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Englanti 1h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Kuvataide 1h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Käsityö 2h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Liikunta 2h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Musiikki 1h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Uskonto/elämänkatsomustieto 1h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500" dirty="0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laatikko&#10;&#10;Kuvaus luotu automaattisesti">
            <a:extLst>
              <a:ext uri="{FF2B5EF4-FFF2-40B4-BE49-F238E27FC236}">
                <a16:creationId xmlns:a16="http://schemas.microsoft.com/office/drawing/2014/main" id="{32264833-303D-0800-FDAB-3736523A7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0" r="-1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28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871A7A4-BAB0-EDDD-DB68-281BBF3C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3986" cy="811213"/>
          </a:xfrm>
        </p:spPr>
        <p:txBody>
          <a:bodyPr anchor="b">
            <a:normAutofit fontScale="90000"/>
          </a:bodyPr>
          <a:lstStyle/>
          <a:p>
            <a:r>
              <a:rPr lang="fi-FI" dirty="0">
                <a:ea typeface="Meiryo"/>
              </a:rPr>
              <a:t>Läksyt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DC6448-DBEC-0725-4E8F-99F32B40C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1303338"/>
            <a:ext cx="5183986" cy="5118100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Läksyjä annetaan joka päivä, </a:t>
            </a:r>
            <a:r>
              <a:rPr lang="fi-FI" sz="1200" dirty="0" smtClean="0">
                <a:latin typeface="Comic Sans MS"/>
                <a:ea typeface="+mn-lt"/>
                <a:cs typeface="+mn-lt"/>
              </a:rPr>
              <a:t>joskus myös perjantaina.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Läksyt merkataan </a:t>
            </a:r>
            <a:r>
              <a:rPr lang="fi-FI" sz="1200" dirty="0" err="1" smtClean="0">
                <a:latin typeface="Comic Sans MS"/>
                <a:ea typeface="+mn-lt"/>
                <a:cs typeface="+mn-lt"/>
              </a:rPr>
              <a:t>pedanet:iin</a:t>
            </a:r>
            <a:r>
              <a:rPr lang="fi-FI" sz="1200" dirty="0" smtClean="0">
                <a:latin typeface="Comic Sans MS"/>
                <a:ea typeface="+mn-lt"/>
                <a:cs typeface="+mn-lt"/>
              </a:rPr>
              <a:t> </a:t>
            </a:r>
            <a:r>
              <a:rPr lang="fi-FI" sz="1200" dirty="0">
                <a:latin typeface="Comic Sans MS"/>
                <a:ea typeface="+mn-lt"/>
                <a:cs typeface="+mn-lt"/>
              </a:rPr>
              <a:t>oman luokan </a:t>
            </a:r>
            <a:r>
              <a:rPr lang="fi-FI" sz="1200" dirty="0" smtClean="0">
                <a:latin typeface="Comic Sans MS"/>
                <a:ea typeface="+mn-lt"/>
                <a:cs typeface="+mn-lt"/>
              </a:rPr>
              <a:t>sivuille, mikäli luokassa on poissaolijoita.</a:t>
            </a:r>
            <a:endParaRPr lang="fi-FI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Huolellisuus läksyjen teossa!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Unohtunut läksy annetaan ”rästiläksyksi”. Läksyn unohtaminen tai koulusta myöhästyminen ei ole maata kaatava juttu. 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Toistuvista läksyunohduksista ollaan yhteydessä </a:t>
            </a:r>
            <a:r>
              <a:rPr lang="fi-FI" sz="1200" dirty="0" smtClean="0">
                <a:latin typeface="Comic Sans MS"/>
                <a:ea typeface="+mn-lt"/>
                <a:cs typeface="+mn-lt"/>
              </a:rPr>
              <a:t>kotiin ja tulee tuntimerkintä.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 </a:t>
            </a:r>
            <a:r>
              <a:rPr lang="fi-FI" sz="1200" dirty="0" smtClean="0">
                <a:latin typeface="Comic Sans MS"/>
                <a:ea typeface="+mn-lt"/>
                <a:cs typeface="+mn-lt"/>
              </a:rPr>
              <a:t>Iltapäiväkerhossa tehdään läksyt, mutta lukuläksy ja tarkistus jää aina kotiin.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200" dirty="0">
                <a:latin typeface="Comic Sans MS"/>
                <a:ea typeface="+mn-lt"/>
                <a:cs typeface="+mn-lt"/>
              </a:rPr>
              <a:t>Laittakaa "puumerkki", kun olette tarkistaneet lapsenne läksyn. Näin osoitatte kiinnostuksenne lapsenne koulunkäyntiä kohtaan.</a:t>
            </a:r>
            <a:endParaRPr lang="en-US" sz="12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200" dirty="0">
              <a:latin typeface="Comic Sans MS"/>
              <a:ea typeface="Meiryo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94FFC3A-01D8-ABC9-9E22-EB001669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49" y="2611339"/>
            <a:ext cx="3249406" cy="16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6282F7-FE89-4BE1-BC8A-FD427B1E3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637554"/>
          </a:xfrm>
        </p:spPr>
        <p:txBody>
          <a:bodyPr anchor="b">
            <a:normAutofit fontScale="90000"/>
          </a:bodyPr>
          <a:lstStyle/>
          <a:p>
            <a:r>
              <a:rPr lang="fi-FI" dirty="0">
                <a:ea typeface="Meiryo"/>
              </a:rPr>
              <a:t>Poissaolot</a:t>
            </a:r>
            <a:endParaRPr lang="fi-FI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9" name="Kuva 29" descr="Kuva, joka sisältää kohteen vuode, sisä, henkilö&#10;&#10;Kuvaus luotu automaattisesti">
            <a:extLst>
              <a:ext uri="{FF2B5EF4-FFF2-40B4-BE49-F238E27FC236}">
                <a16:creationId xmlns:a16="http://schemas.microsoft.com/office/drawing/2014/main" id="{F029C231-258C-C62A-F4A2-4ACD09728A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74" r="18379" b="-2"/>
          <a:stretch/>
        </p:blipFill>
        <p:spPr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</p:spPr>
      </p:pic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B0D54721-80D5-CFFF-D1D3-B8F862013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355001"/>
              </p:ext>
            </p:extLst>
          </p:nvPr>
        </p:nvGraphicFramePr>
        <p:xfrm>
          <a:off x="6162260" y="1447551"/>
          <a:ext cx="4691478" cy="5226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0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34D6EC-634C-FD88-D179-EC0FD3C3D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Arviointi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3B413B-80AA-EAD7-5D2A-9A5F85E32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Arviointia tehdään tunneilla, testeillä ja pienillä kokeilla.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Väliarviointi suoritetaan arviointikeskusteluna </a:t>
            </a:r>
            <a:r>
              <a:rPr lang="fi-FI" dirty="0" smtClean="0">
                <a:latin typeface="Comic Sans MS"/>
                <a:ea typeface="+mn-lt"/>
                <a:cs typeface="+mn-lt"/>
              </a:rPr>
              <a:t>marras-joulukuussa. Keskusteluun osallistuu huoltaja(t), oppilas sekä opettaja.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pPr marL="285750" indent="-285750">
              <a:spcBef>
                <a:spcPts val="640"/>
              </a:spcBef>
              <a:buFont typeface="StarSymbol,Sans-Serif"/>
              <a:buChar char="•"/>
            </a:pPr>
            <a:r>
              <a:rPr lang="fi-FI" dirty="0">
                <a:latin typeface="Comic Sans MS"/>
                <a:ea typeface="+mn-lt"/>
                <a:cs typeface="+mn-lt"/>
              </a:rPr>
              <a:t>Lukuvuosiarviointi on sanallinen (rastit) arviointi lukukauden lopuksi.</a:t>
            </a:r>
            <a:endParaRPr lang="en-US" dirty="0">
              <a:latin typeface="Comic Sans MS"/>
              <a:ea typeface="+mn-lt"/>
              <a:cs typeface="+mn-lt"/>
            </a:endParaRPr>
          </a:p>
          <a:p>
            <a:endParaRPr lang="fi-FI" dirty="0">
              <a:latin typeface="Comic Sans MS"/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eksti, seinä, sisä, näyttö&#10;&#10;Kuvaus luotu automaattisesti">
            <a:extLst>
              <a:ext uri="{FF2B5EF4-FFF2-40B4-BE49-F238E27FC236}">
                <a16:creationId xmlns:a16="http://schemas.microsoft.com/office/drawing/2014/main" id="{E09CD35E-23E4-9FE4-AC71-A371F94E5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6" r="21056" b="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71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86E251-4C13-A18C-6641-69EDF7BD3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Tieto kulkee puolin ja toisin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3A3DCB-C32F-764D-D5D1-A552592D4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Tiedotus tapahtuu Wilmassa koulusta kotiin ja kodista kouluun.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Sellaiset asiat, jotka edellyttävät reagointia koulupäivän aikana, pitää soittaa. En välttämättä ehdi lukea teksti- tai Wilma-viestejä päivällä.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 smtClean="0">
                <a:latin typeface="Comic Sans MS"/>
                <a:ea typeface="+mn-lt"/>
                <a:cs typeface="+mn-lt"/>
              </a:rPr>
              <a:t>Kiusaamistapaukset tai muut ilmenneet asiat </a:t>
            </a:r>
            <a:r>
              <a:rPr lang="fi-FI" sz="1400" dirty="0">
                <a:latin typeface="Comic Sans MS"/>
                <a:ea typeface="+mn-lt"/>
                <a:cs typeface="+mn-lt"/>
              </a:rPr>
              <a:t>ilmoitetaan puolin ja toisin välittömästi, jotta asioihin päästään heti puuttumaan. 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400" dirty="0">
                <a:latin typeface="Comic Sans MS"/>
                <a:ea typeface="+mn-lt"/>
                <a:cs typeface="+mn-lt"/>
              </a:rPr>
              <a:t>Ottakaa aina yhteyttä, jos jokin asia mietityttää tai ihmetyttää</a:t>
            </a:r>
            <a:r>
              <a:rPr lang="fi-FI" sz="1400" dirty="0" smtClean="0">
                <a:latin typeface="Comic Sans MS"/>
                <a:ea typeface="+mn-lt"/>
                <a:cs typeface="+mn-lt"/>
              </a:rPr>
              <a:t>. Opelle voi aina soittaa virka-aikana. </a:t>
            </a:r>
            <a:endParaRPr lang="en-US" sz="14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400" dirty="0">
              <a:latin typeface="Comic Sans MS"/>
              <a:ea typeface="Meiryo"/>
            </a:endParaRPr>
          </a:p>
        </p:txBody>
      </p:sp>
      <p:pic>
        <p:nvPicPr>
          <p:cNvPr id="4" name="Kuva 4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9783B40C-D059-6655-4575-F06167AD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225" y="964568"/>
            <a:ext cx="2760163" cy="49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0610AFE7-2259-E327-4D38-7AB551DE0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3" r="5358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09DD4A-2AF7-A8DF-A20A-70DC79D5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533423"/>
          </a:xfrm>
        </p:spPr>
        <p:txBody>
          <a:bodyPr anchor="b">
            <a:normAutofit fontScale="90000"/>
          </a:bodyPr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BCD8F4-A8D0-A6AE-6503-B0ED9124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1321345"/>
            <a:ext cx="5368525" cy="464289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Jos perheessä tapahtuu isoja asioita, on koulussa siitä hyvä tietää.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Jos oppilas ei voi osallistua tai saa osallistua rajoitetusti koululiikuntaan, siitä tulee aikuisen ilmoittaa opettajalle.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>
                <a:latin typeface="Comic Sans MS"/>
                <a:ea typeface="+mn-lt"/>
                <a:cs typeface="+mn-lt"/>
              </a:rPr>
              <a:t>Jos lapsi tarvitsee päivän aikana esim. särkylääkettä, ottakaa yhteys </a:t>
            </a:r>
            <a:r>
              <a:rPr lang="fi-FI" sz="1600" dirty="0" smtClean="0">
                <a:latin typeface="Comic Sans MS"/>
                <a:ea typeface="+mn-lt"/>
                <a:cs typeface="+mn-lt"/>
              </a:rPr>
              <a:t>opettajaan.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600" dirty="0" smtClean="0">
                <a:latin typeface="Comic Sans MS"/>
                <a:ea typeface="+mn-lt"/>
                <a:cs typeface="+mn-lt"/>
              </a:rPr>
              <a:t>Lapsen saattaminen ja hakeminen Pilvilinnan päädyn parkkipaikan kautta.</a:t>
            </a:r>
            <a:endParaRPr lang="en-US" sz="16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6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600" dirty="0">
              <a:latin typeface="Comic Sans MS"/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899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600EF40-047F-06FC-6F2E-013B845BE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fi-FI" dirty="0">
                <a:ea typeface="Meiryo"/>
              </a:rPr>
              <a:t>Koululaisen parhaaksi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657E85-183F-E97F-4A2D-E4264D4E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83570"/>
            <a:ext cx="5181599" cy="3780668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riittävä yöuni, n. 10 h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hyvä aamupala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säänmukainen vaatetus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repussa tarvittavat tavarat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mieli on luottavainen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kohtuudella peliaikaa pelikoneilla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tukea, kannustusta, aikaa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>
                <a:latin typeface="Comic Sans MS"/>
                <a:ea typeface="+mn-lt"/>
                <a:cs typeface="+mn-lt"/>
              </a:rPr>
              <a:t>apua ja kiinnostusta läksyihin ja </a:t>
            </a:r>
            <a:r>
              <a:rPr lang="fi-FI" sz="1500" dirty="0" smtClean="0">
                <a:latin typeface="Comic Sans MS"/>
                <a:ea typeface="+mn-lt"/>
                <a:cs typeface="+mn-lt"/>
              </a:rPr>
              <a:t>koulutyöhön</a:t>
            </a:r>
          </a:p>
          <a:p>
            <a:pPr marL="285750" indent="-285750">
              <a:lnSpc>
                <a:spcPct val="130000"/>
              </a:lnSpc>
              <a:spcBef>
                <a:spcPts val="640"/>
              </a:spcBef>
              <a:buFont typeface="StarSymbol,Sans-Serif"/>
              <a:buChar char="•"/>
            </a:pPr>
            <a:r>
              <a:rPr lang="fi-FI" sz="1500" dirty="0" smtClean="0">
                <a:latin typeface="Comic Sans MS"/>
                <a:ea typeface="+mn-lt"/>
                <a:cs typeface="+mn-lt"/>
              </a:rPr>
              <a:t>Kerro lapsestasi –lomake </a:t>
            </a:r>
            <a:endParaRPr lang="en-US" sz="15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  <a:spcBef>
                <a:spcPts val="640"/>
              </a:spcBef>
            </a:pPr>
            <a:endParaRPr lang="fi-FI" sz="15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endParaRPr lang="fi-FI" sz="1500" dirty="0">
              <a:ea typeface="Meiryo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1DD9388D-CA4D-B140-9427-E39EAB5E4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2" r="6666" b="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46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C51450DC292428F700ECD066D663B" ma:contentTypeVersion="16" ma:contentTypeDescription="Luo uusi asiakirja." ma:contentTypeScope="" ma:versionID="ed2f9f378e8fcef4cb5262b51be7bb38">
  <xsd:schema xmlns:xsd="http://www.w3.org/2001/XMLSchema" xmlns:xs="http://www.w3.org/2001/XMLSchema" xmlns:p="http://schemas.microsoft.com/office/2006/metadata/properties" xmlns:ns2="4d4d421b-b4d3-468b-a9e4-59f5e6f875c5" xmlns:ns3="f86328d0-64f3-4071-98fe-a419545daba0" targetNamespace="http://schemas.microsoft.com/office/2006/metadata/properties" ma:root="true" ma:fieldsID="8168166c7ebd49a397220daf83cde2e8" ns2:_="" ns3:_="">
    <xsd:import namespace="4d4d421b-b4d3-468b-a9e4-59f5e6f875c5"/>
    <xsd:import namespace="f86328d0-64f3-4071-98fe-a419545da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421b-b4d3-468b-a9e4-59f5e6f87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28d0-64f3-4071-98fe-a419545da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6a3903-8c8f-4275-a779-c3e9dcb4d0af}" ma:internalName="TaxCatchAll" ma:showField="CatchAllData" ma:web="f86328d0-64f3-4071-98fe-a419545da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6328d0-64f3-4071-98fe-a419545daba0" xsi:nil="true"/>
    <lcf76f155ced4ddcb4097134ff3c332f xmlns="4d4d421b-b4d3-468b-a9e4-59f5e6f875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6A676D-B044-45A7-B62B-268A534346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148DBC-F3D3-49AD-B9FB-11DA1E6C17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421b-b4d3-468b-a9e4-59f5e6f875c5"/>
    <ds:schemaRef ds:uri="f86328d0-64f3-4071-98fe-a419545da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B66D99-8C00-43C9-8EFF-B396BA0E21F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4d4d421b-b4d3-468b-a9e4-59f5e6f875c5"/>
    <ds:schemaRef ds:uri="http://schemas.microsoft.com/office/infopath/2007/PartnerControls"/>
    <ds:schemaRef ds:uri="f86328d0-64f3-4071-98fe-a419545dab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1091</Words>
  <Application>Microsoft Office PowerPoint</Application>
  <PresentationFormat>Laajakuva</PresentationFormat>
  <Paragraphs>139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Arial</vt:lpstr>
      <vt:lpstr>Calibri Light</vt:lpstr>
      <vt:lpstr>Comic Sans MS</vt:lpstr>
      <vt:lpstr>Corbel</vt:lpstr>
      <vt:lpstr>Meiryo</vt:lpstr>
      <vt:lpstr>StarSymbol,Sans-Serif</vt:lpstr>
      <vt:lpstr>SketchLinesVTI</vt:lpstr>
      <vt:lpstr>Vanhempainilta</vt:lpstr>
      <vt:lpstr>Koulumme aikuisia</vt:lpstr>
      <vt:lpstr>Tuntijako</vt:lpstr>
      <vt:lpstr>Läksyt</vt:lpstr>
      <vt:lpstr>Poissaolot</vt:lpstr>
      <vt:lpstr>Arviointi</vt:lpstr>
      <vt:lpstr>Tieto kulkee puolin ja toisin</vt:lpstr>
      <vt:lpstr>PowerPoint-esitys</vt:lpstr>
      <vt:lpstr>Koululaisen parhaaksi</vt:lpstr>
      <vt:lpstr>Luokan käytänteitä</vt:lpstr>
      <vt:lpstr>PowerPoint-esitys</vt:lpstr>
      <vt:lpstr>Xylitol-pastillit</vt:lpstr>
      <vt:lpstr>Koulumatka</vt:lpstr>
      <vt:lpstr>Lukuvuoden teemat</vt:lpstr>
      <vt:lpstr>Äidinkieli 1lk</vt:lpstr>
      <vt:lpstr>Äidinkieli 2lk</vt:lpstr>
      <vt:lpstr>Matematiikka</vt:lpstr>
      <vt:lpstr>Englanti</vt:lpstr>
      <vt:lpstr>Luokan arki</vt:lpstr>
      <vt:lpstr>Pedanet-sivut</vt:lpstr>
      <vt:lpstr>Oppilashuollon video</vt:lpstr>
      <vt:lpstr>PowerPoint-esitys</vt:lpstr>
      <vt:lpstr>IP-kerho</vt:lpstr>
      <vt:lpstr>Kuinka toimin</vt:lpstr>
      <vt:lpstr>Yhteystiedot IP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Jonna Luttinen</dc:creator>
  <cp:lastModifiedBy>Jonna Luttinen</cp:lastModifiedBy>
  <cp:revision>246</cp:revision>
  <dcterms:created xsi:type="dcterms:W3CDTF">2022-08-14T19:41:11Z</dcterms:created>
  <dcterms:modified xsi:type="dcterms:W3CDTF">2025-08-13T16:19:19Z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0x010100BC5C51450DC292428F700ECD066D663B</vt:lpwstr>
  </property>
  <property fmtid="{D5CDD505-2E9C-101B-9397-08002B2CF9AE}" pid="3" name="MediaServiceImageTags">
    <vt:lpwstr/>
  </property>
</Properties>
</file>