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D9213-5C8A-6204-02C2-48877F1F0E8D}" v="12" dt="2025-08-12T10:33:19.808"/>
    <p1510:client id="{78C27194-BA04-8D64-ADFD-F0C1A7BC67D6}" v="132" dt="2025-08-12T11:41:20.126"/>
    <p1510:client id="{9A4CDDCC-379B-8090-76E1-B2947D00F3F6}" v="400" dt="2025-08-11T16:19:03.840"/>
    <p1510:client id="{B71EE40E-8D66-4780-2D67-4F33EBF7AF5C}" v="229" dt="2025-08-11T16:41:49.504"/>
    <p1510:client id="{CAB84A5D-F095-A1E1-AEC1-A072FA7FA2CE}" v="103" dt="2025-08-11T11:04:40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Leppäharju" userId="S::johanna.leppaharju@edusiilinjarvi.fi::cb9cca7c-6a1e-48c8-81b2-06cd8e941ae6" providerId="AD" clId="Web-{A029FD51-FD9C-3E2C-F9E8-36CC5B73160B}"/>
    <pc:docChg chg="modSld">
      <pc:chgData name="Johanna Leppäharju" userId="S::johanna.leppaharju@edusiilinjarvi.fi::cb9cca7c-6a1e-48c8-81b2-06cd8e941ae6" providerId="AD" clId="Web-{A029FD51-FD9C-3E2C-F9E8-36CC5B73160B}" dt="2022-08-15T10:20:21.293" v="103" actId="20577"/>
      <pc:docMkLst>
        <pc:docMk/>
      </pc:docMkLst>
      <pc:sldChg chg="modSp">
        <pc:chgData name="Johanna Leppäharju" userId="S::johanna.leppaharju@edusiilinjarvi.fi::cb9cca7c-6a1e-48c8-81b2-06cd8e941ae6" providerId="AD" clId="Web-{A029FD51-FD9C-3E2C-F9E8-36CC5B73160B}" dt="2022-08-15T10:08:51.781" v="15" actId="20577"/>
        <pc:sldMkLst>
          <pc:docMk/>
          <pc:sldMk cId="1296680937" sldId="260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09:59.858" v="27" actId="20577"/>
        <pc:sldMkLst>
          <pc:docMk/>
          <pc:sldMk cId="65035616" sldId="261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0:33.655" v="33" actId="20577"/>
        <pc:sldMkLst>
          <pc:docMk/>
          <pc:sldMk cId="787135695" sldId="262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3:22.404" v="64" actId="20577"/>
        <pc:sldMkLst>
          <pc:docMk/>
          <pc:sldMk cId="1899606531" sldId="264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4:49.794" v="72" actId="20577"/>
        <pc:sldMkLst>
          <pc:docMk/>
          <pc:sldMk cId="1821377430" sldId="266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6:38.731" v="96" actId="20577"/>
        <pc:sldMkLst>
          <pc:docMk/>
          <pc:sldMk cId="757623702" sldId="268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6:51.231" v="97" actId="20577"/>
        <pc:sldMkLst>
          <pc:docMk/>
          <pc:sldMk cId="1076982288" sldId="269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8:46.981" v="100" actId="14100"/>
        <pc:sldMkLst>
          <pc:docMk/>
          <pc:sldMk cId="509841965" sldId="272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9:11.246" v="101" actId="20577"/>
        <pc:sldMkLst>
          <pc:docMk/>
          <pc:sldMk cId="3529363009" sldId="273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9:57.293" v="102" actId="20577"/>
        <pc:sldMkLst>
          <pc:docMk/>
          <pc:sldMk cId="1912717114" sldId="276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20:21.293" v="103" actId="20577"/>
        <pc:sldMkLst>
          <pc:docMk/>
          <pc:sldMk cId="94753150" sldId="278"/>
        </pc:sldMkLst>
      </pc:sldChg>
      <pc:sldChg chg="modSp">
        <pc:chgData name="Johanna Leppäharju" userId="S::johanna.leppaharju@edusiilinjarvi.fi::cb9cca7c-6a1e-48c8-81b2-06cd8e941ae6" providerId="AD" clId="Web-{A029FD51-FD9C-3E2C-F9E8-36CC5B73160B}" dt="2022-08-15T10:17:09.700" v="98" actId="20577"/>
        <pc:sldMkLst>
          <pc:docMk/>
          <pc:sldMk cId="1123222277" sldId="279"/>
        </pc:sldMkLst>
      </pc:sldChg>
    </pc:docChg>
  </pc:docChgLst>
  <pc:docChgLst>
    <pc:chgData name="Johanna Leppäharju" userId="S::johanna.leppaharju@edusiilinjarvi.fi::cb9cca7c-6a1e-48c8-81b2-06cd8e941ae6" providerId="AD" clId="Web-{BD88B188-4793-4AED-B238-BCC9ECB22D7E}"/>
    <pc:docChg chg="addSld modSld addMainMaster delMainMaster">
      <pc:chgData name="Johanna Leppäharju" userId="S::johanna.leppaharju@edusiilinjarvi.fi::cb9cca7c-6a1e-48c8-81b2-06cd8e941ae6" providerId="AD" clId="Web-{BD88B188-4793-4AED-B238-BCC9ECB22D7E}" dt="2022-08-14T20:01:58.393" v="217"/>
      <pc:docMkLst>
        <pc:docMk/>
      </pc:docMkLst>
      <pc:sldChg chg="addSp delSp modSp mod setBg modClrScheme addAnim chgLayout">
        <pc:chgData name="Johanna Leppäharju" userId="S::johanna.leppaharju@edusiilinjarvi.fi::cb9cca7c-6a1e-48c8-81b2-06cd8e941ae6" providerId="AD" clId="Web-{BD88B188-4793-4AED-B238-BCC9ECB22D7E}" dt="2022-08-14T19:41:53.473" v="12" actId="20577"/>
        <pc:sldMkLst>
          <pc:docMk/>
          <pc:sldMk cId="782385677" sldId="256"/>
        </pc:sldMkLst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19:42:48.990" v="31"/>
        <pc:sldMkLst>
          <pc:docMk/>
          <pc:sldMk cId="2705813620" sldId="257"/>
        </pc:sldMkLst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19:44:32.709" v="60"/>
        <pc:sldMkLst>
          <pc:docMk/>
          <pc:sldMk cId="1074295971" sldId="258"/>
        </pc:sldMkLst>
      </pc:sldChg>
      <pc:sldChg chg="addSp modSp new mod setBg">
        <pc:chgData name="Johanna Leppäharju" userId="S::johanna.leppaharju@edusiilinjarvi.fi::cb9cca7c-6a1e-48c8-81b2-06cd8e941ae6" providerId="AD" clId="Web-{BD88B188-4793-4AED-B238-BCC9ECB22D7E}" dt="2022-08-14T19:53:35.278" v="79"/>
        <pc:sldMkLst>
          <pc:docMk/>
          <pc:sldMk cId="802869361" sldId="259"/>
        </pc:sldMkLst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19:49:47.900" v="77"/>
        <pc:sldMkLst>
          <pc:docMk/>
          <pc:sldMk cId="1296680937" sldId="260"/>
        </pc:sldMkLst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20:01:58.393" v="217"/>
        <pc:sldMkLst>
          <pc:docMk/>
          <pc:sldMk cId="65035616" sldId="261"/>
        </pc:sldMkLst>
      </pc:sldChg>
      <pc:sldChg chg="addSp modSp new mod setBg">
        <pc:chgData name="Johanna Leppäharju" userId="S::johanna.leppaharju@edusiilinjarvi.fi::cb9cca7c-6a1e-48c8-81b2-06cd8e941ae6" providerId="AD" clId="Web-{BD88B188-4793-4AED-B238-BCC9ECB22D7E}" dt="2022-08-14T19:55:17.138" v="95"/>
        <pc:sldMkLst>
          <pc:docMk/>
          <pc:sldMk cId="787135695" sldId="262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5:52.123" v="108" actId="20577"/>
        <pc:sldMkLst>
          <pc:docMk/>
          <pc:sldMk cId="78501730" sldId="263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6:08.498" v="111" actId="20577"/>
        <pc:sldMkLst>
          <pc:docMk/>
          <pc:sldMk cId="1899606531" sldId="264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6:37.686" v="123" actId="20577"/>
        <pc:sldMkLst>
          <pc:docMk/>
          <pc:sldMk cId="3724626698" sldId="265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6:57.405" v="136" actId="20577"/>
        <pc:sldMkLst>
          <pc:docMk/>
          <pc:sldMk cId="1821377430" sldId="266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7:22.109" v="142" actId="20577"/>
        <pc:sldMkLst>
          <pc:docMk/>
          <pc:sldMk cId="2380379563" sldId="267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7:59.031" v="153" actId="20577"/>
        <pc:sldMkLst>
          <pc:docMk/>
          <pc:sldMk cId="757623702" sldId="268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8:21.453" v="159" actId="20577"/>
        <pc:sldMkLst>
          <pc:docMk/>
          <pc:sldMk cId="1076982288" sldId="269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8:38.828" v="163" actId="20577"/>
        <pc:sldMkLst>
          <pc:docMk/>
          <pc:sldMk cId="1815772192" sldId="270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8:56.766" v="169" actId="20577"/>
        <pc:sldMkLst>
          <pc:docMk/>
          <pc:sldMk cId="2636571821" sldId="271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9:13.672" v="176" actId="20577"/>
        <pc:sldMkLst>
          <pc:docMk/>
          <pc:sldMk cId="509841965" sldId="272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9:33.860" v="180" actId="20577"/>
        <pc:sldMkLst>
          <pc:docMk/>
          <pc:sldMk cId="3529363009" sldId="273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19:59:48.048" v="183" actId="20577"/>
        <pc:sldMkLst>
          <pc:docMk/>
          <pc:sldMk cId="3358774170" sldId="274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20:00:07.704" v="189" actId="20577"/>
        <pc:sldMkLst>
          <pc:docMk/>
          <pc:sldMk cId="3826976969" sldId="275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20:00:30.892" v="207" actId="20577"/>
        <pc:sldMkLst>
          <pc:docMk/>
          <pc:sldMk cId="1912717114" sldId="276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20:00:50.283" v="213" actId="20577"/>
        <pc:sldMkLst>
          <pc:docMk/>
          <pc:sldMk cId="3866967278" sldId="277"/>
        </pc:sldMkLst>
      </pc:sldChg>
      <pc:sldChg chg="modSp new">
        <pc:chgData name="Johanna Leppäharju" userId="S::johanna.leppaharju@edusiilinjarvi.fi::cb9cca7c-6a1e-48c8-81b2-06cd8e941ae6" providerId="AD" clId="Web-{BD88B188-4793-4AED-B238-BCC9ECB22D7E}" dt="2022-08-14T20:01:50.955" v="216" actId="20577"/>
        <pc:sldMkLst>
          <pc:docMk/>
          <pc:sldMk cId="94753150" sldId="278"/>
        </pc:sldMkLst>
      </pc:sldChg>
      <pc:sldMasterChg chg="del delSldLayout">
        <pc:chgData name="Johanna Leppäharju" userId="S::johanna.leppaharju@edusiilinjarvi.fi::cb9cca7c-6a1e-48c8-81b2-06cd8e941ae6" providerId="AD" clId="Web-{BD88B188-4793-4AED-B238-BCC9ECB22D7E}" dt="2022-08-14T19:41:36.754" v="6"/>
        <pc:sldMasterMkLst>
          <pc:docMk/>
          <pc:sldMasterMk cId="1034520112" sldId="2147483648"/>
        </pc:sldMasterMkLst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replId addSldLayout">
        <pc:chgData name="Johanna Leppäharju" userId="S::johanna.leppaharju@edusiilinjarvi.fi::cb9cca7c-6a1e-48c8-81b2-06cd8e941ae6" providerId="AD" clId="Web-{BD88B188-4793-4AED-B238-BCC9ECB22D7E}" dt="2022-08-14T19:41:36.754" v="6"/>
        <pc:sldMasterMkLst>
          <pc:docMk/>
          <pc:sldMasterMk cId="2835732449" sldId="2147483660"/>
        </pc:sldMasterMkLst>
        <pc:sldLayoutChg chg="ad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300880253" sldId="2147483661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058296003" sldId="2147483662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073252724" sldId="2147483663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418211751" sldId="2147483664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1837966115" sldId="2147483665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239664916" sldId="2147483666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38732299" sldId="2147483667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3348764431" sldId="2147483668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1579650884" sldId="2147483669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1788640260" sldId="2147483670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391565013" sldId="2147483671"/>
          </pc:sldLayoutMkLst>
        </pc:sldLayoutChg>
      </pc:sldMasterChg>
    </pc:docChg>
  </pc:docChgLst>
  <pc:docChgLst>
    <pc:chgData clId="Web-{BD88B188-4793-4AED-B238-BCC9ECB22D7E}"/>
    <pc:docChg chg="modSld">
      <pc:chgData name="" userId="" providerId="" clId="Web-{BD88B188-4793-4AED-B238-BCC9ECB22D7E}" dt="2022-08-14T19:41:19.504" v="4" actId="20577"/>
      <pc:docMkLst>
        <pc:docMk/>
      </pc:docMkLst>
      <pc:sldChg chg="modSp">
        <pc:chgData name="" userId="" providerId="" clId="Web-{BD88B188-4793-4AED-B238-BCC9ECB22D7E}" dt="2022-08-14T19:41:19.504" v="4" actId="20577"/>
        <pc:sldMkLst>
          <pc:docMk/>
          <pc:sldMk cId="782385677" sldId="256"/>
        </pc:sldMkLst>
      </pc:sldChg>
    </pc:docChg>
  </pc:docChgLst>
  <pc:docChgLst>
    <pc:chgData name="Jaana Sillanpää" userId="S::jaana.sillanpaa@edusiilinjarvi.fi::a2bc6dee-70d0-4475-ae03-0bc5fc59c738" providerId="AD" clId="Web-{B71EE40E-8D66-4780-2D67-4F33EBF7AF5C}"/>
    <pc:docChg chg="modSld">
      <pc:chgData name="Jaana Sillanpää" userId="S::jaana.sillanpaa@edusiilinjarvi.fi::a2bc6dee-70d0-4475-ae03-0bc5fc59c738" providerId="AD" clId="Web-{B71EE40E-8D66-4780-2D67-4F33EBF7AF5C}" dt="2025-08-11T16:41:49.504" v="229" actId="20577"/>
      <pc:docMkLst>
        <pc:docMk/>
      </pc:docMkLst>
      <pc:sldChg chg="modSp">
        <pc:chgData name="Jaana Sillanpää" userId="S::jaana.sillanpaa@edusiilinjarvi.fi::a2bc6dee-70d0-4475-ae03-0bc5fc59c738" providerId="AD" clId="Web-{B71EE40E-8D66-4780-2D67-4F33EBF7AF5C}" dt="2025-08-11T16:34:53.447" v="7" actId="14100"/>
        <pc:sldMkLst>
          <pc:docMk/>
          <pc:sldMk cId="802869361" sldId="259"/>
        </pc:sldMkLst>
        <pc:spChg chg="mod">
          <ac:chgData name="Jaana Sillanpää" userId="S::jaana.sillanpaa@edusiilinjarvi.fi::a2bc6dee-70d0-4475-ae03-0bc5fc59c738" providerId="AD" clId="Web-{B71EE40E-8D66-4780-2D67-4F33EBF7AF5C}" dt="2025-08-11T16:34:49.603" v="6" actId="14100"/>
          <ac:spMkLst>
            <pc:docMk/>
            <pc:sldMk cId="802869361" sldId="259"/>
            <ac:spMk id="2" creationId="{5894BC15-51AD-0A4D-FFCF-5D071ABEFAA1}"/>
          </ac:spMkLst>
        </pc:spChg>
        <pc:spChg chg="mod">
          <ac:chgData name="Jaana Sillanpää" userId="S::jaana.sillanpaa@edusiilinjarvi.fi::a2bc6dee-70d0-4475-ae03-0bc5fc59c738" providerId="AD" clId="Web-{B71EE40E-8D66-4780-2D67-4F33EBF7AF5C}" dt="2025-08-11T16:34:53.447" v="7" actId="14100"/>
          <ac:spMkLst>
            <pc:docMk/>
            <pc:sldMk cId="802869361" sldId="259"/>
            <ac:spMk id="3" creationId="{3FBCF128-44CC-66B5-044B-1964C2609C42}"/>
          </ac:spMkLst>
        </pc:spChg>
      </pc:sldChg>
      <pc:sldChg chg="modSp">
        <pc:chgData name="Jaana Sillanpää" userId="S::jaana.sillanpaa@edusiilinjarvi.fi::a2bc6dee-70d0-4475-ae03-0bc5fc59c738" providerId="AD" clId="Web-{B71EE40E-8D66-4780-2D67-4F33EBF7AF5C}" dt="2025-08-11T16:36:05.043" v="52" actId="14100"/>
        <pc:sldMkLst>
          <pc:docMk/>
          <pc:sldMk cId="1296680937" sldId="260"/>
        </pc:sldMkLst>
        <pc:spChg chg="mod">
          <ac:chgData name="Jaana Sillanpää" userId="S::jaana.sillanpaa@edusiilinjarvi.fi::a2bc6dee-70d0-4475-ae03-0bc5fc59c738" providerId="AD" clId="Web-{B71EE40E-8D66-4780-2D67-4F33EBF7AF5C}" dt="2025-08-11T16:36:05.043" v="52" actId="14100"/>
          <ac:spMkLst>
            <pc:docMk/>
            <pc:sldMk cId="1296680937" sldId="260"/>
            <ac:spMk id="3" creationId="{00DC6448-DBEC-0725-4E8F-99F32B40C9BB}"/>
          </ac:spMkLst>
        </pc:spChg>
      </pc:sldChg>
      <pc:sldChg chg="modSp">
        <pc:chgData name="Jaana Sillanpää" userId="S::jaana.sillanpaa@edusiilinjarvi.fi::a2bc6dee-70d0-4475-ae03-0bc5fc59c738" providerId="AD" clId="Web-{B71EE40E-8D66-4780-2D67-4F33EBF7AF5C}" dt="2025-08-11T16:37:58.655" v="88" actId="20577"/>
        <pc:sldMkLst>
          <pc:docMk/>
          <pc:sldMk cId="3724626698" sldId="265"/>
        </pc:sldMkLst>
        <pc:spChg chg="mod">
          <ac:chgData name="Jaana Sillanpää" userId="S::jaana.sillanpaa@edusiilinjarvi.fi::a2bc6dee-70d0-4475-ae03-0bc5fc59c738" providerId="AD" clId="Web-{B71EE40E-8D66-4780-2D67-4F33EBF7AF5C}" dt="2025-08-11T16:37:58.655" v="88" actId="20577"/>
          <ac:spMkLst>
            <pc:docMk/>
            <pc:sldMk cId="3724626698" sldId="265"/>
            <ac:spMk id="3" creationId="{DE657E85-183F-E97F-4A2D-E4264D4EA836}"/>
          </ac:spMkLst>
        </pc:spChg>
      </pc:sldChg>
      <pc:sldChg chg="modSp">
        <pc:chgData name="Jaana Sillanpää" userId="S::jaana.sillanpaa@edusiilinjarvi.fi::a2bc6dee-70d0-4475-ae03-0bc5fc59c738" providerId="AD" clId="Web-{B71EE40E-8D66-4780-2D67-4F33EBF7AF5C}" dt="2025-08-11T16:40:39.409" v="185" actId="14100"/>
        <pc:sldMkLst>
          <pc:docMk/>
          <pc:sldMk cId="2636571821" sldId="271"/>
        </pc:sldMkLst>
        <pc:spChg chg="mod">
          <ac:chgData name="Jaana Sillanpää" userId="S::jaana.sillanpaa@edusiilinjarvi.fi::a2bc6dee-70d0-4475-ae03-0bc5fc59c738" providerId="AD" clId="Web-{B71EE40E-8D66-4780-2D67-4F33EBF7AF5C}" dt="2025-08-11T16:40:34.830" v="184" actId="14100"/>
          <ac:spMkLst>
            <pc:docMk/>
            <pc:sldMk cId="2636571821" sldId="271"/>
            <ac:spMk id="2" creationId="{2CB37391-5265-E4DA-16FC-9D5D8790D09C}"/>
          </ac:spMkLst>
        </pc:spChg>
        <pc:spChg chg="mod">
          <ac:chgData name="Jaana Sillanpää" userId="S::jaana.sillanpaa@edusiilinjarvi.fi::a2bc6dee-70d0-4475-ae03-0bc5fc59c738" providerId="AD" clId="Web-{B71EE40E-8D66-4780-2D67-4F33EBF7AF5C}" dt="2025-08-11T16:40:39.409" v="185" actId="14100"/>
          <ac:spMkLst>
            <pc:docMk/>
            <pc:sldMk cId="2636571821" sldId="271"/>
            <ac:spMk id="3" creationId="{E1710989-9681-F1A9-C6FB-E6906345FF88}"/>
          </ac:spMkLst>
        </pc:spChg>
      </pc:sldChg>
      <pc:sldChg chg="modSp">
        <pc:chgData name="Jaana Sillanpää" userId="S::jaana.sillanpaa@edusiilinjarvi.fi::a2bc6dee-70d0-4475-ae03-0bc5fc59c738" providerId="AD" clId="Web-{B71EE40E-8D66-4780-2D67-4F33EBF7AF5C}" dt="2025-08-11T16:41:00.753" v="186" actId="14100"/>
        <pc:sldMkLst>
          <pc:docMk/>
          <pc:sldMk cId="509841965" sldId="272"/>
        </pc:sldMkLst>
        <pc:spChg chg="mod">
          <ac:chgData name="Jaana Sillanpää" userId="S::jaana.sillanpaa@edusiilinjarvi.fi::a2bc6dee-70d0-4475-ae03-0bc5fc59c738" providerId="AD" clId="Web-{B71EE40E-8D66-4780-2D67-4F33EBF7AF5C}" dt="2025-08-11T16:41:00.753" v="186" actId="14100"/>
          <ac:spMkLst>
            <pc:docMk/>
            <pc:sldMk cId="509841965" sldId="272"/>
            <ac:spMk id="3" creationId="{3427722E-1F64-C9FB-EB50-6613D88C5A63}"/>
          </ac:spMkLst>
        </pc:spChg>
      </pc:sldChg>
      <pc:sldChg chg="modSp">
        <pc:chgData name="Jaana Sillanpää" userId="S::jaana.sillanpaa@edusiilinjarvi.fi::a2bc6dee-70d0-4475-ae03-0bc5fc59c738" providerId="AD" clId="Web-{B71EE40E-8D66-4780-2D67-4F33EBF7AF5C}" dt="2025-08-11T16:41:49.504" v="229" actId="20577"/>
        <pc:sldMkLst>
          <pc:docMk/>
          <pc:sldMk cId="94753150" sldId="278"/>
        </pc:sldMkLst>
        <pc:spChg chg="mod">
          <ac:chgData name="Jaana Sillanpää" userId="S::jaana.sillanpaa@edusiilinjarvi.fi::a2bc6dee-70d0-4475-ae03-0bc5fc59c738" providerId="AD" clId="Web-{B71EE40E-8D66-4780-2D67-4F33EBF7AF5C}" dt="2025-08-11T16:41:49.504" v="229" actId="20577"/>
          <ac:spMkLst>
            <pc:docMk/>
            <pc:sldMk cId="94753150" sldId="278"/>
            <ac:spMk id="3" creationId="{154A41B5-DF9F-333B-763A-213B73AD1A38}"/>
          </ac:spMkLst>
        </pc:spChg>
      </pc:sldChg>
      <pc:sldChg chg="modSp">
        <pc:chgData name="Jaana Sillanpää" userId="S::jaana.sillanpaa@edusiilinjarvi.fi::a2bc6dee-70d0-4475-ae03-0bc5fc59c738" providerId="AD" clId="Web-{B71EE40E-8D66-4780-2D67-4F33EBF7AF5C}" dt="2025-08-11T16:39:31.610" v="160" actId="20577"/>
        <pc:sldMkLst>
          <pc:docMk/>
          <pc:sldMk cId="323543829" sldId="280"/>
        </pc:sldMkLst>
        <pc:spChg chg="mod">
          <ac:chgData name="Jaana Sillanpää" userId="S::jaana.sillanpaa@edusiilinjarvi.fi::a2bc6dee-70d0-4475-ae03-0bc5fc59c738" providerId="AD" clId="Web-{B71EE40E-8D66-4780-2D67-4F33EBF7AF5C}" dt="2025-08-11T16:39:31.610" v="160" actId="20577"/>
          <ac:spMkLst>
            <pc:docMk/>
            <pc:sldMk cId="323543829" sldId="280"/>
            <ac:spMk id="3" creationId="{5BC06511-D6B0-55C4-7E0E-A7D34E65070B}"/>
          </ac:spMkLst>
        </pc:spChg>
      </pc:sldChg>
    </pc:docChg>
  </pc:docChgLst>
  <pc:docChgLst>
    <pc:chgData name="Jaana Sillanpää" userId="S::jaana.sillanpaa@edusiilinjarvi.fi::a2bc6dee-70d0-4475-ae03-0bc5fc59c738" providerId="AD" clId="Web-{78C27194-BA04-8D64-ADFD-F0C1A7BC67D6}"/>
    <pc:docChg chg="modSld">
      <pc:chgData name="Jaana Sillanpää" userId="S::jaana.sillanpaa@edusiilinjarvi.fi::a2bc6dee-70d0-4475-ae03-0bc5fc59c738" providerId="AD" clId="Web-{78C27194-BA04-8D64-ADFD-F0C1A7BC67D6}" dt="2025-08-12T11:41:20.126" v="205" actId="14100"/>
      <pc:docMkLst>
        <pc:docMk/>
      </pc:docMkLst>
      <pc:sldChg chg="modSp">
        <pc:chgData name="Jaana Sillanpää" userId="S::jaana.sillanpaa@edusiilinjarvi.fi::a2bc6dee-70d0-4475-ae03-0bc5fc59c738" providerId="AD" clId="Web-{78C27194-BA04-8D64-ADFD-F0C1A7BC67D6}" dt="2025-08-12T11:21:32.425" v="28" actId="20577"/>
        <pc:sldMkLst>
          <pc:docMk/>
          <pc:sldMk cId="802869361" sldId="259"/>
        </pc:sldMkLst>
        <pc:spChg chg="mod">
          <ac:chgData name="Jaana Sillanpää" userId="S::jaana.sillanpaa@edusiilinjarvi.fi::a2bc6dee-70d0-4475-ae03-0bc5fc59c738" providerId="AD" clId="Web-{78C27194-BA04-8D64-ADFD-F0C1A7BC67D6}" dt="2025-08-12T11:21:32.425" v="28" actId="20577"/>
          <ac:spMkLst>
            <pc:docMk/>
            <pc:sldMk cId="802869361" sldId="259"/>
            <ac:spMk id="3" creationId="{3FBCF128-44CC-66B5-044B-1964C2609C42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23:25.757" v="41" actId="20577"/>
        <pc:sldMkLst>
          <pc:docMk/>
          <pc:sldMk cId="1296680937" sldId="260"/>
        </pc:sldMkLst>
        <pc:spChg chg="mod">
          <ac:chgData name="Jaana Sillanpää" userId="S::jaana.sillanpaa@edusiilinjarvi.fi::a2bc6dee-70d0-4475-ae03-0bc5fc59c738" providerId="AD" clId="Web-{78C27194-BA04-8D64-ADFD-F0C1A7BC67D6}" dt="2025-08-12T11:23:25.757" v="41" actId="20577"/>
          <ac:spMkLst>
            <pc:docMk/>
            <pc:sldMk cId="1296680937" sldId="260"/>
            <ac:spMk id="3" creationId="{00DC6448-DBEC-0725-4E8F-99F32B40C9BB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26:31.573" v="117" actId="20577"/>
        <pc:sldMkLst>
          <pc:docMk/>
          <pc:sldMk cId="65035616" sldId="261"/>
        </pc:sldMkLst>
        <pc:graphicFrameChg chg="modGraphic">
          <ac:chgData name="Jaana Sillanpää" userId="S::jaana.sillanpaa@edusiilinjarvi.fi::a2bc6dee-70d0-4475-ae03-0bc5fc59c738" providerId="AD" clId="Web-{78C27194-BA04-8D64-ADFD-F0C1A7BC67D6}" dt="2025-08-12T11:26:31.573" v="117" actId="20577"/>
          <ac:graphicFrameMkLst>
            <pc:docMk/>
            <pc:sldMk cId="65035616" sldId="261"/>
            <ac:graphicFrameMk id="5" creationId="{B0D54721-80D5-CFFF-D1D3-B8F862013485}"/>
          </ac:graphicFrameMkLst>
        </pc:graphicFrameChg>
      </pc:sldChg>
      <pc:sldChg chg="modSp">
        <pc:chgData name="Jaana Sillanpää" userId="S::jaana.sillanpaa@edusiilinjarvi.fi::a2bc6dee-70d0-4475-ae03-0bc5fc59c738" providerId="AD" clId="Web-{78C27194-BA04-8D64-ADFD-F0C1A7BC67D6}" dt="2025-08-12T11:27:27.746" v="128" actId="20577"/>
        <pc:sldMkLst>
          <pc:docMk/>
          <pc:sldMk cId="787135695" sldId="262"/>
        </pc:sldMkLst>
        <pc:spChg chg="mod">
          <ac:chgData name="Jaana Sillanpää" userId="S::jaana.sillanpaa@edusiilinjarvi.fi::a2bc6dee-70d0-4475-ae03-0bc5fc59c738" providerId="AD" clId="Web-{78C27194-BA04-8D64-ADFD-F0C1A7BC67D6}" dt="2025-08-12T11:27:27.746" v="128" actId="20577"/>
          <ac:spMkLst>
            <pc:docMk/>
            <pc:sldMk cId="787135695" sldId="262"/>
            <ac:spMk id="3" creationId="{DC3B413B-80AA-EAD7-5D2A-9A5F85E3210A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31:19.624" v="134" actId="20577"/>
        <pc:sldMkLst>
          <pc:docMk/>
          <pc:sldMk cId="3724626698" sldId="265"/>
        </pc:sldMkLst>
        <pc:spChg chg="mod">
          <ac:chgData name="Jaana Sillanpää" userId="S::jaana.sillanpaa@edusiilinjarvi.fi::a2bc6dee-70d0-4475-ae03-0bc5fc59c738" providerId="AD" clId="Web-{78C27194-BA04-8D64-ADFD-F0C1A7BC67D6}" dt="2025-08-12T11:31:19.624" v="134" actId="20577"/>
          <ac:spMkLst>
            <pc:docMk/>
            <pc:sldMk cId="3724626698" sldId="265"/>
            <ac:spMk id="3" creationId="{DE657E85-183F-E97F-4A2D-E4264D4EA836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37:00.087" v="192" actId="20577"/>
        <pc:sldMkLst>
          <pc:docMk/>
          <pc:sldMk cId="757623702" sldId="268"/>
        </pc:sldMkLst>
        <pc:spChg chg="mod">
          <ac:chgData name="Jaana Sillanpää" userId="S::jaana.sillanpaa@edusiilinjarvi.fi::a2bc6dee-70d0-4475-ae03-0bc5fc59c738" providerId="AD" clId="Web-{78C27194-BA04-8D64-ADFD-F0C1A7BC67D6}" dt="2025-08-12T11:37:00.087" v="192" actId="20577"/>
          <ac:spMkLst>
            <pc:docMk/>
            <pc:sldMk cId="757623702" sldId="268"/>
            <ac:spMk id="3" creationId="{23C2918D-0DEE-7251-FEDF-6662BF3C7A80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39:58.609" v="203" actId="20577"/>
        <pc:sldMkLst>
          <pc:docMk/>
          <pc:sldMk cId="2636571821" sldId="271"/>
        </pc:sldMkLst>
        <pc:spChg chg="mod">
          <ac:chgData name="Jaana Sillanpää" userId="S::jaana.sillanpaa@edusiilinjarvi.fi::a2bc6dee-70d0-4475-ae03-0bc5fc59c738" providerId="AD" clId="Web-{78C27194-BA04-8D64-ADFD-F0C1A7BC67D6}" dt="2025-08-12T11:39:58.609" v="203" actId="20577"/>
          <ac:spMkLst>
            <pc:docMk/>
            <pc:sldMk cId="2636571821" sldId="271"/>
            <ac:spMk id="3" creationId="{E1710989-9681-F1A9-C6FB-E6906345FF88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41:20.126" v="205" actId="14100"/>
        <pc:sldMkLst>
          <pc:docMk/>
          <pc:sldMk cId="3529363009" sldId="273"/>
        </pc:sldMkLst>
        <pc:spChg chg="mod">
          <ac:chgData name="Jaana Sillanpää" userId="S::jaana.sillanpaa@edusiilinjarvi.fi::a2bc6dee-70d0-4475-ae03-0bc5fc59c738" providerId="AD" clId="Web-{78C27194-BA04-8D64-ADFD-F0C1A7BC67D6}" dt="2025-08-12T11:41:20.126" v="205" actId="14100"/>
          <ac:spMkLst>
            <pc:docMk/>
            <pc:sldMk cId="3529363009" sldId="273"/>
            <ac:spMk id="3" creationId="{A9C761DC-82FD-01B9-B66D-D33C7108F4DD}"/>
          </ac:spMkLst>
        </pc:spChg>
      </pc:sldChg>
      <pc:sldChg chg="addSp delSp modSp">
        <pc:chgData name="Jaana Sillanpää" userId="S::jaana.sillanpaa@edusiilinjarvi.fi::a2bc6dee-70d0-4475-ae03-0bc5fc59c738" providerId="AD" clId="Web-{78C27194-BA04-8D64-ADFD-F0C1A7BC67D6}" dt="2025-08-12T11:20:58.440" v="6"/>
        <pc:sldMkLst>
          <pc:docMk/>
          <pc:sldMk cId="3358774170" sldId="274"/>
        </pc:sldMkLst>
        <pc:spChg chg="add del mod">
          <ac:chgData name="Jaana Sillanpää" userId="S::jaana.sillanpaa@edusiilinjarvi.fi::a2bc6dee-70d0-4475-ae03-0bc5fc59c738" providerId="AD" clId="Web-{78C27194-BA04-8D64-ADFD-F0C1A7BC67D6}" dt="2025-08-12T11:20:58.440" v="6"/>
          <ac:spMkLst>
            <pc:docMk/>
            <pc:sldMk cId="3358774170" sldId="274"/>
            <ac:spMk id="5" creationId="{942A0B5B-85CA-2FAF-E394-C5D2F2EA58FE}"/>
          </ac:spMkLst>
        </pc:spChg>
        <pc:spChg chg="add mod">
          <ac:chgData name="Jaana Sillanpää" userId="S::jaana.sillanpaa@edusiilinjarvi.fi::a2bc6dee-70d0-4475-ae03-0bc5fc59c738" providerId="AD" clId="Web-{78C27194-BA04-8D64-ADFD-F0C1A7BC67D6}" dt="2025-08-12T11:19:54.390" v="5"/>
          <ac:spMkLst>
            <pc:docMk/>
            <pc:sldMk cId="3358774170" sldId="274"/>
            <ac:spMk id="6" creationId="{A681D811-0826-EAD4-5D39-DE8EF2F4DBB2}"/>
          </ac:spMkLst>
        </pc:spChg>
      </pc:sldChg>
      <pc:sldChg chg="modSp">
        <pc:chgData name="Jaana Sillanpää" userId="S::jaana.sillanpaa@edusiilinjarvi.fi::a2bc6dee-70d0-4475-ae03-0bc5fc59c738" providerId="AD" clId="Web-{78C27194-BA04-8D64-ADFD-F0C1A7BC67D6}" dt="2025-08-12T11:35:38.348" v="149" actId="20577"/>
        <pc:sldMkLst>
          <pc:docMk/>
          <pc:sldMk cId="323543829" sldId="280"/>
        </pc:sldMkLst>
        <pc:spChg chg="mod">
          <ac:chgData name="Jaana Sillanpää" userId="S::jaana.sillanpaa@edusiilinjarvi.fi::a2bc6dee-70d0-4475-ae03-0bc5fc59c738" providerId="AD" clId="Web-{78C27194-BA04-8D64-ADFD-F0C1A7BC67D6}" dt="2025-08-12T11:35:38.348" v="149" actId="20577"/>
          <ac:spMkLst>
            <pc:docMk/>
            <pc:sldMk cId="323543829" sldId="280"/>
            <ac:spMk id="3" creationId="{5BC06511-D6B0-55C4-7E0E-A7D34E65070B}"/>
          </ac:spMkLst>
        </pc:spChg>
      </pc:sldChg>
    </pc:docChg>
  </pc:docChgLst>
  <pc:docChgLst>
    <pc:chgData name="Jaana Sillanpää" userId="S::jaana.sillanpaa@edusiilinjarvi.fi::a2bc6dee-70d0-4475-ae03-0bc5fc59c738" providerId="AD" clId="Web-{CAB84A5D-F095-A1E1-AEC1-A072FA7FA2CE}"/>
    <pc:docChg chg="delSld modSld">
      <pc:chgData name="Jaana Sillanpää" userId="S::jaana.sillanpaa@edusiilinjarvi.fi::a2bc6dee-70d0-4475-ae03-0bc5fc59c738" providerId="AD" clId="Web-{CAB84A5D-F095-A1E1-AEC1-A072FA7FA2CE}" dt="2025-08-11T11:04:40.800" v="103" actId="20577"/>
      <pc:docMkLst>
        <pc:docMk/>
      </pc:docMkLst>
      <pc:sldChg chg="modSp">
        <pc:chgData name="Jaana Sillanpää" userId="S::jaana.sillanpaa@edusiilinjarvi.fi::a2bc6dee-70d0-4475-ae03-0bc5fc59c738" providerId="AD" clId="Web-{CAB84A5D-F095-A1E1-AEC1-A072FA7FA2CE}" dt="2025-08-11T11:00:36.577" v="3" actId="20577"/>
        <pc:sldMkLst>
          <pc:docMk/>
          <pc:sldMk cId="782385677" sldId="256"/>
        </pc:sldMkLst>
        <pc:spChg chg="mod">
          <ac:chgData name="Jaana Sillanpää" userId="S::jaana.sillanpaa@edusiilinjarvi.fi::a2bc6dee-70d0-4475-ae03-0bc5fc59c738" providerId="AD" clId="Web-{CAB84A5D-F095-A1E1-AEC1-A072FA7FA2CE}" dt="2025-08-11T11:00:36.577" v="3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Jaana Sillanpää" userId="S::jaana.sillanpaa@edusiilinjarvi.fi::a2bc6dee-70d0-4475-ae03-0bc5fc59c738" providerId="AD" clId="Web-{CAB84A5D-F095-A1E1-AEC1-A072FA7FA2CE}" dt="2025-08-11T11:02:47.736" v="89" actId="20577"/>
        <pc:sldMkLst>
          <pc:docMk/>
          <pc:sldMk cId="2705813620" sldId="257"/>
        </pc:sldMkLst>
        <pc:spChg chg="mod">
          <ac:chgData name="Jaana Sillanpää" userId="S::jaana.sillanpaa@edusiilinjarvi.fi::a2bc6dee-70d0-4475-ae03-0bc5fc59c738" providerId="AD" clId="Web-{CAB84A5D-F095-A1E1-AEC1-A072FA7FA2CE}" dt="2025-08-11T11:02:47.736" v="89" actId="20577"/>
          <ac:spMkLst>
            <pc:docMk/>
            <pc:sldMk cId="2705813620" sldId="257"/>
            <ac:spMk id="3" creationId="{5DB6C653-311B-01B1-0A9B-662FA45B0CF6}"/>
          </ac:spMkLst>
        </pc:spChg>
      </pc:sldChg>
      <pc:sldChg chg="del">
        <pc:chgData name="Jaana Sillanpää" userId="S::jaana.sillanpaa@edusiilinjarvi.fi::a2bc6dee-70d0-4475-ae03-0bc5fc59c738" providerId="AD" clId="Web-{CAB84A5D-F095-A1E1-AEC1-A072FA7FA2CE}" dt="2025-08-11T11:02:59.861" v="90"/>
        <pc:sldMkLst>
          <pc:docMk/>
          <pc:sldMk cId="1074295971" sldId="258"/>
        </pc:sldMkLst>
      </pc:sldChg>
      <pc:sldChg chg="addSp delSp modSp">
        <pc:chgData name="Jaana Sillanpää" userId="S::jaana.sillanpaa@edusiilinjarvi.fi::a2bc6dee-70d0-4475-ae03-0bc5fc59c738" providerId="AD" clId="Web-{CAB84A5D-F095-A1E1-AEC1-A072FA7FA2CE}" dt="2025-08-11T11:04:09.831" v="98"/>
        <pc:sldMkLst>
          <pc:docMk/>
          <pc:sldMk cId="802869361" sldId="259"/>
        </pc:sldMkLst>
        <pc:spChg chg="mod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2" creationId="{5894BC15-51AD-0A4D-FFCF-5D071ABEFAA1}"/>
          </ac:spMkLst>
        </pc:spChg>
        <pc:spChg chg="mod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3" creationId="{3FBCF128-44CC-66B5-044B-1964C2609C42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9" creationId="{8181FC64-B306-4821-98E2-780662EFC486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11" creationId="{5871FC61-DD4E-47D4-81FD-8A7E7D12B371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13" creationId="{829A1E2C-5AC8-40FC-99E9-832069D39792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15" creationId="{55C54A75-E44A-4147-B9D0-FF46CFD31612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16" v="97"/>
          <ac:spMkLst>
            <pc:docMk/>
            <pc:sldMk cId="802869361" sldId="259"/>
            <ac:spMk id="20" creationId="{3D5FBB81-B61B-416A-8F5D-A8DDF62530F1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16" v="97"/>
          <ac:spMkLst>
            <pc:docMk/>
            <pc:sldMk cId="802869361" sldId="259"/>
            <ac:spMk id="22" creationId="{40C0D7D4-D83D-4C58-87D1-955F0A9173D7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16" v="97"/>
          <ac:spMkLst>
            <pc:docMk/>
            <pc:sldMk cId="802869361" sldId="259"/>
            <ac:spMk id="24" creationId="{0BA56A81-C9DD-4EBA-9E13-32FFB51CFD45}"/>
          </ac:spMkLst>
        </pc:spChg>
        <pc:spChg chg="add del">
          <ac:chgData name="Jaana Sillanpää" userId="S::jaana.sillanpaa@edusiilinjarvi.fi::a2bc6dee-70d0-4475-ae03-0bc5fc59c738" providerId="AD" clId="Web-{CAB84A5D-F095-A1E1-AEC1-A072FA7FA2CE}" dt="2025-08-11T11:04:09.816" v="97"/>
          <ac:spMkLst>
            <pc:docMk/>
            <pc:sldMk cId="802869361" sldId="259"/>
            <ac:spMk id="26" creationId="{15F9A324-404E-4C5D-AFF0-C5D0D84182B0}"/>
          </ac:spMkLst>
        </pc:spChg>
        <pc:spChg chg="add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28" creationId="{8181FC64-B306-4821-98E2-780662EFC486}"/>
          </ac:spMkLst>
        </pc:spChg>
        <pc:spChg chg="add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29" creationId="{5871FC61-DD4E-47D4-81FD-8A7E7D12B371}"/>
          </ac:spMkLst>
        </pc:spChg>
        <pc:spChg chg="add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30" creationId="{8B598134-D292-43E6-9C55-117198046913}"/>
          </ac:spMkLst>
        </pc:spChg>
        <pc:spChg chg="add">
          <ac:chgData name="Jaana Sillanpää" userId="S::jaana.sillanpaa@edusiilinjarvi.fi::a2bc6dee-70d0-4475-ae03-0bc5fc59c738" providerId="AD" clId="Web-{CAB84A5D-F095-A1E1-AEC1-A072FA7FA2CE}" dt="2025-08-11T11:04:09.831" v="98"/>
          <ac:spMkLst>
            <pc:docMk/>
            <pc:sldMk cId="802869361" sldId="259"/>
            <ac:spMk id="31" creationId="{829A1E2C-5AC8-40FC-99E9-832069D39792}"/>
          </ac:spMkLst>
        </pc:spChg>
        <pc:picChg chg="del">
          <ac:chgData name="Jaana Sillanpää" userId="S::jaana.sillanpaa@edusiilinjarvi.fi::a2bc6dee-70d0-4475-ae03-0bc5fc59c738" providerId="AD" clId="Web-{CAB84A5D-F095-A1E1-AEC1-A072FA7FA2CE}" dt="2025-08-11T11:03:20.299" v="94"/>
          <ac:picMkLst>
            <pc:docMk/>
            <pc:sldMk cId="802869361" sldId="259"/>
            <ac:picMk id="4" creationId="{32264833-303D-0800-FDAB-3736523A72FD}"/>
          </ac:picMkLst>
        </pc:picChg>
        <pc:picChg chg="add mod">
          <ac:chgData name="Jaana Sillanpää" userId="S::jaana.sillanpaa@edusiilinjarvi.fi::a2bc6dee-70d0-4475-ae03-0bc5fc59c738" providerId="AD" clId="Web-{CAB84A5D-F095-A1E1-AEC1-A072FA7FA2CE}" dt="2025-08-11T11:04:00.253" v="95"/>
          <ac:picMkLst>
            <pc:docMk/>
            <pc:sldMk cId="802869361" sldId="259"/>
            <ac:picMk id="5" creationId="{1F4D33F7-E672-0721-0879-06EBB5187E2C}"/>
          </ac:picMkLst>
        </pc:picChg>
      </pc:sldChg>
      <pc:sldChg chg="modSp">
        <pc:chgData name="Jaana Sillanpää" userId="S::jaana.sillanpaa@edusiilinjarvi.fi::a2bc6dee-70d0-4475-ae03-0bc5fc59c738" providerId="AD" clId="Web-{CAB84A5D-F095-A1E1-AEC1-A072FA7FA2CE}" dt="2025-08-11T11:04:40.800" v="103" actId="20577"/>
        <pc:sldMkLst>
          <pc:docMk/>
          <pc:sldMk cId="1296680937" sldId="260"/>
        </pc:sldMkLst>
        <pc:spChg chg="mod">
          <ac:chgData name="Jaana Sillanpää" userId="S::jaana.sillanpaa@edusiilinjarvi.fi::a2bc6dee-70d0-4475-ae03-0bc5fc59c738" providerId="AD" clId="Web-{CAB84A5D-F095-A1E1-AEC1-A072FA7FA2CE}" dt="2025-08-11T11:04:40.800" v="103" actId="20577"/>
          <ac:spMkLst>
            <pc:docMk/>
            <pc:sldMk cId="1296680937" sldId="260"/>
            <ac:spMk id="3" creationId="{00DC6448-DBEC-0725-4E8F-99F32B40C9BB}"/>
          </ac:spMkLst>
        </pc:spChg>
      </pc:sldChg>
    </pc:docChg>
  </pc:docChgLst>
  <pc:docChgLst>
    <pc:chgData name="Jaana Sillanpää" userId="S::jaana.sillanpaa@edusiilinjarvi.fi::a2bc6dee-70d0-4475-ae03-0bc5fc59c738" providerId="AD" clId="Web-{388D9213-5C8A-6204-02C2-48877F1F0E8D}"/>
    <pc:docChg chg="modSld">
      <pc:chgData name="Jaana Sillanpää" userId="S::jaana.sillanpaa@edusiilinjarvi.fi::a2bc6dee-70d0-4475-ae03-0bc5fc59c738" providerId="AD" clId="Web-{388D9213-5C8A-6204-02C2-48877F1F0E8D}" dt="2025-08-12T10:33:19.808" v="12" actId="20577"/>
      <pc:docMkLst>
        <pc:docMk/>
      </pc:docMkLst>
      <pc:sldChg chg="modSp">
        <pc:chgData name="Jaana Sillanpää" userId="S::jaana.sillanpaa@edusiilinjarvi.fi::a2bc6dee-70d0-4475-ae03-0bc5fc59c738" providerId="AD" clId="Web-{388D9213-5C8A-6204-02C2-48877F1F0E8D}" dt="2025-08-12T10:33:19.808" v="12" actId="20577"/>
        <pc:sldMkLst>
          <pc:docMk/>
          <pc:sldMk cId="94753150" sldId="278"/>
        </pc:sldMkLst>
        <pc:spChg chg="mod">
          <ac:chgData name="Jaana Sillanpää" userId="S::jaana.sillanpaa@edusiilinjarvi.fi::a2bc6dee-70d0-4475-ae03-0bc5fc59c738" providerId="AD" clId="Web-{388D9213-5C8A-6204-02C2-48877F1F0E8D}" dt="2025-08-12T10:33:19.808" v="12" actId="20577"/>
          <ac:spMkLst>
            <pc:docMk/>
            <pc:sldMk cId="94753150" sldId="278"/>
            <ac:spMk id="3" creationId="{154A41B5-DF9F-333B-763A-213B73AD1A38}"/>
          </ac:spMkLst>
        </pc:spChg>
      </pc:sldChg>
    </pc:docChg>
  </pc:docChgLst>
  <pc:docChgLst>
    <pc:chgData name="Jaana Sillanpää" userId="S::jaana.sillanpaa@edusiilinjarvi.fi::a2bc6dee-70d0-4475-ae03-0bc5fc59c738" providerId="AD" clId="Web-{9A4CDDCC-379B-8090-76E1-B2947D00F3F6}"/>
    <pc:docChg chg="delSld modSld">
      <pc:chgData name="Jaana Sillanpää" userId="S::jaana.sillanpaa@edusiilinjarvi.fi::a2bc6dee-70d0-4475-ae03-0bc5fc59c738" providerId="AD" clId="Web-{9A4CDDCC-379B-8090-76E1-B2947D00F3F6}" dt="2025-08-11T16:19:03.840" v="419" actId="20577"/>
      <pc:docMkLst>
        <pc:docMk/>
      </pc:docMkLst>
      <pc:sldChg chg="modSp">
        <pc:chgData name="Jaana Sillanpää" userId="S::jaana.sillanpaa@edusiilinjarvi.fi::a2bc6dee-70d0-4475-ae03-0bc5fc59c738" providerId="AD" clId="Web-{9A4CDDCC-379B-8090-76E1-B2947D00F3F6}" dt="2025-08-11T16:04:59.154" v="91" actId="20577"/>
        <pc:sldMkLst>
          <pc:docMk/>
          <pc:sldMk cId="2705813620" sldId="257"/>
        </pc:sldMkLst>
        <pc:spChg chg="mod">
          <ac:chgData name="Jaana Sillanpää" userId="S::jaana.sillanpaa@edusiilinjarvi.fi::a2bc6dee-70d0-4475-ae03-0bc5fc59c738" providerId="AD" clId="Web-{9A4CDDCC-379B-8090-76E1-B2947D00F3F6}" dt="2025-08-11T16:04:59.154" v="91" actId="20577"/>
          <ac:spMkLst>
            <pc:docMk/>
            <pc:sldMk cId="2705813620" sldId="257"/>
            <ac:spMk id="3" creationId="{5DB6C653-311B-01B1-0A9B-662FA45B0CF6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5:43:19.436" v="0" actId="20577"/>
        <pc:sldMkLst>
          <pc:docMk/>
          <pc:sldMk cId="802869361" sldId="259"/>
        </pc:sldMkLst>
        <pc:spChg chg="mod">
          <ac:chgData name="Jaana Sillanpää" userId="S::jaana.sillanpaa@edusiilinjarvi.fi::a2bc6dee-70d0-4475-ae03-0bc5fc59c738" providerId="AD" clId="Web-{9A4CDDCC-379B-8090-76E1-B2947D00F3F6}" dt="2025-08-11T15:43:19.436" v="0" actId="20577"/>
          <ac:spMkLst>
            <pc:docMk/>
            <pc:sldMk cId="802869361" sldId="259"/>
            <ac:spMk id="3" creationId="{3FBCF128-44CC-66B5-044B-1964C2609C42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06:16.936" v="114" actId="20577"/>
        <pc:sldMkLst>
          <pc:docMk/>
          <pc:sldMk cId="1296680937" sldId="260"/>
        </pc:sldMkLst>
        <pc:spChg chg="mod">
          <ac:chgData name="Jaana Sillanpää" userId="S::jaana.sillanpaa@edusiilinjarvi.fi::a2bc6dee-70d0-4475-ae03-0bc5fc59c738" providerId="AD" clId="Web-{9A4CDDCC-379B-8090-76E1-B2947D00F3F6}" dt="2025-08-11T16:06:16.936" v="114" actId="20577"/>
          <ac:spMkLst>
            <pc:docMk/>
            <pc:sldMk cId="1296680937" sldId="260"/>
            <ac:spMk id="3" creationId="{00DC6448-DBEC-0725-4E8F-99F32B40C9BB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5:45:37.455" v="12" actId="20577"/>
        <pc:sldMkLst>
          <pc:docMk/>
          <pc:sldMk cId="65035616" sldId="261"/>
        </pc:sldMkLst>
        <pc:graphicFrameChg chg="modGraphic">
          <ac:chgData name="Jaana Sillanpää" userId="S::jaana.sillanpaa@edusiilinjarvi.fi::a2bc6dee-70d0-4475-ae03-0bc5fc59c738" providerId="AD" clId="Web-{9A4CDDCC-379B-8090-76E1-B2947D00F3F6}" dt="2025-08-11T15:45:37.455" v="12" actId="20577"/>
          <ac:graphicFrameMkLst>
            <pc:docMk/>
            <pc:sldMk cId="65035616" sldId="261"/>
            <ac:graphicFrameMk id="5" creationId="{B0D54721-80D5-CFFF-D1D3-B8F862013485}"/>
          </ac:graphicFrameMkLst>
        </pc:graphicFrameChg>
      </pc:sldChg>
      <pc:sldChg chg="modSp">
        <pc:chgData name="Jaana Sillanpää" userId="S::jaana.sillanpaa@edusiilinjarvi.fi::a2bc6dee-70d0-4475-ae03-0bc5fc59c738" providerId="AD" clId="Web-{9A4CDDCC-379B-8090-76E1-B2947D00F3F6}" dt="2025-08-11T16:07:18.312" v="127" actId="14100"/>
        <pc:sldMkLst>
          <pc:docMk/>
          <pc:sldMk cId="787135695" sldId="262"/>
        </pc:sldMkLst>
        <pc:spChg chg="mod">
          <ac:chgData name="Jaana Sillanpää" userId="S::jaana.sillanpaa@edusiilinjarvi.fi::a2bc6dee-70d0-4475-ae03-0bc5fc59c738" providerId="AD" clId="Web-{9A4CDDCC-379B-8090-76E1-B2947D00F3F6}" dt="2025-08-11T16:07:18.312" v="127" actId="14100"/>
          <ac:spMkLst>
            <pc:docMk/>
            <pc:sldMk cId="787135695" sldId="262"/>
            <ac:spMk id="3" creationId="{DC3B413B-80AA-EAD7-5D2A-9A5F85E3210A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14:19.966" v="307" actId="14100"/>
        <pc:sldMkLst>
          <pc:docMk/>
          <pc:sldMk cId="1899606531" sldId="264"/>
        </pc:sldMkLst>
        <pc:spChg chg="mod">
          <ac:chgData name="Jaana Sillanpää" userId="S::jaana.sillanpaa@edusiilinjarvi.fi::a2bc6dee-70d0-4475-ae03-0bc5fc59c738" providerId="AD" clId="Web-{9A4CDDCC-379B-8090-76E1-B2947D00F3F6}" dt="2025-08-11T16:14:19.966" v="307" actId="14100"/>
          <ac:spMkLst>
            <pc:docMk/>
            <pc:sldMk cId="1899606531" sldId="264"/>
            <ac:spMk id="3" creationId="{0DBCD8F4-A8D0-A6AE-6503-B0ED91242094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13:08.166" v="273" actId="20577"/>
        <pc:sldMkLst>
          <pc:docMk/>
          <pc:sldMk cId="3724626698" sldId="265"/>
        </pc:sldMkLst>
        <pc:spChg chg="mod">
          <ac:chgData name="Jaana Sillanpää" userId="S::jaana.sillanpaa@edusiilinjarvi.fi::a2bc6dee-70d0-4475-ae03-0bc5fc59c738" providerId="AD" clId="Web-{9A4CDDCC-379B-8090-76E1-B2947D00F3F6}" dt="2025-08-11T16:13:08.166" v="273" actId="20577"/>
          <ac:spMkLst>
            <pc:docMk/>
            <pc:sldMk cId="3724626698" sldId="265"/>
            <ac:spMk id="3" creationId="{DE657E85-183F-E97F-4A2D-E4264D4EA836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16:18.486" v="370" actId="20577"/>
        <pc:sldMkLst>
          <pc:docMk/>
          <pc:sldMk cId="1821377430" sldId="266"/>
        </pc:sldMkLst>
        <pc:spChg chg="mod">
          <ac:chgData name="Jaana Sillanpää" userId="S::jaana.sillanpaa@edusiilinjarvi.fi::a2bc6dee-70d0-4475-ae03-0bc5fc59c738" providerId="AD" clId="Web-{9A4CDDCC-379B-8090-76E1-B2947D00F3F6}" dt="2025-08-11T16:16:18.486" v="370" actId="20577"/>
          <ac:spMkLst>
            <pc:docMk/>
            <pc:sldMk cId="1821377430" sldId="266"/>
            <ac:spMk id="3" creationId="{C5FF62EF-7FB5-2FFF-1C3E-4FF85A59BCD1}"/>
          </ac:spMkLst>
        </pc:spChg>
      </pc:sldChg>
      <pc:sldChg chg="modSp del">
        <pc:chgData name="Jaana Sillanpää" userId="S::jaana.sillanpaa@edusiilinjarvi.fi::a2bc6dee-70d0-4475-ae03-0bc5fc59c738" providerId="AD" clId="Web-{9A4CDDCC-379B-8090-76E1-B2947D00F3F6}" dt="2025-08-11T16:18:26.817" v="415"/>
        <pc:sldMkLst>
          <pc:docMk/>
          <pc:sldMk cId="2380379563" sldId="267"/>
        </pc:sldMkLst>
        <pc:spChg chg="mod">
          <ac:chgData name="Jaana Sillanpää" userId="S::jaana.sillanpaa@edusiilinjarvi.fi::a2bc6dee-70d0-4475-ae03-0bc5fc59c738" providerId="AD" clId="Web-{9A4CDDCC-379B-8090-76E1-B2947D00F3F6}" dt="2025-08-11T15:48:21.176" v="49" actId="20577"/>
          <ac:spMkLst>
            <pc:docMk/>
            <pc:sldMk cId="2380379563" sldId="267"/>
            <ac:spMk id="3" creationId="{93A9DEBF-782E-0928-B530-37AA7EED5F47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18:22.786" v="414" actId="14100"/>
        <pc:sldMkLst>
          <pc:docMk/>
          <pc:sldMk cId="757623702" sldId="268"/>
        </pc:sldMkLst>
        <pc:spChg chg="mod">
          <ac:chgData name="Jaana Sillanpää" userId="S::jaana.sillanpaa@edusiilinjarvi.fi::a2bc6dee-70d0-4475-ae03-0bc5fc59c738" providerId="AD" clId="Web-{9A4CDDCC-379B-8090-76E1-B2947D00F3F6}" dt="2025-08-11T16:17:30.191" v="405" actId="14100"/>
          <ac:spMkLst>
            <pc:docMk/>
            <pc:sldMk cId="757623702" sldId="268"/>
            <ac:spMk id="2" creationId="{BA98B63A-E8F7-5BB9-12F1-A75183DACA4A}"/>
          </ac:spMkLst>
        </pc:spChg>
        <pc:spChg chg="mod">
          <ac:chgData name="Jaana Sillanpää" userId="S::jaana.sillanpaa@edusiilinjarvi.fi::a2bc6dee-70d0-4475-ae03-0bc5fc59c738" providerId="AD" clId="Web-{9A4CDDCC-379B-8090-76E1-B2947D00F3F6}" dt="2025-08-11T16:18:22.786" v="414" actId="14100"/>
          <ac:spMkLst>
            <pc:docMk/>
            <pc:sldMk cId="757623702" sldId="268"/>
            <ac:spMk id="3" creationId="{23C2918D-0DEE-7251-FEDF-6662BF3C7A80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19:03.840" v="419" actId="20577"/>
        <pc:sldMkLst>
          <pc:docMk/>
          <pc:sldMk cId="1076982288" sldId="269"/>
        </pc:sldMkLst>
        <pc:spChg chg="mod">
          <ac:chgData name="Jaana Sillanpää" userId="S::jaana.sillanpaa@edusiilinjarvi.fi::a2bc6dee-70d0-4475-ae03-0bc5fc59c738" providerId="AD" clId="Web-{9A4CDDCC-379B-8090-76E1-B2947D00F3F6}" dt="2025-08-11T16:19:03.840" v="419" actId="20577"/>
          <ac:spMkLst>
            <pc:docMk/>
            <pc:sldMk cId="1076982288" sldId="269"/>
            <ac:spMk id="3" creationId="{B03BF315-9109-D1E1-D734-E409E66ACD09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03:45.825" v="88" actId="20577"/>
        <pc:sldMkLst>
          <pc:docMk/>
          <pc:sldMk cId="1815772192" sldId="270"/>
        </pc:sldMkLst>
        <pc:spChg chg="mod">
          <ac:chgData name="Jaana Sillanpää" userId="S::jaana.sillanpaa@edusiilinjarvi.fi::a2bc6dee-70d0-4475-ae03-0bc5fc59c738" providerId="AD" clId="Web-{9A4CDDCC-379B-8090-76E1-B2947D00F3F6}" dt="2025-08-11T16:03:45.825" v="88" actId="20577"/>
          <ac:spMkLst>
            <pc:docMk/>
            <pc:sldMk cId="1815772192" sldId="270"/>
            <ac:spMk id="3" creationId="{112EDC7F-A3B2-ECE3-9C1D-3BD385BF54F1}"/>
          </ac:spMkLst>
        </pc:spChg>
      </pc:sldChg>
      <pc:sldChg chg="addSp delSp modSp">
        <pc:chgData name="Jaana Sillanpää" userId="S::jaana.sillanpaa@edusiilinjarvi.fi::a2bc6dee-70d0-4475-ae03-0bc5fc59c738" providerId="AD" clId="Web-{9A4CDDCC-379B-8090-76E1-B2947D00F3F6}" dt="2025-08-11T15:50:44.990" v="72" actId="20577"/>
        <pc:sldMkLst>
          <pc:docMk/>
          <pc:sldMk cId="2636571821" sldId="271"/>
        </pc:sldMkLst>
        <pc:spChg chg="mod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2" creationId="{2CB37391-5265-E4DA-16FC-9D5D8790D09C}"/>
          </ac:spMkLst>
        </pc:spChg>
        <pc:spChg chg="mod ord">
          <ac:chgData name="Jaana Sillanpää" userId="S::jaana.sillanpaa@edusiilinjarvi.fi::a2bc6dee-70d0-4475-ae03-0bc5fc59c738" providerId="AD" clId="Web-{9A4CDDCC-379B-8090-76E1-B2947D00F3F6}" dt="2025-08-11T15:50:44.990" v="72" actId="20577"/>
          <ac:spMkLst>
            <pc:docMk/>
            <pc:sldMk cId="2636571821" sldId="271"/>
            <ac:spMk id="3" creationId="{E1710989-9681-F1A9-C6FB-E6906345FF88}"/>
          </ac:spMkLst>
        </pc:spChg>
        <pc:spChg chg="del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9" creationId="{3D5FBB81-B61B-416A-8F5D-A8DDF62530F1}"/>
          </ac:spMkLst>
        </pc:spChg>
        <pc:spChg chg="del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11" creationId="{40C0D7D4-D83D-4C58-87D1-955F0A9173D7}"/>
          </ac:spMkLst>
        </pc:spChg>
        <pc:spChg chg="del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13" creationId="{15F9A324-404E-4C5D-AFF0-C5D0D84182B0}"/>
          </ac:spMkLst>
        </pc:spChg>
        <pc:spChg chg="del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15" creationId="{AC4CE3C4-3600-4353-9FE1-B32D06BEF02B}"/>
          </ac:spMkLst>
        </pc:spChg>
        <pc:spChg chg="add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20" creationId="{8181FC64-B306-4821-98E2-780662EFC486}"/>
          </ac:spMkLst>
        </pc:spChg>
        <pc:spChg chg="add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22" creationId="{BC0385E9-02B2-4941-889A-EAD43F5BB0A3}"/>
          </ac:spMkLst>
        </pc:spChg>
        <pc:spChg chg="add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24" creationId="{829A1E2C-5AC8-40FC-99E9-832069D39792}"/>
          </ac:spMkLst>
        </pc:spChg>
        <pc:spChg chg="add">
          <ac:chgData name="Jaana Sillanpää" userId="S::jaana.sillanpaa@edusiilinjarvi.fi::a2bc6dee-70d0-4475-ae03-0bc5fc59c738" providerId="AD" clId="Web-{9A4CDDCC-379B-8090-76E1-B2947D00F3F6}" dt="2025-08-11T15:50:24.146" v="69"/>
          <ac:spMkLst>
            <pc:docMk/>
            <pc:sldMk cId="2636571821" sldId="271"/>
            <ac:spMk id="26" creationId="{55C54A75-E44A-4147-B9D0-FF46CFD31612}"/>
          </ac:spMkLst>
        </pc:spChg>
        <pc:picChg chg="del">
          <ac:chgData name="Jaana Sillanpää" userId="S::jaana.sillanpaa@edusiilinjarvi.fi::a2bc6dee-70d0-4475-ae03-0bc5fc59c738" providerId="AD" clId="Web-{9A4CDDCC-379B-8090-76E1-B2947D00F3F6}" dt="2025-08-11T15:49:35.083" v="66"/>
          <ac:picMkLst>
            <pc:docMk/>
            <pc:sldMk cId="2636571821" sldId="271"/>
            <ac:picMk id="4" creationId="{CD6A2E2D-C3EC-326B-84B7-B18AB791DC2B}"/>
          </ac:picMkLst>
        </pc:picChg>
        <pc:picChg chg="add mod">
          <ac:chgData name="Jaana Sillanpää" userId="S::jaana.sillanpaa@edusiilinjarvi.fi::a2bc6dee-70d0-4475-ae03-0bc5fc59c738" providerId="AD" clId="Web-{9A4CDDCC-379B-8090-76E1-B2947D00F3F6}" dt="2025-08-11T15:50:19.396" v="68" actId="1076"/>
          <ac:picMkLst>
            <pc:docMk/>
            <pc:sldMk cId="2636571821" sldId="271"/>
            <ac:picMk id="5" creationId="{42A22948-057E-2919-0B12-9469C89DC6F8}"/>
          </ac:picMkLst>
        </pc:picChg>
      </pc:sldChg>
      <pc:sldChg chg="modSp">
        <pc:chgData name="Jaana Sillanpää" userId="S::jaana.sillanpaa@edusiilinjarvi.fi::a2bc6dee-70d0-4475-ae03-0bc5fc59c738" providerId="AD" clId="Web-{9A4CDDCC-379B-8090-76E1-B2947D00F3F6}" dt="2025-08-11T15:51:13.366" v="74" actId="20577"/>
        <pc:sldMkLst>
          <pc:docMk/>
          <pc:sldMk cId="509841965" sldId="272"/>
        </pc:sldMkLst>
        <pc:spChg chg="mod">
          <ac:chgData name="Jaana Sillanpää" userId="S::jaana.sillanpaa@edusiilinjarvi.fi::a2bc6dee-70d0-4475-ae03-0bc5fc59c738" providerId="AD" clId="Web-{9A4CDDCC-379B-8090-76E1-B2947D00F3F6}" dt="2025-08-11T15:51:13.366" v="74" actId="20577"/>
          <ac:spMkLst>
            <pc:docMk/>
            <pc:sldMk cId="509841965" sldId="272"/>
            <ac:spMk id="3" creationId="{3427722E-1F64-C9FB-EB50-6613D88C5A63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5:51:47.898" v="75" actId="20577"/>
        <pc:sldMkLst>
          <pc:docMk/>
          <pc:sldMk cId="3529363009" sldId="273"/>
        </pc:sldMkLst>
        <pc:spChg chg="mod">
          <ac:chgData name="Jaana Sillanpää" userId="S::jaana.sillanpaa@edusiilinjarvi.fi::a2bc6dee-70d0-4475-ae03-0bc5fc59c738" providerId="AD" clId="Web-{9A4CDDCC-379B-8090-76E1-B2947D00F3F6}" dt="2025-08-11T15:51:47.898" v="75" actId="20577"/>
          <ac:spMkLst>
            <pc:docMk/>
            <pc:sldMk cId="3529363009" sldId="273"/>
            <ac:spMk id="3" creationId="{A9C761DC-82FD-01B9-B66D-D33C7108F4DD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5:52:15.120" v="77" actId="20577"/>
        <pc:sldMkLst>
          <pc:docMk/>
          <pc:sldMk cId="3826976969" sldId="275"/>
        </pc:sldMkLst>
        <pc:spChg chg="mod">
          <ac:chgData name="Jaana Sillanpää" userId="S::jaana.sillanpaa@edusiilinjarvi.fi::a2bc6dee-70d0-4475-ae03-0bc5fc59c738" providerId="AD" clId="Web-{9A4CDDCC-379B-8090-76E1-B2947D00F3F6}" dt="2025-08-11T15:52:15.120" v="77" actId="20577"/>
          <ac:spMkLst>
            <pc:docMk/>
            <pc:sldMk cId="3826976969" sldId="275"/>
            <ac:spMk id="3" creationId="{374CE649-0ABB-8385-8033-22076DDF56BA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5:52:35.919" v="78" actId="20577"/>
        <pc:sldMkLst>
          <pc:docMk/>
          <pc:sldMk cId="1912717114" sldId="276"/>
        </pc:sldMkLst>
        <pc:spChg chg="mod">
          <ac:chgData name="Jaana Sillanpää" userId="S::jaana.sillanpaa@edusiilinjarvi.fi::a2bc6dee-70d0-4475-ae03-0bc5fc59c738" providerId="AD" clId="Web-{9A4CDDCC-379B-8090-76E1-B2947D00F3F6}" dt="2025-08-11T15:52:35.919" v="78" actId="20577"/>
          <ac:spMkLst>
            <pc:docMk/>
            <pc:sldMk cId="1912717114" sldId="276"/>
            <ac:spMk id="3" creationId="{DEBE4A8A-6BDA-8276-FAE2-1C33BBE68B66}"/>
          </ac:spMkLst>
        </pc:spChg>
      </pc:sldChg>
      <pc:sldChg chg="modSp">
        <pc:chgData name="Jaana Sillanpää" userId="S::jaana.sillanpaa@edusiilinjarvi.fi::a2bc6dee-70d0-4475-ae03-0bc5fc59c738" providerId="AD" clId="Web-{9A4CDDCC-379B-8090-76E1-B2947D00F3F6}" dt="2025-08-11T16:02:55.730" v="82" actId="20577"/>
        <pc:sldMkLst>
          <pc:docMk/>
          <pc:sldMk cId="94753150" sldId="278"/>
        </pc:sldMkLst>
        <pc:spChg chg="mod">
          <ac:chgData name="Jaana Sillanpää" userId="S::jaana.sillanpaa@edusiilinjarvi.fi::a2bc6dee-70d0-4475-ae03-0bc5fc59c738" providerId="AD" clId="Web-{9A4CDDCC-379B-8090-76E1-B2947D00F3F6}" dt="2025-08-11T16:02:55.730" v="82" actId="20577"/>
          <ac:spMkLst>
            <pc:docMk/>
            <pc:sldMk cId="94753150" sldId="278"/>
            <ac:spMk id="3" creationId="{154A41B5-DF9F-333B-763A-213B73AD1A38}"/>
          </ac:spMkLst>
        </pc:spChg>
      </pc:sldChg>
      <pc:sldChg chg="del">
        <pc:chgData name="Jaana Sillanpää" userId="S::jaana.sillanpaa@edusiilinjarvi.fi::a2bc6dee-70d0-4475-ae03-0bc5fc59c738" providerId="AD" clId="Web-{9A4CDDCC-379B-8090-76E1-B2947D00F3F6}" dt="2025-08-11T15:48:51.926" v="52"/>
        <pc:sldMkLst>
          <pc:docMk/>
          <pc:sldMk cId="1123222277" sldId="279"/>
        </pc:sldMkLst>
      </pc:sldChg>
      <pc:sldChg chg="modSp">
        <pc:chgData name="Jaana Sillanpää" userId="S::jaana.sillanpaa@edusiilinjarvi.fi::a2bc6dee-70d0-4475-ae03-0bc5fc59c738" providerId="AD" clId="Web-{9A4CDDCC-379B-8090-76E1-B2947D00F3F6}" dt="2025-08-11T16:17:20.956" v="398" actId="20577"/>
        <pc:sldMkLst>
          <pc:docMk/>
          <pc:sldMk cId="323543829" sldId="280"/>
        </pc:sldMkLst>
        <pc:spChg chg="mod">
          <ac:chgData name="Jaana Sillanpää" userId="S::jaana.sillanpaa@edusiilinjarvi.fi::a2bc6dee-70d0-4475-ae03-0bc5fc59c738" providerId="AD" clId="Web-{9A4CDDCC-379B-8090-76E1-B2947D00F3F6}" dt="2025-08-11T16:17:20.956" v="398" actId="20577"/>
          <ac:spMkLst>
            <pc:docMk/>
            <pc:sldMk cId="323543829" sldId="280"/>
            <ac:spMk id="3" creationId="{5BC06511-D6B0-55C4-7E0E-A7D34E65070B}"/>
          </ac:spMkLst>
        </pc:spChg>
      </pc:sldChg>
    </pc:docChg>
  </pc:docChgLst>
  <pc:docChgLst>
    <pc:chgData name="Johanna Leppäharju" userId="S::johanna.leppaharju@edusiilinjarvi.fi::cb9cca7c-6a1e-48c8-81b2-06cd8e941ae6" providerId="AD" clId="Web-{8C6A2C24-BB1B-3A9A-B36C-2E196657F44F}"/>
    <pc:docChg chg="addSld modSld">
      <pc:chgData name="Johanna Leppäharju" userId="S::johanna.leppaharju@edusiilinjarvi.fi::cb9cca7c-6a1e-48c8-81b2-06cd8e941ae6" providerId="AD" clId="Web-{8C6A2C24-BB1B-3A9A-B36C-2E196657F44F}" dt="2022-08-14T20:15:21.323" v="162"/>
      <pc:docMkLst>
        <pc:docMk/>
      </pc:docMkLst>
      <pc:sldChg chg="addSp modSp mod setBg">
        <pc:chgData name="Johanna Leppäharju" userId="S::johanna.leppaharju@edusiilinjarvi.fi::cb9cca7c-6a1e-48c8-81b2-06cd8e941ae6" providerId="AD" clId="Web-{8C6A2C24-BB1B-3A9A-B36C-2E196657F44F}" dt="2022-08-14T20:04:43.680" v="1"/>
        <pc:sldMkLst>
          <pc:docMk/>
          <pc:sldMk cId="78501730" sldId="263"/>
        </pc:sldMkLst>
      </pc:sldChg>
      <pc:sldChg chg="addSp delSp modSp mod setBg">
        <pc:chgData name="Johanna Leppäharju" userId="S::johanna.leppaharju@edusiilinjarvi.fi::cb9cca7c-6a1e-48c8-81b2-06cd8e941ae6" providerId="AD" clId="Web-{8C6A2C24-BB1B-3A9A-B36C-2E196657F44F}" dt="2022-08-14T20:05:27.602" v="5"/>
        <pc:sldMkLst>
          <pc:docMk/>
          <pc:sldMk cId="3724626698" sldId="265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5:50.524" v="6"/>
        <pc:sldMkLst>
          <pc:docMk/>
          <pc:sldMk cId="1821377430" sldId="266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6:29.212" v="8"/>
        <pc:sldMkLst>
          <pc:docMk/>
          <pc:sldMk cId="757623702" sldId="268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6:51.774" v="10"/>
        <pc:sldMkLst>
          <pc:docMk/>
          <pc:sldMk cId="1076982288" sldId="269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7:32.931" v="12"/>
        <pc:sldMkLst>
          <pc:docMk/>
          <pc:sldMk cId="1815772192" sldId="270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7:58.368" v="14"/>
        <pc:sldMkLst>
          <pc:docMk/>
          <pc:sldMk cId="2636571821" sldId="271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9:08.025" v="16"/>
        <pc:sldMkLst>
          <pc:docMk/>
          <pc:sldMk cId="509841965" sldId="272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10:08.947" v="27"/>
        <pc:sldMkLst>
          <pc:docMk/>
          <pc:sldMk cId="3529363009" sldId="273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11:24.322" v="33"/>
        <pc:sldMkLst>
          <pc:docMk/>
          <pc:sldMk cId="3358774170" sldId="274"/>
        </pc:sldMkLst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12:05.885" v="35"/>
        <pc:sldMkLst>
          <pc:docMk/>
          <pc:sldMk cId="94753150" sldId="278"/>
        </pc:sldMkLst>
      </pc:sldChg>
      <pc:sldChg chg="addSp modSp new mod setBg">
        <pc:chgData name="Johanna Leppäharju" userId="S::johanna.leppaharju@edusiilinjarvi.fi::cb9cca7c-6a1e-48c8-81b2-06cd8e941ae6" providerId="AD" clId="Web-{8C6A2C24-BB1B-3A9A-B36C-2E196657F44F}" dt="2022-08-14T20:15:21.323" v="162"/>
        <pc:sldMkLst>
          <pc:docMk/>
          <pc:sldMk cId="1123222277" sldId="279"/>
        </pc:sldMkLst>
      </pc:sldChg>
    </pc:docChg>
  </pc:docChgLst>
  <pc:docChgLst>
    <pc:chgData name="Johanna Leppäharju" userId="S::johanna.leppaharju@edusiilinjarvi.fi::cb9cca7c-6a1e-48c8-81b2-06cd8e941ae6" providerId="AD" clId="Web-{4B4058F1-CB5E-BC6D-4B68-2873D2101295}"/>
    <pc:docChg chg="addSld modSld">
      <pc:chgData name="Johanna Leppäharju" userId="S::johanna.leppaharju@edusiilinjarvi.fi::cb9cca7c-6a1e-48c8-81b2-06cd8e941ae6" providerId="AD" clId="Web-{4B4058F1-CB5E-BC6D-4B68-2873D2101295}" dt="2022-08-15T19:09:36.809" v="65" actId="14100"/>
      <pc:docMkLst>
        <pc:docMk/>
      </pc:docMkLst>
      <pc:sldChg chg="modSp">
        <pc:chgData name="Johanna Leppäharju" userId="S::johanna.leppaharju@edusiilinjarvi.fi::cb9cca7c-6a1e-48c8-81b2-06cd8e941ae6" providerId="AD" clId="Web-{4B4058F1-CB5E-BC6D-4B68-2873D2101295}" dt="2022-08-15T18:56:21.329" v="0" actId="20577"/>
        <pc:sldMkLst>
          <pc:docMk/>
          <pc:sldMk cId="802869361" sldId="259"/>
        </pc:sldMkLst>
      </pc:sldChg>
      <pc:sldChg chg="modSp">
        <pc:chgData name="Johanna Leppäharju" userId="S::johanna.leppaharju@edusiilinjarvi.fi::cb9cca7c-6a1e-48c8-81b2-06cd8e941ae6" providerId="AD" clId="Web-{4B4058F1-CB5E-BC6D-4B68-2873D2101295}" dt="2022-08-15T18:57:24.829" v="12" actId="20577"/>
        <pc:sldMkLst>
          <pc:docMk/>
          <pc:sldMk cId="1296680937" sldId="260"/>
        </pc:sldMkLst>
      </pc:sldChg>
      <pc:sldChg chg="addSp delSp modSp">
        <pc:chgData name="Johanna Leppäharju" userId="S::johanna.leppaharju@edusiilinjarvi.fi::cb9cca7c-6a1e-48c8-81b2-06cd8e941ae6" providerId="AD" clId="Web-{4B4058F1-CB5E-BC6D-4B68-2873D2101295}" dt="2022-08-15T19:09:36.809" v="65" actId="14100"/>
        <pc:sldMkLst>
          <pc:docMk/>
          <pc:sldMk cId="65035616" sldId="261"/>
        </pc:sldMkLst>
      </pc:sldChg>
      <pc:sldChg chg="modSp">
        <pc:chgData name="Johanna Leppäharju" userId="S::johanna.leppaharju@edusiilinjarvi.fi::cb9cca7c-6a1e-48c8-81b2-06cd8e941ae6" providerId="AD" clId="Web-{4B4058F1-CB5E-BC6D-4B68-2873D2101295}" dt="2022-08-15T18:57:57.203" v="15" actId="20577"/>
        <pc:sldMkLst>
          <pc:docMk/>
          <pc:sldMk cId="787135695" sldId="262"/>
        </pc:sldMkLst>
      </pc:sldChg>
      <pc:sldChg chg="modSp">
        <pc:chgData name="Johanna Leppäharju" userId="S::johanna.leppaharju@edusiilinjarvi.fi::cb9cca7c-6a1e-48c8-81b2-06cd8e941ae6" providerId="AD" clId="Web-{4B4058F1-CB5E-BC6D-4B68-2873D2101295}" dt="2022-08-15T18:58:09.547" v="16" actId="20577"/>
        <pc:sldMkLst>
          <pc:docMk/>
          <pc:sldMk cId="78501730" sldId="263"/>
        </pc:sldMkLst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1:01.906" v="27" actId="20577"/>
        <pc:sldMkLst>
          <pc:docMk/>
          <pc:sldMk cId="1899606531" sldId="264"/>
        </pc:sldMkLst>
      </pc:sldChg>
      <pc:sldChg chg="modSp">
        <pc:chgData name="Johanna Leppäharju" userId="S::johanna.leppaharju@edusiilinjarvi.fi::cb9cca7c-6a1e-48c8-81b2-06cd8e941ae6" providerId="AD" clId="Web-{4B4058F1-CB5E-BC6D-4B68-2873D2101295}" dt="2022-08-15T19:01:15.671" v="29" actId="14100"/>
        <pc:sldMkLst>
          <pc:docMk/>
          <pc:sldMk cId="3724626698" sldId="265"/>
        </pc:sldMkLst>
      </pc:sldChg>
      <pc:sldChg chg="addSp delSp modSp">
        <pc:chgData name="Johanna Leppäharju" userId="S::johanna.leppaharju@edusiilinjarvi.fi::cb9cca7c-6a1e-48c8-81b2-06cd8e941ae6" providerId="AD" clId="Web-{4B4058F1-CB5E-BC6D-4B68-2873D2101295}" dt="2022-08-15T19:03:43.936" v="41" actId="20577"/>
        <pc:sldMkLst>
          <pc:docMk/>
          <pc:sldMk cId="1821377430" sldId="266"/>
        </pc:sldMkLst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5:29.998" v="50" actId="20577"/>
        <pc:sldMkLst>
          <pc:docMk/>
          <pc:sldMk cId="2380379563" sldId="267"/>
        </pc:sldMkLst>
      </pc:sldChg>
      <pc:sldChg chg="modSp">
        <pc:chgData name="Johanna Leppäharju" userId="S::johanna.leppaharju@edusiilinjarvi.fi::cb9cca7c-6a1e-48c8-81b2-06cd8e941ae6" providerId="AD" clId="Web-{4B4058F1-CB5E-BC6D-4B68-2873D2101295}" dt="2022-08-15T19:06:15.076" v="54" actId="20577"/>
        <pc:sldMkLst>
          <pc:docMk/>
          <pc:sldMk cId="3529363009" sldId="273"/>
        </pc:sldMkLst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6:56.154" v="56"/>
        <pc:sldMkLst>
          <pc:docMk/>
          <pc:sldMk cId="3826976969" sldId="275"/>
        </pc:sldMkLst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7:30.685" v="58"/>
        <pc:sldMkLst>
          <pc:docMk/>
          <pc:sldMk cId="1912717114" sldId="276"/>
        </pc:sldMkLst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8:08.388" v="60"/>
        <pc:sldMkLst>
          <pc:docMk/>
          <pc:sldMk cId="3866967278" sldId="277"/>
        </pc:sldMkLst>
      </pc:sldChg>
      <pc:sldChg chg="addSp modSp new mod setBg">
        <pc:chgData name="Johanna Leppäharju" userId="S::johanna.leppaharju@edusiilinjarvi.fi::cb9cca7c-6a1e-48c8-81b2-06cd8e941ae6" providerId="AD" clId="Web-{4B4058F1-CB5E-BC6D-4B68-2873D2101295}" dt="2022-08-15T19:04:27.405" v="47" actId="20577"/>
        <pc:sldMkLst>
          <pc:docMk/>
          <pc:sldMk cId="323543829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77949-5091-40E0-AA48-BAF721CBFAF5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478DEB8-04C6-45A7-A206-F861810D70ED}">
      <dgm:prSet/>
      <dgm:spPr/>
      <dgm:t>
        <a:bodyPr/>
        <a:lstStyle/>
        <a:p>
          <a:pPr rtl="0"/>
          <a:r>
            <a:rPr lang="fi-FI" dirty="0">
              <a:latin typeface="Comic Sans MS"/>
            </a:rPr>
            <a:t>Jos oppilas on poissa, siitä ilmoitetaan opettajalle heti aamulla Wilman poissaoloihin </a:t>
          </a:r>
          <a:endParaRPr lang="en-US" dirty="0">
            <a:latin typeface="Comic Sans MS"/>
          </a:endParaRPr>
        </a:p>
      </dgm:t>
    </dgm:pt>
    <dgm:pt modelId="{C7B77EE6-3C57-4C2E-A4EC-F4A1911F4B4B}" type="parTrans" cxnId="{C3D922B4-CE41-4EC8-BF12-CC496ADC2DFF}">
      <dgm:prSet/>
      <dgm:spPr/>
      <dgm:t>
        <a:bodyPr/>
        <a:lstStyle/>
        <a:p>
          <a:endParaRPr lang="en-US"/>
        </a:p>
      </dgm:t>
    </dgm:pt>
    <dgm:pt modelId="{6DCF3BBB-7DDE-4862-AC39-2A2EFA564CB6}" type="sibTrans" cxnId="{C3D922B4-CE41-4EC8-BF12-CC496ADC2DFF}">
      <dgm:prSet/>
      <dgm:spPr/>
      <dgm:t>
        <a:bodyPr/>
        <a:lstStyle/>
        <a:p>
          <a:endParaRPr lang="en-US"/>
        </a:p>
      </dgm:t>
    </dgm:pt>
    <dgm:pt modelId="{6567E200-3D83-4841-A458-8825E95AB5B0}">
      <dgm:prSet/>
      <dgm:spPr/>
      <dgm:t>
        <a:bodyPr/>
        <a:lstStyle/>
        <a:p>
          <a:pPr rtl="0"/>
          <a:r>
            <a:rPr lang="fi-FI" dirty="0">
              <a:latin typeface="Comic Sans MS"/>
            </a:rPr>
            <a:t> Jos ensimmäisen oppitunnin aikana ei ole tullut ilmoitusta lapsen poissaolosta, soittelen perään.</a:t>
          </a:r>
          <a:endParaRPr lang="en-US" dirty="0">
            <a:latin typeface="Comic Sans MS"/>
          </a:endParaRPr>
        </a:p>
      </dgm:t>
    </dgm:pt>
    <dgm:pt modelId="{E2061072-7EFE-461A-B773-FFC86941C7CE}" type="parTrans" cxnId="{CB07E2F2-BDE8-4707-985F-7C66735E7264}">
      <dgm:prSet/>
      <dgm:spPr/>
      <dgm:t>
        <a:bodyPr/>
        <a:lstStyle/>
        <a:p>
          <a:endParaRPr lang="en-US"/>
        </a:p>
      </dgm:t>
    </dgm:pt>
    <dgm:pt modelId="{E059FA66-33A7-45BC-B887-8016A44C6071}" type="sibTrans" cxnId="{CB07E2F2-BDE8-4707-985F-7C66735E7264}">
      <dgm:prSet/>
      <dgm:spPr/>
      <dgm:t>
        <a:bodyPr/>
        <a:lstStyle/>
        <a:p>
          <a:endParaRPr lang="en-US"/>
        </a:p>
      </dgm:t>
    </dgm:pt>
    <dgm:pt modelId="{29AC0EB3-E3FD-44D3-BB65-B4382503EE0D}">
      <dgm:prSet/>
      <dgm:spPr/>
      <dgm:t>
        <a:bodyPr/>
        <a:lstStyle/>
        <a:p>
          <a:r>
            <a:rPr lang="fi-FI" dirty="0">
              <a:latin typeface="Comic Sans MS"/>
            </a:rPr>
            <a:t>Poissaoloajan tehtävät ja läksyt tehdään voimien mukaan kotona. Jos läksyjä ei näy </a:t>
          </a:r>
          <a:r>
            <a:rPr lang="fi-FI" dirty="0" err="1">
              <a:latin typeface="Comic Sans MS"/>
            </a:rPr>
            <a:t>Pedanetissä</a:t>
          </a:r>
          <a:r>
            <a:rPr lang="fi-FI" dirty="0">
              <a:latin typeface="Comic Sans MS"/>
            </a:rPr>
            <a:t>, läksyjä voi tiedustella luokkakaverilta tai opettajalta Wilma-viestillä. Miettikää, miten koululla olevat kirjat toimitetaan kotiin.</a:t>
          </a:r>
          <a:endParaRPr lang="en-US" dirty="0">
            <a:latin typeface="Comic Sans MS"/>
          </a:endParaRPr>
        </a:p>
      </dgm:t>
    </dgm:pt>
    <dgm:pt modelId="{134A22FD-5B3C-40EA-84F2-A175A4ECBE0F}" type="parTrans" cxnId="{5615A169-0349-4684-A9A1-B717BF58138E}">
      <dgm:prSet/>
      <dgm:spPr/>
      <dgm:t>
        <a:bodyPr/>
        <a:lstStyle/>
        <a:p>
          <a:endParaRPr lang="en-US"/>
        </a:p>
      </dgm:t>
    </dgm:pt>
    <dgm:pt modelId="{10DD5D33-793D-4F02-9C6F-F9B201921591}" type="sibTrans" cxnId="{5615A169-0349-4684-A9A1-B717BF58138E}">
      <dgm:prSet/>
      <dgm:spPr/>
      <dgm:t>
        <a:bodyPr/>
        <a:lstStyle/>
        <a:p>
          <a:endParaRPr lang="en-US"/>
        </a:p>
      </dgm:t>
    </dgm:pt>
    <dgm:pt modelId="{C89D9289-592F-48AF-B36A-FB89525CFE87}">
      <dgm:prSet/>
      <dgm:spPr/>
      <dgm:t>
        <a:bodyPr/>
        <a:lstStyle/>
        <a:p>
          <a:r>
            <a:rPr lang="fi-FI" dirty="0">
              <a:latin typeface="Comic Sans MS"/>
            </a:rPr>
            <a:t>Ylimääräiset vapaat anotaan loma-anomuksella. 1-3 pv myöntää oma opettaja. Apulaisrehtori myöntää pidemmät lomat. Poissaoloanomukset tehdään suoraan Wilmaan.</a:t>
          </a:r>
          <a:endParaRPr lang="en-US" dirty="0">
            <a:latin typeface="Comic Sans MS"/>
          </a:endParaRPr>
        </a:p>
      </dgm:t>
    </dgm:pt>
    <dgm:pt modelId="{A93396A8-08FA-4805-B8D0-712961C1B6F6}" type="parTrans" cxnId="{679B2C59-90E8-471B-A7BD-43711FD9168E}">
      <dgm:prSet/>
      <dgm:spPr/>
      <dgm:t>
        <a:bodyPr/>
        <a:lstStyle/>
        <a:p>
          <a:endParaRPr lang="en-US"/>
        </a:p>
      </dgm:t>
    </dgm:pt>
    <dgm:pt modelId="{C44DFBC1-0E6F-4BA8-B858-69661BFD6E06}" type="sibTrans" cxnId="{679B2C59-90E8-471B-A7BD-43711FD9168E}">
      <dgm:prSet/>
      <dgm:spPr/>
      <dgm:t>
        <a:bodyPr/>
        <a:lstStyle/>
        <a:p>
          <a:endParaRPr lang="en-US"/>
        </a:p>
      </dgm:t>
    </dgm:pt>
    <dgm:pt modelId="{A76AB6D8-4827-4905-8C49-05A4820E92A1}" type="pres">
      <dgm:prSet presAssocID="{98877949-5091-40E0-AA48-BAF721CBFA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AE54C04-0A88-433D-9156-4DEF156EB572}" type="pres">
      <dgm:prSet presAssocID="{6478DEB8-04C6-45A7-A206-F861810D70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BA03C0-DEBB-43F8-892A-D62EFDAF63EF}" type="pres">
      <dgm:prSet presAssocID="{6DCF3BBB-7DDE-4862-AC39-2A2EFA564CB6}" presName="spacer" presStyleCnt="0"/>
      <dgm:spPr/>
    </dgm:pt>
    <dgm:pt modelId="{191C1AC2-2FFE-44C2-96AF-E901B74E562A}" type="pres">
      <dgm:prSet presAssocID="{6567E200-3D83-4841-A458-8825E95AB5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28548F3-CBA7-470B-8ACE-3D7A460AFADD}" type="pres">
      <dgm:prSet presAssocID="{E059FA66-33A7-45BC-B887-8016A44C6071}" presName="spacer" presStyleCnt="0"/>
      <dgm:spPr/>
    </dgm:pt>
    <dgm:pt modelId="{33191C35-2585-4090-84D6-2B18E14596F7}" type="pres">
      <dgm:prSet presAssocID="{29AC0EB3-E3FD-44D3-BB65-B4382503EE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D6D9B4-BD74-47C3-8B52-76BDAAC74DE9}" type="pres">
      <dgm:prSet presAssocID="{10DD5D33-793D-4F02-9C6F-F9B201921591}" presName="spacer" presStyleCnt="0"/>
      <dgm:spPr/>
    </dgm:pt>
    <dgm:pt modelId="{BD34F515-EB08-4227-B3C9-8D9D8F568ABB}" type="pres">
      <dgm:prSet presAssocID="{C89D9289-592F-48AF-B36A-FB89525CFE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B07E2F2-BDE8-4707-985F-7C66735E7264}" srcId="{98877949-5091-40E0-AA48-BAF721CBFAF5}" destId="{6567E200-3D83-4841-A458-8825E95AB5B0}" srcOrd="1" destOrd="0" parTransId="{E2061072-7EFE-461A-B773-FFC86941C7CE}" sibTransId="{E059FA66-33A7-45BC-B887-8016A44C6071}"/>
    <dgm:cxn modelId="{679B2C59-90E8-471B-A7BD-43711FD9168E}" srcId="{98877949-5091-40E0-AA48-BAF721CBFAF5}" destId="{C89D9289-592F-48AF-B36A-FB89525CFE87}" srcOrd="3" destOrd="0" parTransId="{A93396A8-08FA-4805-B8D0-712961C1B6F6}" sibTransId="{C44DFBC1-0E6F-4BA8-B858-69661BFD6E06}"/>
    <dgm:cxn modelId="{AA9C6FF5-25DB-4378-B91A-6B9CF269EECF}" type="presOf" srcId="{98877949-5091-40E0-AA48-BAF721CBFAF5}" destId="{A76AB6D8-4827-4905-8C49-05A4820E92A1}" srcOrd="0" destOrd="0" presId="urn:microsoft.com/office/officeart/2005/8/layout/vList2"/>
    <dgm:cxn modelId="{C3D922B4-CE41-4EC8-BF12-CC496ADC2DFF}" srcId="{98877949-5091-40E0-AA48-BAF721CBFAF5}" destId="{6478DEB8-04C6-45A7-A206-F861810D70ED}" srcOrd="0" destOrd="0" parTransId="{C7B77EE6-3C57-4C2E-A4EC-F4A1911F4B4B}" sibTransId="{6DCF3BBB-7DDE-4862-AC39-2A2EFA564CB6}"/>
    <dgm:cxn modelId="{62B989AD-7B6B-4F67-836C-3FF8D70A1B0A}" type="presOf" srcId="{6567E200-3D83-4841-A458-8825E95AB5B0}" destId="{191C1AC2-2FFE-44C2-96AF-E901B74E562A}" srcOrd="0" destOrd="0" presId="urn:microsoft.com/office/officeart/2005/8/layout/vList2"/>
    <dgm:cxn modelId="{80A5BAF8-D46E-4CE9-9106-80796A3702FA}" type="presOf" srcId="{29AC0EB3-E3FD-44D3-BB65-B4382503EE0D}" destId="{33191C35-2585-4090-84D6-2B18E14596F7}" srcOrd="0" destOrd="0" presId="urn:microsoft.com/office/officeart/2005/8/layout/vList2"/>
    <dgm:cxn modelId="{69D965A6-2C2E-4A3B-AF5C-DF30A5667CC4}" type="presOf" srcId="{6478DEB8-04C6-45A7-A206-F861810D70ED}" destId="{1AE54C04-0A88-433D-9156-4DEF156EB572}" srcOrd="0" destOrd="0" presId="urn:microsoft.com/office/officeart/2005/8/layout/vList2"/>
    <dgm:cxn modelId="{A4EBE88F-96C2-43D5-B0CD-31D2045F9D39}" type="presOf" srcId="{C89D9289-592F-48AF-B36A-FB89525CFE87}" destId="{BD34F515-EB08-4227-B3C9-8D9D8F568ABB}" srcOrd="0" destOrd="0" presId="urn:microsoft.com/office/officeart/2005/8/layout/vList2"/>
    <dgm:cxn modelId="{5615A169-0349-4684-A9A1-B717BF58138E}" srcId="{98877949-5091-40E0-AA48-BAF721CBFAF5}" destId="{29AC0EB3-E3FD-44D3-BB65-B4382503EE0D}" srcOrd="2" destOrd="0" parTransId="{134A22FD-5B3C-40EA-84F2-A175A4ECBE0F}" sibTransId="{10DD5D33-793D-4F02-9C6F-F9B201921591}"/>
    <dgm:cxn modelId="{78ABEA43-40FD-4A80-B41F-04E9DB196498}" type="presParOf" srcId="{A76AB6D8-4827-4905-8C49-05A4820E92A1}" destId="{1AE54C04-0A88-433D-9156-4DEF156EB572}" srcOrd="0" destOrd="0" presId="urn:microsoft.com/office/officeart/2005/8/layout/vList2"/>
    <dgm:cxn modelId="{3CBD0DBB-E371-4118-8BB0-26A493DC936D}" type="presParOf" srcId="{A76AB6D8-4827-4905-8C49-05A4820E92A1}" destId="{7ABA03C0-DEBB-43F8-892A-D62EFDAF63EF}" srcOrd="1" destOrd="0" presId="urn:microsoft.com/office/officeart/2005/8/layout/vList2"/>
    <dgm:cxn modelId="{1577C276-6FE3-46CB-AD38-0F3F1BCE7162}" type="presParOf" srcId="{A76AB6D8-4827-4905-8C49-05A4820E92A1}" destId="{191C1AC2-2FFE-44C2-96AF-E901B74E562A}" srcOrd="2" destOrd="0" presId="urn:microsoft.com/office/officeart/2005/8/layout/vList2"/>
    <dgm:cxn modelId="{08B499F5-70CE-4DC2-AA3C-B9F5F2C0C77A}" type="presParOf" srcId="{A76AB6D8-4827-4905-8C49-05A4820E92A1}" destId="{F28548F3-CBA7-470B-8ACE-3D7A460AFADD}" srcOrd="3" destOrd="0" presId="urn:microsoft.com/office/officeart/2005/8/layout/vList2"/>
    <dgm:cxn modelId="{B9E56A25-5711-4AF6-AA84-8C8C6A51A1F7}" type="presParOf" srcId="{A76AB6D8-4827-4905-8C49-05A4820E92A1}" destId="{33191C35-2585-4090-84D6-2B18E14596F7}" srcOrd="4" destOrd="0" presId="urn:microsoft.com/office/officeart/2005/8/layout/vList2"/>
    <dgm:cxn modelId="{AA74C3B6-40CA-4D05-AE96-50FA61F21C57}" type="presParOf" srcId="{A76AB6D8-4827-4905-8C49-05A4820E92A1}" destId="{EBD6D9B4-BD74-47C3-8B52-76BDAAC74DE9}" srcOrd="5" destOrd="0" presId="urn:microsoft.com/office/officeart/2005/8/layout/vList2"/>
    <dgm:cxn modelId="{4242E670-C848-4B8C-A95E-C588B4C91B30}" type="presParOf" srcId="{A76AB6D8-4827-4905-8C49-05A4820E92A1}" destId="{BD34F515-EB08-4227-B3C9-8D9D8F568A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54C04-0A88-433D-9156-4DEF156EB572}">
      <dsp:nvSpPr>
        <dsp:cNvPr id="0" name=""/>
        <dsp:cNvSpPr/>
      </dsp:nvSpPr>
      <dsp:spPr>
        <a:xfrm>
          <a:off x="0" y="498033"/>
          <a:ext cx="4691478" cy="10295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>
              <a:latin typeface="Comic Sans MS"/>
            </a:rPr>
            <a:t>Jos oppilas on poissa, siitä ilmoitetaan opettajalle heti aamulla Wilman poissaoloihin </a:t>
          </a:r>
          <a:endParaRPr lang="en-US" sz="1300" kern="1200" dirty="0">
            <a:latin typeface="Comic Sans MS"/>
          </a:endParaRPr>
        </a:p>
      </dsp:txBody>
      <dsp:txXfrm>
        <a:off x="50257" y="548290"/>
        <a:ext cx="4590964" cy="929012"/>
      </dsp:txXfrm>
    </dsp:sp>
    <dsp:sp modelId="{191C1AC2-2FFE-44C2-96AF-E901B74E562A}">
      <dsp:nvSpPr>
        <dsp:cNvPr id="0" name=""/>
        <dsp:cNvSpPr/>
      </dsp:nvSpPr>
      <dsp:spPr>
        <a:xfrm>
          <a:off x="0" y="1565000"/>
          <a:ext cx="4691478" cy="10295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>
              <a:latin typeface="Comic Sans MS"/>
            </a:rPr>
            <a:t> Jos ensimmäisen oppitunnin aikana ei ole tullut ilmoitusta lapsen poissaolosta, soittelen perään.</a:t>
          </a:r>
          <a:endParaRPr lang="en-US" sz="1300" kern="1200" dirty="0">
            <a:latin typeface="Comic Sans MS"/>
          </a:endParaRPr>
        </a:p>
      </dsp:txBody>
      <dsp:txXfrm>
        <a:off x="50257" y="1615257"/>
        <a:ext cx="4590964" cy="929012"/>
      </dsp:txXfrm>
    </dsp:sp>
    <dsp:sp modelId="{33191C35-2585-4090-84D6-2B18E14596F7}">
      <dsp:nvSpPr>
        <dsp:cNvPr id="0" name=""/>
        <dsp:cNvSpPr/>
      </dsp:nvSpPr>
      <dsp:spPr>
        <a:xfrm>
          <a:off x="0" y="2631967"/>
          <a:ext cx="4691478" cy="10295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>
              <a:latin typeface="Comic Sans MS"/>
            </a:rPr>
            <a:t>Poissaoloajan tehtävät ja läksyt tehdään voimien mukaan kotona. Jos läksyjä ei näy </a:t>
          </a:r>
          <a:r>
            <a:rPr lang="fi-FI" sz="1300" kern="1200" dirty="0" err="1">
              <a:latin typeface="Comic Sans MS"/>
            </a:rPr>
            <a:t>Pedanetissä</a:t>
          </a:r>
          <a:r>
            <a:rPr lang="fi-FI" sz="1300" kern="1200" dirty="0">
              <a:latin typeface="Comic Sans MS"/>
            </a:rPr>
            <a:t>, läksyjä voi tiedustella luokkakaverilta tai opettajalta Wilma-viestillä. Miettikää, miten koululla olevat kirjat toimitetaan kotiin.</a:t>
          </a:r>
          <a:endParaRPr lang="en-US" sz="1300" kern="1200" dirty="0">
            <a:latin typeface="Comic Sans MS"/>
          </a:endParaRPr>
        </a:p>
      </dsp:txBody>
      <dsp:txXfrm>
        <a:off x="50257" y="2682224"/>
        <a:ext cx="4590964" cy="929012"/>
      </dsp:txXfrm>
    </dsp:sp>
    <dsp:sp modelId="{BD34F515-EB08-4227-B3C9-8D9D8F568ABB}">
      <dsp:nvSpPr>
        <dsp:cNvPr id="0" name=""/>
        <dsp:cNvSpPr/>
      </dsp:nvSpPr>
      <dsp:spPr>
        <a:xfrm>
          <a:off x="0" y="3698933"/>
          <a:ext cx="4691478" cy="10295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>
              <a:latin typeface="Comic Sans MS"/>
            </a:rPr>
            <a:t>Ylimääräiset vapaat anotaan loma-anomuksella. 1-3 pv myöntää oma opettaja. Apulaisrehtori myöntää pidemmät lomat. Poissaoloanomukset tehdään suoraan Wilmaan.</a:t>
          </a:r>
          <a:endParaRPr lang="en-US" sz="1300" kern="1200" dirty="0">
            <a:latin typeface="Comic Sans MS"/>
          </a:endParaRPr>
        </a:p>
      </dsp:txBody>
      <dsp:txXfrm>
        <a:off x="50257" y="3749190"/>
        <a:ext cx="4590964" cy="92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8/12/2025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8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8/12/2025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eda.net/siilinjarvi/hamula/ljol/2008a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fi-FI" sz="4600">
                <a:cs typeface="Calibri Light"/>
              </a:rPr>
              <a:t>Vanhempainilta</a:t>
            </a:r>
            <a:endParaRPr lang="fi-FI" sz="46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fi-FI">
                <a:ea typeface="Meiryo"/>
              </a:rPr>
              <a:t>13.8.2025</a:t>
            </a:r>
            <a:endParaRPr lang="fi-FI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sisä, täytetty, nukke&#10;&#10;Kuvaus luotu automaattisesti">
            <a:extLst>
              <a:ext uri="{FF2B5EF4-FFF2-40B4-BE49-F238E27FC236}">
                <a16:creationId xmlns:a16="http://schemas.microsoft.com/office/drawing/2014/main" id="{D5FBF369-3396-1E54-5E71-BB0A6060C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D05349C4-B525-7DA1-DE72-219C2E8E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3" r="-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FDEB59-FFA5-4CCD-6C9A-B0FECE99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794382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Luokan käytänteitä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F62EF-7FB5-2FFF-1C3E-4FF85A59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63" y="1070824"/>
            <a:ext cx="6265562" cy="4893414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Oppilaalle tarjotaan tarvittaessa tukiopetusta.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Yli luokkarajojen tapahtuvaa opetusta on säännöllisesti. (esim. palkitus äidinkielessä ja kaikkien ykkösten yhteiset liikuntatunnit, ympäristö ja luonnontiedon ja englannin tunneilla on 1C-luokan oppilaita mukana )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Työrauha on  ensiarvoisen tärkeää.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Opetellaan vastuun ottamista omasta työskentelystä, vaikkei aikuinen ole vieressä.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Luokassa on koulunkäynninohjaaja osalla tunneista.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2137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5A404BC-4FDA-01FD-A871-96F5A989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3" r="-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6E035-4821-325A-3736-17E92E82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282902"/>
          </a:xfrm>
        </p:spPr>
        <p:txBody>
          <a:bodyPr anchor="b"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06511-D6B0-55C4-7E0E-A7D34E65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63" y="841180"/>
            <a:ext cx="6265562" cy="512305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Kirjoihin saa jäädä virheitä, työn tekeminen ja harjoittelu on tärkeintä.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Kirjastoauto käy maanantaisin, saa lainata kolme kirjaa (yksi on koululla ja kaksi kotiin). Maanantaisin mukaan kirjastokortti ja –kassi.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Maistetaan kaikkia ruokia, ”pakkosyöntiä” ei ole.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Kavereiden luo menot on hyvä sopia etukäteen.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Koulupäivän aikana puhelimet ovat repussa äänettömällä. Kellopuhelimet voi laittaa "koulutilaan" koulupäivän ajaksi.   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354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98B63A-E8F7-5BB9-12F1-A75183DA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800724"/>
          </a:xfrm>
        </p:spPr>
        <p:txBody>
          <a:bodyPr anchor="b"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2918D-0DEE-7251-FEDF-6662BF3C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522051"/>
            <a:ext cx="5271804" cy="3844161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Halutessanne lapsi voi tuoda kaappiinsa/reppuunsa </a:t>
            </a:r>
            <a:r>
              <a:rPr lang="fi-FI" err="1">
                <a:latin typeface="Comic Sans MS"/>
              </a:rPr>
              <a:t>xylitol</a:t>
            </a:r>
            <a:r>
              <a:rPr lang="fi-FI" dirty="0">
                <a:latin typeface="Comic Sans MS"/>
              </a:rPr>
              <a:t>-</a:t>
            </a:r>
            <a:r>
              <a:rPr lang="fi-FI">
                <a:latin typeface="Comic Sans MS"/>
              </a:rPr>
              <a:t>pastilleja.</a:t>
            </a:r>
            <a:endParaRPr lang="fi-FI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Ruokailun jälkeen oppilas voi hakea kaapistaan pastillin ennen välitunnille siirtymistä.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Meiryo"/>
              </a:rPr>
              <a:t>Pastilleja ei tarjota kavereille. Eikä toisten pastilleja mennä ottamaan!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Meiryo"/>
              </a:rPr>
              <a:t>Allergioiden vuoksi emme juhli koulussa herkkujen kera.</a:t>
            </a:r>
            <a:endParaRPr lang="en-US">
              <a:solidFill>
                <a:srgbClr val="000000"/>
              </a:solidFill>
              <a:latin typeface="Comic Sans MS"/>
              <a:ea typeface="Meiryo"/>
            </a:endParaRPr>
          </a:p>
          <a:p>
            <a:pPr marL="285750" indent="-285750">
              <a:spcBef>
                <a:spcPts val="640"/>
              </a:spcBef>
              <a:buFont typeface="Arial"/>
              <a:buChar char="•"/>
            </a:pPr>
            <a:endParaRPr lang="fi-FI">
              <a:solidFill>
                <a:srgbClr val="000000"/>
              </a:solidFill>
              <a:latin typeface="Meiryo"/>
              <a:ea typeface="Meiryo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endParaRPr lang="fi-FI" b="1">
              <a:latin typeface="Comic Sans MS"/>
              <a:ea typeface="Meiryo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endParaRPr lang="fi-FI" b="1">
              <a:latin typeface="Comic Sans MS"/>
              <a:ea typeface="Meiryo"/>
            </a:endParaRPr>
          </a:p>
          <a:p>
            <a:endParaRPr lang="fi-FI" b="1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äilö, tölkki&#10;&#10;Kuvaus luotu automaattisesti">
            <a:extLst>
              <a:ext uri="{FF2B5EF4-FFF2-40B4-BE49-F238E27FC236}">
                <a16:creationId xmlns:a16="http://schemas.microsoft.com/office/drawing/2014/main" id="{72DD153D-C910-D865-82D3-0069E909A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2" r="824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762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802FEA-B567-BED9-D183-9B1EEBF3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Koulumatka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BF315-9109-D1E1-D734-E409E66A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3" y="2496720"/>
            <a:ext cx="5818206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Vakuutus on voimassa vain kuljettaessa suoraan koulusta kotiin.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Linja-autossa ja kyytiä odottaessa muistetaan asiallinen käytös ja turvavyö!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Jos lapsi pyöräilee, hän käyttää kypärää!</a:t>
            </a:r>
            <a:endParaRPr lang="en-US">
              <a:latin typeface="Comic Sans MS"/>
              <a:ea typeface="+mn-lt"/>
              <a:cs typeface="+mn-lt"/>
            </a:endParaRPr>
          </a:p>
          <a:p>
            <a:endParaRPr lang="fi-FI">
              <a:ea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elu&#10;&#10;Kuvaus luotu automaattisesti">
            <a:extLst>
              <a:ext uri="{FF2B5EF4-FFF2-40B4-BE49-F238E27FC236}">
                <a16:creationId xmlns:a16="http://schemas.microsoft.com/office/drawing/2014/main" id="{678485FC-5809-3B1B-855E-9E8A3934B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1" r="8616" b="-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698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B06A33-B4B6-117C-2803-5B8D6753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Äidinkieli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EDC7F-A3B2-ECE3-9C1D-3BD385BF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640"/>
              </a:spcBef>
            </a:pPr>
            <a:r>
              <a:rPr lang="fi-FI" sz="1700">
                <a:latin typeface="Comic Sans MS"/>
              </a:rPr>
              <a:t>Käytössä on  Ystävien aapinen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>
                <a:latin typeface="Comic Sans MS"/>
              </a:rPr>
              <a:t>Säännöllinen lukemisen harjoittelu on tärkeää kaikille, myös lukutaitoisille.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>
                <a:latin typeface="Comic Sans MS"/>
              </a:rPr>
              <a:t>Lukuläksy luetaan aina kotona ääneen ainakin kolme kertaa.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>
                <a:latin typeface="Comic Sans MS"/>
              </a:rPr>
              <a:t>Kirjainten muodot ja kirjoitussuunnat ovat kirjoittamisessa tärkeitä.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>
                <a:latin typeface="Comic Sans MS"/>
              </a:rPr>
              <a:t>Lukekaa lapselle!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>
                <a:latin typeface="Comic Sans MS"/>
                <a:ea typeface="Meiryo"/>
              </a:rPr>
              <a:t>Arttu-sovellus</a:t>
            </a:r>
          </a:p>
          <a:p>
            <a:pPr>
              <a:lnSpc>
                <a:spcPct val="130000"/>
              </a:lnSpc>
            </a:pPr>
            <a:endParaRPr lang="fi-FI" sz="170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468003-CE39-DD91-157A-0C30CF126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146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77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B37391-5265-E4DA-16FC-9D5D8790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593" y="434224"/>
            <a:ext cx="4148511" cy="819092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Matematiikka</a:t>
            </a:r>
            <a:endParaRPr lang="fi-FI"/>
          </a:p>
        </p:txBody>
      </p:sp>
      <p:pic>
        <p:nvPicPr>
          <p:cNvPr id="5" name="Kuva 4" descr="Kuva, joka sisältää kohteen teksti, Animoidut lastenohjelmat, kani, kuvitus&#10;&#10;Tekoälyllä luotu sisältö saattaa olla virheellistä.">
            <a:extLst>
              <a:ext uri="{FF2B5EF4-FFF2-40B4-BE49-F238E27FC236}">
                <a16:creationId xmlns:a16="http://schemas.microsoft.com/office/drawing/2014/main" id="{42A22948-057E-2919-0B12-9469C89D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84" y="965200"/>
            <a:ext cx="3797300" cy="49276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710989-9681-F1A9-C6FB-E6906345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129" y="1527931"/>
            <a:ext cx="3961338" cy="4077740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</a:rPr>
              <a:t>Apuvälineitä saa käyttää, niin pitkään kun ne tuntuvat tarpeellisilta.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</a:rPr>
              <a:t>Kirjan marginaaleissa saa näkyä työnteon ja ajattelun jälki (esim. apupiirrokset).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</a:rPr>
              <a:t>Uusi kirja Laskupolku.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Miten meni-video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endParaRPr lang="en-US" sz="1600" b="1" dirty="0">
              <a:latin typeface="Meiryo"/>
              <a:ea typeface="Meiryo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600" b="1" dirty="0">
              <a:latin typeface="Comic Sans MS"/>
              <a:ea typeface="Meiryo"/>
            </a:endParaRPr>
          </a:p>
          <a:p>
            <a:pPr>
              <a:lnSpc>
                <a:spcPct val="130000"/>
              </a:lnSpc>
            </a:pPr>
            <a:endParaRPr lang="fi-FI" sz="16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63657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A47920-0C96-910E-33E2-7F330618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Englanti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27722E-1F64-C9FB-EB50-6613D88C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59" y="2312988"/>
            <a:ext cx="6246911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sz="2000" b="1">
                <a:latin typeface="Comic Sans MS"/>
                <a:ea typeface="+mn-lt"/>
                <a:cs typeface="+mn-lt"/>
              </a:rPr>
              <a:t>1h viikossa</a:t>
            </a:r>
            <a:endParaRPr lang="en-US" sz="2000" b="1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sz="2000" b="1">
                <a:latin typeface="Comic Sans MS"/>
                <a:ea typeface="+mn-lt"/>
                <a:cs typeface="+mn-lt"/>
              </a:rPr>
              <a:t>Leikinomaista, toiminnallista oppimista, pääpaino puhutussa kielessä</a:t>
            </a:r>
            <a:endParaRPr lang="en-US" sz="2000" b="1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sz="2000" b="1">
                <a:latin typeface="Comic Sans MS"/>
                <a:ea typeface="+mn-lt"/>
                <a:cs typeface="+mn-lt"/>
              </a:rPr>
              <a:t>Ei läksyä</a:t>
            </a:r>
            <a:endParaRPr lang="en-US" sz="2000" b="1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sz="2000" b="1">
                <a:latin typeface="Comic Sans MS"/>
                <a:ea typeface="+mn-lt"/>
                <a:cs typeface="+mn-lt"/>
              </a:rPr>
              <a:t>Englannin kieli mukana luokan arjessa </a:t>
            </a:r>
            <a:endParaRPr lang="en-US" sz="2000" b="1">
              <a:latin typeface="Comic Sans MS"/>
              <a:ea typeface="+mn-lt"/>
              <a:cs typeface="+mn-lt"/>
            </a:endParaRPr>
          </a:p>
          <a:p>
            <a:endParaRPr lang="fi-FI" sz="2000" b="1">
              <a:latin typeface="Comic Sans MS"/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värikäs&#10;&#10;Kuvaus luotu automaattisesti">
            <a:extLst>
              <a:ext uri="{FF2B5EF4-FFF2-40B4-BE49-F238E27FC236}">
                <a16:creationId xmlns:a16="http://schemas.microsoft.com/office/drawing/2014/main" id="{0DD9153F-1705-C66E-DE97-A9FB3FB2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628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984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224921-6387-ADDE-B441-8E09D035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710875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Luokan arki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C761DC-82FD-01B9-B66D-D33C7108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75" y="1049947"/>
            <a:ext cx="6265298" cy="491429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>
                <a:latin typeface="Comic Sans MS"/>
                <a:ea typeface="+mn-lt"/>
                <a:cs typeface="+mn-lt"/>
              </a:rPr>
              <a:t>Nimet kaikkiin vaatteisiin ja varusteisiin!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Kaappiin pieni muovimuki, reppuun pahvikansio ja sisäkengät mukaan.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Aloitamme syksyn ulkoliikunnalla. Näinä päivinä oppilaalla on hyvä olla liikuntaan soveltuvat vaatteet sekä lenkkarit valmiina päällä. Sisäliikuntavarusteet voi olla koululla varalta, niille tarkoitetussa pussissa.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Yhteispeli, tunne- ja vuorovaikutustaitojen opettelua (esim. luokkapiirit, teen itse –tuokiot, juttutuokiot)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Versotoiminta = pienten riitojen ja kahnausten selvittelyä sovittelijaoppilaiden johdolla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Perinteisesti koulussamme ykköset ovat saaneet kummit viidesluokkalaisista. 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6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10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1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10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CAB3C718-A834-125D-CA39-D673911B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07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3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61D644-0418-A034-EA09-6FE78CAA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Pedanet</a:t>
            </a:r>
            <a:r>
              <a:rPr lang="fi-FI">
                <a:ea typeface="Meiryo"/>
              </a:rPr>
              <a:t>-sivut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1258D-BE24-35E4-C588-52376010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Luokalla on oma </a:t>
            </a:r>
            <a:r>
              <a:rPr lang="fi-FI" dirty="0" smtClean="0">
                <a:latin typeface="Comic Sans MS"/>
              </a:rPr>
              <a:t>nettisivu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en-US">
                <a:ea typeface="+mn-lt"/>
                <a:cs typeface="+mn-lt"/>
                <a:hlinkClick r:id="rId2"/>
              </a:rPr>
              <a:t>https</a:t>
            </a:r>
            <a:r>
              <a:rPr lang="en-US">
                <a:ea typeface="+mn-lt"/>
                <a:cs typeface="+mn-lt"/>
                <a:hlinkClick r:id="rId2"/>
              </a:rPr>
              <a:t>://</a:t>
            </a:r>
            <a:r>
              <a:rPr lang="en-US" smtClean="0">
                <a:ea typeface="+mn-lt"/>
                <a:cs typeface="+mn-lt"/>
                <a:hlinkClick r:id="rId2"/>
              </a:rPr>
              <a:t>peda.net/siilinjarvi/hamula/ljol/2008ab</a:t>
            </a:r>
            <a:endParaRPr lang="en-US" smtClean="0"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442C55C-3136-E2BE-D1B4-818702F6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30" y="2212719"/>
            <a:ext cx="3774974" cy="93954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681D811-0826-EAD4-5D39-DE8EF2F4DBB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ruoho, henkilö, ulko, lapsi&#10;&#10;Kuvaus luotu automaattisesti">
            <a:extLst>
              <a:ext uri="{FF2B5EF4-FFF2-40B4-BE49-F238E27FC236}">
                <a16:creationId xmlns:a16="http://schemas.microsoft.com/office/drawing/2014/main" id="{B453C4A8-D248-1328-5FCF-591ED5D20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3B9121-8CDE-538A-9711-CADDFC11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IP-kerho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CE649-0ABB-8385-8033-22076DDF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1.- ja 2. -luokkalaisille, klo 12-16.30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Välipala, ulkoilua, leikkiä, pelailua, erilaisia kädentaitoja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Valvotusti läksyjen tekoa, HUOM! TARKISTUS JA LUKULÄKSY AINA KOTONA!!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4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826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F926CD-3C2E-5064-3895-B8E88584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Koulumme aikuisia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6C653-311B-01B1-0A9B-662FA45B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1.- luokkien opetustiimissä: Jaana Sillanpää 1A, Johanna Leppäharju 1B, Jonna Luttinen 1-2C sekä koulunkäynninohjaaja Heli Tuovinen-Komu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Erityisopettaja Saara Lehtola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Terveydenhoitaja Suvi Kivelä vastaanotto päivittäin klo 11-11.45</a:t>
            </a:r>
            <a:endParaRPr lang="fi-FI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Kuraattori Heidi Kokkonen ti, to, pe, 044-7401904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</a:rPr>
              <a:t>Koulupsykologi Minna </a:t>
            </a:r>
            <a:r>
              <a:rPr lang="fi-FI" sz="1600" err="1">
                <a:latin typeface="Comic Sans MS"/>
              </a:rPr>
              <a:t>Stepanoff</a:t>
            </a:r>
            <a:r>
              <a:rPr lang="fi-FI" sz="1600">
                <a:latin typeface="Comic Sans MS"/>
              </a:rPr>
              <a:t> ma, ke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>
              <a:ea typeface="Meiryo"/>
            </a:endParaRP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elu, nukke&#10;&#10;Kuvaus luotu automaattisesti">
            <a:extLst>
              <a:ext uri="{FF2B5EF4-FFF2-40B4-BE49-F238E27FC236}">
                <a16:creationId xmlns:a16="http://schemas.microsoft.com/office/drawing/2014/main" id="{D96AADD6-4F2A-5FCB-90A2-3BE4DEBD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8" b="-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581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EEBDE8-BA0B-4372-0004-78A6052F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Kuinka toimin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BE4A8A-6BDA-8276-FAE2-1C33BBE6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b="1" dirty="0">
                <a:latin typeface="Comic Sans MS"/>
                <a:ea typeface="+mn-lt"/>
                <a:cs typeface="+mn-lt"/>
              </a:rPr>
              <a:t>Ilmoita seuraavan viikon ajat Wilman kautta edellisen viikon maanantaina klo 23.59 mennessä  </a:t>
            </a:r>
            <a:endParaRPr lang="en-US" b="1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b="1" dirty="0">
                <a:latin typeface="Comic Sans MS"/>
                <a:ea typeface="+mn-lt"/>
                <a:cs typeface="+mn-lt"/>
              </a:rPr>
              <a:t>Muutoksista/poissaoloista ja sairastumista ilmoitettava aina </a:t>
            </a:r>
            <a:r>
              <a:rPr lang="fi-FI" b="1" dirty="0" err="1">
                <a:latin typeface="Comic Sans MS"/>
                <a:ea typeface="+mn-lt"/>
                <a:cs typeface="+mn-lt"/>
              </a:rPr>
              <a:t>ip</a:t>
            </a:r>
            <a:r>
              <a:rPr lang="fi-FI" b="1" dirty="0">
                <a:latin typeface="Comic Sans MS"/>
                <a:ea typeface="+mn-lt"/>
                <a:cs typeface="+mn-lt"/>
              </a:rPr>
              <a:t>-kerhoon soittamalla tai tekstiviestillä puhelimitse!</a:t>
            </a:r>
            <a:endParaRPr lang="en-US" b="1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b="1" dirty="0">
                <a:latin typeface="Comic Sans MS"/>
              </a:rPr>
              <a:t>P. 044 740134</a:t>
            </a:r>
            <a:endParaRPr lang="fi-FI" b="1" dirty="0">
              <a:latin typeface="Comic Sans MS"/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kupla, objekti, puu, ruoho&#10;&#10;Kuvaus luotu automaattisesti">
            <a:extLst>
              <a:ext uri="{FF2B5EF4-FFF2-40B4-BE49-F238E27FC236}">
                <a16:creationId xmlns:a16="http://schemas.microsoft.com/office/drawing/2014/main" id="{6EA10A48-0FAB-6C1D-C15C-878667FA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2" r="23167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271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C1DDD3-EEBF-4810-86D9-25039539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4A41B5-DF9F-333B-763A-213B73AD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Tehdään yhdessä työtä lapsen parhaaksi toisiamme tukien!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Puhuttehan kotona koulusta </a:t>
            </a:r>
            <a:r>
              <a:rPr lang="fi-FI">
                <a:latin typeface="Comic Sans MS"/>
                <a:ea typeface="+mn-lt"/>
                <a:cs typeface="+mn-lt"/>
              </a:rPr>
              <a:t>positiiviseen sävyyn </a:t>
            </a:r>
            <a:r>
              <a:rPr lang="fi-FI" dirty="0">
                <a:latin typeface="Comic Sans MS"/>
                <a:ea typeface="+mn-lt"/>
                <a:cs typeface="+mn-lt"/>
              </a:rPr>
              <a:t>:-)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Koululla toimii vanhempainyhdistys.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endParaRPr lang="fi-FI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dirty="0">
                <a:latin typeface="Comic Sans MS"/>
                <a:ea typeface="+mn-lt"/>
                <a:cs typeface="+mn-lt"/>
              </a:rPr>
              <a:t>Tervetuloa </a:t>
            </a:r>
            <a:r>
              <a:rPr lang="fi-FI" dirty="0" err="1">
                <a:latin typeface="Comic Sans MS"/>
                <a:ea typeface="+mn-lt"/>
                <a:cs typeface="+mn-lt"/>
              </a:rPr>
              <a:t>Hamulan</a:t>
            </a:r>
            <a:r>
              <a:rPr lang="fi-FI" dirty="0">
                <a:latin typeface="Comic Sans MS"/>
                <a:ea typeface="+mn-lt"/>
                <a:cs typeface="+mn-lt"/>
              </a:rPr>
              <a:t> sakkiin!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dirty="0">
                <a:latin typeface="Comic Sans MS"/>
                <a:ea typeface="+mn-lt"/>
                <a:cs typeface="+mn-lt"/>
              </a:rPr>
              <a:t>T: Ykkösten opettajat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endParaRPr lang="fi-FI" dirty="0">
              <a:latin typeface="Comic Sans MS"/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, vektorigrafiikka&#10;&#10;Kuvaus luotu automaattisesti">
            <a:extLst>
              <a:ext uri="{FF2B5EF4-FFF2-40B4-BE49-F238E27FC236}">
                <a16:creationId xmlns:a16="http://schemas.microsoft.com/office/drawing/2014/main" id="{9E352DF0-CE05-8149-A47A-B6A429EDF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4" r="1401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5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 descr="Laskupolku 1A Oma vastaukset">
            <a:extLst>
              <a:ext uri="{FF2B5EF4-FFF2-40B4-BE49-F238E27FC236}">
                <a16:creationId xmlns:a16="http://schemas.microsoft.com/office/drawing/2014/main" id="{1F4D33F7-E672-0721-0879-06EBB518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553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Freeform: Shape 2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94BC15-51AD-0A4D-FFCF-5D071AB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239294"/>
            <a:ext cx="3689406" cy="1076046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Tuntijako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BCF128-44CC-66B5-044B-1964C260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092" y="1306417"/>
            <a:ext cx="4227396" cy="4505986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Äidinkieli 8h 1h lisää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Matematiikka 3h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Ympäristöoppi 2h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Englanti 1h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Kuvataide 1h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Käsityö 2h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Liikunta 2h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Musiikki 1h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Uskonto/elämänkatsomustieto 1h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 b="1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80286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1A7A4-BAB0-EDDD-DB68-281BBF3C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3986" cy="811213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Läksyt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C6448-DBEC-0725-4E8F-99F32B40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002083"/>
            <a:ext cx="5121963" cy="5419355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Läksyjä annetaan joka päivä, myös perjantaina.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Miettikää läksyille teidän perheelle sopiva aika ja paikka. 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Läksyt merkataan poissaolijoille </a:t>
            </a:r>
            <a:r>
              <a:rPr lang="fi-FI" sz="1400" dirty="0" err="1">
                <a:latin typeface="Comic Sans MS"/>
                <a:ea typeface="+mn-lt"/>
                <a:cs typeface="+mn-lt"/>
              </a:rPr>
              <a:t>pedanettiin</a:t>
            </a:r>
            <a:r>
              <a:rPr lang="fi-FI" sz="1400" dirty="0">
                <a:latin typeface="Comic Sans MS"/>
                <a:ea typeface="+mn-lt"/>
                <a:cs typeface="+mn-lt"/>
              </a:rPr>
              <a:t> oman luokan sivuille. Lomaläksyt sovitaan etukäteen.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Huolellisuus läksyjen teossa!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Unohtunut läksy annetaan ”rästiläksyksi”. Läksyn unohtaminen tai koulusta myöhästyminen ei ole maata kaatava juttu. 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Toistuvista läksyunohduksista ollaan yhteydessä kotiin. Laitetaanko Wilmaan?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 Laittakaa "puumerkki", kun olette tarkistaneet lapsenne läksyn. Näin osoitatte kiinnostuksenne lapsenne koulunkäyntiä kohtaan.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latin typeface="Comic Sans MS"/>
              <a:ea typeface="Meiryo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4FFC3A-01D8-ABC9-9E22-EB001669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49" y="2611339"/>
            <a:ext cx="3249406" cy="1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6282F7-FE89-4BE1-BC8A-FD427B1E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637554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Poissaolot</a:t>
            </a:r>
            <a:endParaRPr lang="fi-FI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Kuva 29" descr="Kuva, joka sisältää kohteen vuode, sisä, henkilö&#10;&#10;Kuvaus luotu automaattisesti">
            <a:extLst>
              <a:ext uri="{FF2B5EF4-FFF2-40B4-BE49-F238E27FC236}">
                <a16:creationId xmlns:a16="http://schemas.microsoft.com/office/drawing/2014/main" id="{F029C231-258C-C62A-F4A2-4ACD0972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4" r="18379" b="-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0D54721-80D5-CFFF-D1D3-B8F862013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51960"/>
              </p:ext>
            </p:extLst>
          </p:nvPr>
        </p:nvGraphicFramePr>
        <p:xfrm>
          <a:off x="6162260" y="1447551"/>
          <a:ext cx="4691478" cy="522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3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34D6EC-634C-FD88-D179-EC0FD3C3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3B413B-80AA-EAD7-5D2A-9A5F85E3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70" y="2312988"/>
            <a:ext cx="5599753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Arviointia tehdään jatkuvasti tunneilla, testeillä ja pienillä kokeilla.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Väliarviointi suoritetaan oppimiskeskusteluna marras- joulukuun tietämissä.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Lukuvuosiarviointi on sanallinen (rastit) arviointi lukukauden lopuksi.</a:t>
            </a:r>
            <a:endParaRPr lang="en-US">
              <a:latin typeface="Comic Sans MS"/>
              <a:ea typeface="+mn-lt"/>
              <a:cs typeface="+mn-lt"/>
            </a:endParaRPr>
          </a:p>
          <a:p>
            <a:endParaRPr lang="fi-FI">
              <a:latin typeface="Comic Sans MS"/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einä, sisä, näyttö&#10;&#10;Kuvaus luotu automaattisesti">
            <a:extLst>
              <a:ext uri="{FF2B5EF4-FFF2-40B4-BE49-F238E27FC236}">
                <a16:creationId xmlns:a16="http://schemas.microsoft.com/office/drawing/2014/main" id="{E09CD35E-23E4-9FE4-AC71-A371F94E5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6" r="21056" b="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1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86E251-4C13-A18C-6641-69EDF7BD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Tieto kulkee puolin ja toisin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A3DCB-C32F-764D-D5D1-A552592D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Tiedotus tapahtuu Wilmassa koulusta kotiin ja kodista kouluun.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Sellaiset asiat, jotka edellyttävät reagointia koulupäivän aikana, pitää soittaa. En välttämättä ehdi lukea teksti- tai Wilma-viestejä päivällä.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Kiusaamistapaukset ilmoitetaan puolin ja toisin välittömästi, jotta asioihin päästään heti puuttumaan. 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Ottakaa aina yhteyttä, jos jokin asia mietityttää tai ihmetyttää.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endParaRPr lang="en-US" sz="14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latin typeface="Comic Sans MS"/>
              <a:ea typeface="Meiryo"/>
            </a:endParaRPr>
          </a:p>
        </p:txBody>
      </p:sp>
      <p:pic>
        <p:nvPicPr>
          <p:cNvPr id="4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9783B40C-D059-6655-4575-F06167AD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225" y="964568"/>
            <a:ext cx="2760163" cy="49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0610AFE7-2259-E327-4D38-7AB551DE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5358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09DD4A-2AF7-A8DF-A20A-70DC79D5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533423"/>
          </a:xfrm>
        </p:spPr>
        <p:txBody>
          <a:bodyPr anchor="b"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BCD8F4-A8D0-A6AE-6503-B0ED9124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94" y="1321345"/>
            <a:ext cx="6709259" cy="464289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Jos perheessä tapahtuu isoja asioita, on koulussa siitä hyvä tietää.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Jos oppilas ei voi osallistua tai saa osallistua rajoitetusti koululiikuntaan, siitä tulee aikuisen ilmoittaa opettajalle.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/>
                <a:ea typeface="+mn-lt"/>
                <a:cs typeface="+mn-lt"/>
              </a:rPr>
              <a:t>Jos lapsi tarvitsee päivän aikana esim. särkylääkettä, lapsi ottaa sen itse teidän vastuulla. Lääkinnän tarpeesta olisi kuitenkin hyvä ilmoittaa opettajalle. Opettajilla ei ole lupa lääkitä. </a:t>
            </a:r>
            <a:endParaRPr lang="en-US" sz="16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6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9960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00EF40-047F-06FC-6F2E-013B845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Koululaisen parhaaksi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657E85-183F-E97F-4A2D-E4264D4E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83570"/>
            <a:ext cx="5181599" cy="3780668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riittävä yöuni, n. 10 h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hyvä aamupala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säänmukainen vaatetus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repussa tarvittavat tavarat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mieli on luottavainen ja oppilaan käsitys itsestä oppijana positiivinen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kohtuudella peliaikaa pelikoneilla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tukea, kannustusta, yhteistä aikaa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b="1" dirty="0">
                <a:latin typeface="Comic Sans MS"/>
                <a:ea typeface="+mn-lt"/>
                <a:cs typeface="+mn-lt"/>
              </a:rPr>
              <a:t>apua ja kiinnostusta läksyihin ja koulutyöhön</a:t>
            </a:r>
            <a:endParaRPr lang="en-US" sz="1600" b="1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600" b="1">
              <a:latin typeface="Comic Sans MS"/>
              <a:ea typeface="Meiryo"/>
            </a:endParaRPr>
          </a:p>
          <a:p>
            <a:pPr>
              <a:lnSpc>
                <a:spcPct val="130000"/>
              </a:lnSpc>
            </a:pPr>
            <a:endParaRPr lang="fi-FI" sz="1500">
              <a:ea typeface="Meiryo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DD9388D-CA4D-B140-9427-E39EAB5E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6666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6266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C51450DC292428F700ECD066D663B" ma:contentTypeVersion="18" ma:contentTypeDescription="Luo uusi asiakirja." ma:contentTypeScope="" ma:versionID="810da8a6e43796b9cd443dd14fbf77e9">
  <xsd:schema xmlns:xsd="http://www.w3.org/2001/XMLSchema" xmlns:xs="http://www.w3.org/2001/XMLSchema" xmlns:p="http://schemas.microsoft.com/office/2006/metadata/properties" xmlns:ns2="4d4d421b-b4d3-468b-a9e4-59f5e6f875c5" xmlns:ns3="f86328d0-64f3-4071-98fe-a419545daba0" targetNamespace="http://schemas.microsoft.com/office/2006/metadata/properties" ma:root="true" ma:fieldsID="8e1953b992f77a848dcf97abebcfb0d9" ns2:_="" ns3:_="">
    <xsd:import namespace="4d4d421b-b4d3-468b-a9e4-59f5e6f875c5"/>
    <xsd:import namespace="f86328d0-64f3-4071-98fe-a419545da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421b-b4d3-468b-a9e4-59f5e6f87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28d0-64f3-4071-98fe-a419545da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6a3903-8c8f-4275-a779-c3e9dcb4d0af}" ma:internalName="TaxCatchAll" ma:showField="CatchAllData" ma:web="f86328d0-64f3-4071-98fe-a419545da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6328d0-64f3-4071-98fe-a419545daba0" xsi:nil="true"/>
    <lcf76f155ced4ddcb4097134ff3c332f xmlns="4d4d421b-b4d3-468b-a9e4-59f5e6f875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5E8B9B-D168-44A0-8FFC-EA963F77C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421b-b4d3-468b-a9e4-59f5e6f875c5"/>
    <ds:schemaRef ds:uri="f86328d0-64f3-4071-98fe-a419545da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6A676D-B044-45A7-B62B-268A534346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66D99-8C00-43C9-8EFF-B396BA0E21F6}">
  <ds:schemaRefs>
    <ds:schemaRef ds:uri="f86328d0-64f3-4071-98fe-a419545daba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d4d421b-b4d3-468b-a9e4-59f5e6f875c5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975</Words>
  <Application>Microsoft Office PowerPoint</Application>
  <PresentationFormat>Laajakuva</PresentationFormat>
  <Paragraphs>117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Comic Sans MS</vt:lpstr>
      <vt:lpstr>Corbel</vt:lpstr>
      <vt:lpstr>Meiryo</vt:lpstr>
      <vt:lpstr>StarSymbol,Sans-Serif</vt:lpstr>
      <vt:lpstr>SketchLinesVTI</vt:lpstr>
      <vt:lpstr>Vanhempainilta</vt:lpstr>
      <vt:lpstr>Koulumme aikuisia</vt:lpstr>
      <vt:lpstr>Tuntijako</vt:lpstr>
      <vt:lpstr>Läksyt</vt:lpstr>
      <vt:lpstr>Poissaolot</vt:lpstr>
      <vt:lpstr>Arviointi</vt:lpstr>
      <vt:lpstr>Tieto kulkee puolin ja toisin</vt:lpstr>
      <vt:lpstr>PowerPoint-esitys</vt:lpstr>
      <vt:lpstr>Koululaisen parhaaksi</vt:lpstr>
      <vt:lpstr>Luokan käytänteitä</vt:lpstr>
      <vt:lpstr>PowerPoint-esitys</vt:lpstr>
      <vt:lpstr>PowerPoint-esitys</vt:lpstr>
      <vt:lpstr>Koulumatka</vt:lpstr>
      <vt:lpstr>Äidinkieli</vt:lpstr>
      <vt:lpstr>Matematiikka</vt:lpstr>
      <vt:lpstr>Englanti</vt:lpstr>
      <vt:lpstr>Luokan arki</vt:lpstr>
      <vt:lpstr>Pedanet-sivut</vt:lpstr>
      <vt:lpstr>IP-kerho</vt:lpstr>
      <vt:lpstr>Kuinka toimin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Jaana Sillanpää</dc:creator>
  <cp:lastModifiedBy>Johanna Leppäharju</cp:lastModifiedBy>
  <cp:revision>60</cp:revision>
  <dcterms:created xsi:type="dcterms:W3CDTF">2022-08-14T19:41:11Z</dcterms:created>
  <dcterms:modified xsi:type="dcterms:W3CDTF">2025-08-12T11:54:44Z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0x010100BC5C51450DC292428F700ECD066D663B</vt:lpwstr>
  </property>
  <property fmtid="{D5CDD505-2E9C-101B-9397-08002B2CF9AE}" pid="3" name="MediaServiceImageTags">
    <vt:lpwstr/>
  </property>
</Properties>
</file>