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80" r:id="rId16"/>
    <p:sldId id="267" r:id="rId17"/>
    <p:sldId id="268" r:id="rId18"/>
    <p:sldId id="269" r:id="rId19"/>
    <p:sldId id="279" r:id="rId20"/>
    <p:sldId id="270" r:id="rId21"/>
    <p:sldId id="271" r:id="rId22"/>
    <p:sldId id="272" r:id="rId23"/>
    <p:sldId id="273" r:id="rId24"/>
    <p:sldId id="274" r:id="rId25"/>
    <p:sldId id="275" r:id="rId26"/>
    <p:sldId id="276" r:id="rId27"/>
    <p:sldId id="277" r:id="rId28"/>
    <p:sldId id="278"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058F1-CB5E-BC6D-4B68-2873D2101295}" v="59" dt="2022-08-15T19:09:22.591"/>
    <p1510:client id="{7468A8F1-4AF3-9BCC-ACB5-D87DE9962C8B}" v="9" dt="2022-08-16T11:40:21.569"/>
    <p1510:client id="{8C6A2C24-BB1B-3A9A-B36C-2E196657F44F}" v="159" dt="2022-08-14T20:15:07.885"/>
    <p1510:client id="{A029FD51-FD9C-3E2C-F9E8-36CC5B73160B}" v="92" dt="2022-08-15T10:20:21.293"/>
    <p1510:client id="{BD88B188-4793-4AED-B238-BCC9ECB22D7E}" v="246" dt="2022-08-14T20:01:50.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D88B188-4793-4AED-B238-BCC9ECB22D7E}"/>
    <pc:docChg chg="modSld">
      <pc:chgData name="" userId="" providerId="" clId="Web-{BD88B188-4793-4AED-B238-BCC9ECB22D7E}" dt="2022-08-14T19:41:19.504" v="4" actId="20577"/>
      <pc:docMkLst>
        <pc:docMk/>
      </pc:docMkLst>
      <pc:sldChg chg="modSp">
        <pc:chgData name="" userId="" providerId="" clId="Web-{BD88B188-4793-4AED-B238-BCC9ECB22D7E}" dt="2022-08-14T19:41:19.504" v="4" actId="20577"/>
        <pc:sldMkLst>
          <pc:docMk/>
          <pc:sldMk cId="782385677" sldId="256"/>
        </pc:sldMkLst>
        <pc:spChg chg="mod">
          <ac:chgData name="" userId="" providerId="" clId="Web-{BD88B188-4793-4AED-B238-BCC9ECB22D7E}" dt="2022-08-14T19:41:19.504" v="4" actId="20577"/>
          <ac:spMkLst>
            <pc:docMk/>
            <pc:sldMk cId="782385677" sldId="256"/>
            <ac:spMk id="2" creationId="{00000000-0000-0000-0000-000000000000}"/>
          </ac:spMkLst>
        </pc:spChg>
      </pc:sldChg>
    </pc:docChg>
  </pc:docChgLst>
  <pc:docChgLst>
    <pc:chgData name="Johanna Leppäharju" userId="S::johanna.leppaharju@edusiilinjarvi.fi::cb9cca7c-6a1e-48c8-81b2-06cd8e941ae6" providerId="AD" clId="Web-{BD88B188-4793-4AED-B238-BCC9ECB22D7E}"/>
    <pc:docChg chg="addSld modSld addMainMaster delMainMaster">
      <pc:chgData name="Johanna Leppäharju" userId="S::johanna.leppaharju@edusiilinjarvi.fi::cb9cca7c-6a1e-48c8-81b2-06cd8e941ae6" providerId="AD" clId="Web-{BD88B188-4793-4AED-B238-BCC9ECB22D7E}" dt="2022-08-14T20:01:58.393" v="217"/>
      <pc:docMkLst>
        <pc:docMk/>
      </pc:docMkLst>
      <pc:sldChg chg="addSp delSp modSp mod setBg modClrScheme addAnim chgLayout">
        <pc:chgData name="Johanna Leppäharju" userId="S::johanna.leppaharju@edusiilinjarvi.fi::cb9cca7c-6a1e-48c8-81b2-06cd8e941ae6" providerId="AD" clId="Web-{BD88B188-4793-4AED-B238-BCC9ECB22D7E}" dt="2022-08-14T19:41:53.473" v="12" actId="20577"/>
        <pc:sldMkLst>
          <pc:docMk/>
          <pc:sldMk cId="782385677" sldId="256"/>
        </pc:sldMkLst>
        <pc:spChg chg="mod">
          <ac:chgData name="Johanna Leppäharju" userId="S::johanna.leppaharju@edusiilinjarvi.fi::cb9cca7c-6a1e-48c8-81b2-06cd8e941ae6" providerId="AD" clId="Web-{BD88B188-4793-4AED-B238-BCC9ECB22D7E}" dt="2022-08-14T19:41:36.754" v="6"/>
          <ac:spMkLst>
            <pc:docMk/>
            <pc:sldMk cId="782385677" sldId="256"/>
            <ac:spMk id="2" creationId="{00000000-0000-0000-0000-000000000000}"/>
          </ac:spMkLst>
        </pc:spChg>
        <pc:spChg chg="mod">
          <ac:chgData name="Johanna Leppäharju" userId="S::johanna.leppaharju@edusiilinjarvi.fi::cb9cca7c-6a1e-48c8-81b2-06cd8e941ae6" providerId="AD" clId="Web-{BD88B188-4793-4AED-B238-BCC9ECB22D7E}" dt="2022-08-14T19:41:53.473" v="12" actId="20577"/>
          <ac:spMkLst>
            <pc:docMk/>
            <pc:sldMk cId="782385677" sldId="256"/>
            <ac:spMk id="3" creationId="{00000000-0000-0000-0000-000000000000}"/>
          </ac:spMkLst>
        </pc:spChg>
        <pc:spChg chg="add del">
          <ac:chgData name="Johanna Leppäharju" userId="S::johanna.leppaharju@edusiilinjarvi.fi::cb9cca7c-6a1e-48c8-81b2-06cd8e941ae6" providerId="AD" clId="Web-{BD88B188-4793-4AED-B238-BCC9ECB22D7E}" dt="2022-08-14T19:41:36.754" v="6"/>
          <ac:spMkLst>
            <pc:docMk/>
            <pc:sldMk cId="782385677" sldId="256"/>
            <ac:spMk id="9" creationId="{C1DD1A8A-57D5-4A81-AD04-532B043C5611}"/>
          </ac:spMkLst>
        </pc:spChg>
        <pc:spChg chg="add del">
          <ac:chgData name="Johanna Leppäharju" userId="S::johanna.leppaharju@edusiilinjarvi.fi::cb9cca7c-6a1e-48c8-81b2-06cd8e941ae6" providerId="AD" clId="Web-{BD88B188-4793-4AED-B238-BCC9ECB22D7E}" dt="2022-08-14T19:41:36.754" v="6"/>
          <ac:spMkLst>
            <pc:docMk/>
            <pc:sldMk cId="782385677" sldId="256"/>
            <ac:spMk id="11" creationId="{007891EC-4501-44ED-A8C8-B11B6DB767AB}"/>
          </ac:spMkLst>
        </pc:spChg>
        <pc:spChg chg="add">
          <ac:chgData name="Johanna Leppäharju" userId="S::johanna.leppaharju@edusiilinjarvi.fi::cb9cca7c-6a1e-48c8-81b2-06cd8e941ae6" providerId="AD" clId="Web-{BD88B188-4793-4AED-B238-BCC9ECB22D7E}" dt="2022-08-14T19:41:36.754" v="6"/>
          <ac:spMkLst>
            <pc:docMk/>
            <pc:sldMk cId="782385677" sldId="256"/>
            <ac:spMk id="16" creationId="{0DBF1ABE-8590-450D-BB49-BDDCCF3EEA9E}"/>
          </ac:spMkLst>
        </pc:spChg>
        <pc:spChg chg="add">
          <ac:chgData name="Johanna Leppäharju" userId="S::johanna.leppaharju@edusiilinjarvi.fi::cb9cca7c-6a1e-48c8-81b2-06cd8e941ae6" providerId="AD" clId="Web-{BD88B188-4793-4AED-B238-BCC9ECB22D7E}" dt="2022-08-14T19:41:36.754" v="6"/>
          <ac:spMkLst>
            <pc:docMk/>
            <pc:sldMk cId="782385677" sldId="256"/>
            <ac:spMk id="18" creationId="{96CB0275-66F1-4491-93B8-121D0C7176BF}"/>
          </ac:spMkLst>
        </pc:spChg>
        <pc:spChg chg="add">
          <ac:chgData name="Johanna Leppäharju" userId="S::johanna.leppaharju@edusiilinjarvi.fi::cb9cca7c-6a1e-48c8-81b2-06cd8e941ae6" providerId="AD" clId="Web-{BD88B188-4793-4AED-B238-BCC9ECB22D7E}" dt="2022-08-14T19:41:36.754" v="6"/>
          <ac:spMkLst>
            <pc:docMk/>
            <pc:sldMk cId="782385677" sldId="256"/>
            <ac:spMk id="20" creationId="{18D32C3D-8F76-4E99-BE56-0836CC38CC84}"/>
          </ac:spMkLst>
        </pc:spChg>
        <pc:spChg chg="add">
          <ac:chgData name="Johanna Leppäharju" userId="S::johanna.leppaharju@edusiilinjarvi.fi::cb9cca7c-6a1e-48c8-81b2-06cd8e941ae6" providerId="AD" clId="Web-{BD88B188-4793-4AED-B238-BCC9ECB22D7E}" dt="2022-08-14T19:41:36.754" v="6"/>
          <ac:spMkLst>
            <pc:docMk/>
            <pc:sldMk cId="782385677" sldId="256"/>
            <ac:spMk id="22" creationId="{70766076-46F5-42D5-A773-2B3BEF2B8B74}"/>
          </ac:spMkLst>
        </pc:spChg>
        <pc:picChg chg="add mod ord">
          <ac:chgData name="Johanna Leppäharju" userId="S::johanna.leppaharju@edusiilinjarvi.fi::cb9cca7c-6a1e-48c8-81b2-06cd8e941ae6" providerId="AD" clId="Web-{BD88B188-4793-4AED-B238-BCC9ECB22D7E}" dt="2022-08-14T19:41:36.754" v="6"/>
          <ac:picMkLst>
            <pc:docMk/>
            <pc:sldMk cId="782385677" sldId="256"/>
            <ac:picMk id="4" creationId="{D5FBF369-3396-1E54-5E71-BB0A6060C3A5}"/>
          </ac:picMkLst>
        </pc:picChg>
      </pc:sldChg>
      <pc:sldChg chg="addSp delSp modSp new mod setBg">
        <pc:chgData name="Johanna Leppäharju" userId="S::johanna.leppaharju@edusiilinjarvi.fi::cb9cca7c-6a1e-48c8-81b2-06cd8e941ae6" providerId="AD" clId="Web-{BD88B188-4793-4AED-B238-BCC9ECB22D7E}" dt="2022-08-14T19:42:48.990" v="31"/>
        <pc:sldMkLst>
          <pc:docMk/>
          <pc:sldMk cId="2705813620" sldId="257"/>
        </pc:sldMkLst>
        <pc:spChg chg="mod">
          <ac:chgData name="Johanna Leppäharju" userId="S::johanna.leppaharju@edusiilinjarvi.fi::cb9cca7c-6a1e-48c8-81b2-06cd8e941ae6" providerId="AD" clId="Web-{BD88B188-4793-4AED-B238-BCC9ECB22D7E}" dt="2022-08-14T19:42:48.990" v="31"/>
          <ac:spMkLst>
            <pc:docMk/>
            <pc:sldMk cId="2705813620" sldId="257"/>
            <ac:spMk id="2" creationId="{74F926CD-3C2E-5064-3895-B8E88584CD9A}"/>
          </ac:spMkLst>
        </pc:spChg>
        <pc:spChg chg="mod">
          <ac:chgData name="Johanna Leppäharju" userId="S::johanna.leppaharju@edusiilinjarvi.fi::cb9cca7c-6a1e-48c8-81b2-06cd8e941ae6" providerId="AD" clId="Web-{BD88B188-4793-4AED-B238-BCC9ECB22D7E}" dt="2022-08-14T19:42:48.990" v="31"/>
          <ac:spMkLst>
            <pc:docMk/>
            <pc:sldMk cId="2705813620" sldId="257"/>
            <ac:spMk id="3" creationId="{5DB6C653-311B-01B1-0A9B-662FA45B0CF6}"/>
          </ac:spMkLst>
        </pc:spChg>
        <pc:spChg chg="add del">
          <ac:chgData name="Johanna Leppäharju" userId="S::johanna.leppaharju@edusiilinjarvi.fi::cb9cca7c-6a1e-48c8-81b2-06cd8e941ae6" providerId="AD" clId="Web-{BD88B188-4793-4AED-B238-BCC9ECB22D7E}" dt="2022-08-14T19:42:46.286" v="28"/>
          <ac:spMkLst>
            <pc:docMk/>
            <pc:sldMk cId="2705813620" sldId="257"/>
            <ac:spMk id="9" creationId="{8181FC64-B306-4821-98E2-780662EFC486}"/>
          </ac:spMkLst>
        </pc:spChg>
        <pc:spChg chg="add del">
          <ac:chgData name="Johanna Leppäharju" userId="S::johanna.leppaharju@edusiilinjarvi.fi::cb9cca7c-6a1e-48c8-81b2-06cd8e941ae6" providerId="AD" clId="Web-{BD88B188-4793-4AED-B238-BCC9ECB22D7E}" dt="2022-08-14T19:42:46.286" v="28"/>
          <ac:spMkLst>
            <pc:docMk/>
            <pc:sldMk cId="2705813620" sldId="257"/>
            <ac:spMk id="11" creationId="{5871FC61-DD4E-47D4-81FD-8A7E7D12B371}"/>
          </ac:spMkLst>
        </pc:spChg>
        <pc:spChg chg="add del">
          <ac:chgData name="Johanna Leppäharju" userId="S::johanna.leppaharju@edusiilinjarvi.fi::cb9cca7c-6a1e-48c8-81b2-06cd8e941ae6" providerId="AD" clId="Web-{BD88B188-4793-4AED-B238-BCC9ECB22D7E}" dt="2022-08-14T19:42:46.286" v="28"/>
          <ac:spMkLst>
            <pc:docMk/>
            <pc:sldMk cId="2705813620" sldId="257"/>
            <ac:spMk id="13" creationId="{829A1E2C-5AC8-40FC-99E9-832069D39792}"/>
          </ac:spMkLst>
        </pc:spChg>
        <pc:spChg chg="add del">
          <ac:chgData name="Johanna Leppäharju" userId="S::johanna.leppaharju@edusiilinjarvi.fi::cb9cca7c-6a1e-48c8-81b2-06cd8e941ae6" providerId="AD" clId="Web-{BD88B188-4793-4AED-B238-BCC9ECB22D7E}" dt="2022-08-14T19:42:46.286" v="28"/>
          <ac:spMkLst>
            <pc:docMk/>
            <pc:sldMk cId="2705813620" sldId="257"/>
            <ac:spMk id="15" creationId="{55C54A75-E44A-4147-B9D0-FF46CFD31612}"/>
          </ac:spMkLst>
        </pc:spChg>
        <pc:spChg chg="add del">
          <ac:chgData name="Johanna Leppäharju" userId="S::johanna.leppaharju@edusiilinjarvi.fi::cb9cca7c-6a1e-48c8-81b2-06cd8e941ae6" providerId="AD" clId="Web-{BD88B188-4793-4AED-B238-BCC9ECB22D7E}" dt="2022-08-14T19:42:48.990" v="30"/>
          <ac:spMkLst>
            <pc:docMk/>
            <pc:sldMk cId="2705813620" sldId="257"/>
            <ac:spMk id="17" creationId="{3D5FBB81-B61B-416A-8F5D-A8DDF62530F1}"/>
          </ac:spMkLst>
        </pc:spChg>
        <pc:spChg chg="add del">
          <ac:chgData name="Johanna Leppäharju" userId="S::johanna.leppaharju@edusiilinjarvi.fi::cb9cca7c-6a1e-48c8-81b2-06cd8e941ae6" providerId="AD" clId="Web-{BD88B188-4793-4AED-B238-BCC9ECB22D7E}" dt="2022-08-14T19:42:48.990" v="30"/>
          <ac:spMkLst>
            <pc:docMk/>
            <pc:sldMk cId="2705813620" sldId="257"/>
            <ac:spMk id="18" creationId="{40C0D7D4-D83D-4C58-87D1-955F0A9173D7}"/>
          </ac:spMkLst>
        </pc:spChg>
        <pc:spChg chg="add del">
          <ac:chgData name="Johanna Leppäharju" userId="S::johanna.leppaharju@edusiilinjarvi.fi::cb9cca7c-6a1e-48c8-81b2-06cd8e941ae6" providerId="AD" clId="Web-{BD88B188-4793-4AED-B238-BCC9ECB22D7E}" dt="2022-08-14T19:42:48.990" v="30"/>
          <ac:spMkLst>
            <pc:docMk/>
            <pc:sldMk cId="2705813620" sldId="257"/>
            <ac:spMk id="19" creationId="{15F9A324-404E-4C5D-AFF0-C5D0D84182B0}"/>
          </ac:spMkLst>
        </pc:spChg>
        <pc:spChg chg="add del">
          <ac:chgData name="Johanna Leppäharju" userId="S::johanna.leppaharju@edusiilinjarvi.fi::cb9cca7c-6a1e-48c8-81b2-06cd8e941ae6" providerId="AD" clId="Web-{BD88B188-4793-4AED-B238-BCC9ECB22D7E}" dt="2022-08-14T19:42:48.990" v="30"/>
          <ac:spMkLst>
            <pc:docMk/>
            <pc:sldMk cId="2705813620" sldId="257"/>
            <ac:spMk id="20" creationId="{AC4CE3C4-3600-4353-9FE1-B32D06BEF02B}"/>
          </ac:spMkLst>
        </pc:spChg>
        <pc:spChg chg="add">
          <ac:chgData name="Johanna Leppäharju" userId="S::johanna.leppaharju@edusiilinjarvi.fi::cb9cca7c-6a1e-48c8-81b2-06cd8e941ae6" providerId="AD" clId="Web-{BD88B188-4793-4AED-B238-BCC9ECB22D7E}" dt="2022-08-14T19:42:48.990" v="31"/>
          <ac:spMkLst>
            <pc:docMk/>
            <pc:sldMk cId="2705813620" sldId="257"/>
            <ac:spMk id="22" creationId="{8181FC64-B306-4821-98E2-780662EFC486}"/>
          </ac:spMkLst>
        </pc:spChg>
        <pc:spChg chg="add">
          <ac:chgData name="Johanna Leppäharju" userId="S::johanna.leppaharju@edusiilinjarvi.fi::cb9cca7c-6a1e-48c8-81b2-06cd8e941ae6" providerId="AD" clId="Web-{BD88B188-4793-4AED-B238-BCC9ECB22D7E}" dt="2022-08-14T19:42:48.990" v="31"/>
          <ac:spMkLst>
            <pc:docMk/>
            <pc:sldMk cId="2705813620" sldId="257"/>
            <ac:spMk id="23" creationId="{5871FC61-DD4E-47D4-81FD-8A7E7D12B371}"/>
          </ac:spMkLst>
        </pc:spChg>
        <pc:spChg chg="add">
          <ac:chgData name="Johanna Leppäharju" userId="S::johanna.leppaharju@edusiilinjarvi.fi::cb9cca7c-6a1e-48c8-81b2-06cd8e941ae6" providerId="AD" clId="Web-{BD88B188-4793-4AED-B238-BCC9ECB22D7E}" dt="2022-08-14T19:42:48.990" v="31"/>
          <ac:spMkLst>
            <pc:docMk/>
            <pc:sldMk cId="2705813620" sldId="257"/>
            <ac:spMk id="24" creationId="{829A1E2C-5AC8-40FC-99E9-832069D39792}"/>
          </ac:spMkLst>
        </pc:spChg>
        <pc:spChg chg="add">
          <ac:chgData name="Johanna Leppäharju" userId="S::johanna.leppaharju@edusiilinjarvi.fi::cb9cca7c-6a1e-48c8-81b2-06cd8e941ae6" providerId="AD" clId="Web-{BD88B188-4793-4AED-B238-BCC9ECB22D7E}" dt="2022-08-14T19:42:48.990" v="31"/>
          <ac:spMkLst>
            <pc:docMk/>
            <pc:sldMk cId="2705813620" sldId="257"/>
            <ac:spMk id="25" creationId="{55C54A75-E44A-4147-B9D0-FF46CFD31612}"/>
          </ac:spMkLst>
        </pc:spChg>
        <pc:picChg chg="add mod">
          <ac:chgData name="Johanna Leppäharju" userId="S::johanna.leppaharju@edusiilinjarvi.fi::cb9cca7c-6a1e-48c8-81b2-06cd8e941ae6" providerId="AD" clId="Web-{BD88B188-4793-4AED-B238-BCC9ECB22D7E}" dt="2022-08-14T19:42:48.990" v="31"/>
          <ac:picMkLst>
            <pc:docMk/>
            <pc:sldMk cId="2705813620" sldId="257"/>
            <ac:picMk id="4" creationId="{D96AADD6-4F2A-5FCB-90A2-3BE4DEBD43B5}"/>
          </ac:picMkLst>
        </pc:picChg>
      </pc:sldChg>
      <pc:sldChg chg="addSp delSp modSp new mod setBg">
        <pc:chgData name="Johanna Leppäharju" userId="S::johanna.leppaharju@edusiilinjarvi.fi::cb9cca7c-6a1e-48c8-81b2-06cd8e941ae6" providerId="AD" clId="Web-{BD88B188-4793-4AED-B238-BCC9ECB22D7E}" dt="2022-08-14T19:44:32.709" v="60"/>
        <pc:sldMkLst>
          <pc:docMk/>
          <pc:sldMk cId="1074295971" sldId="258"/>
        </pc:sldMkLst>
        <pc:spChg chg="mod">
          <ac:chgData name="Johanna Leppäharju" userId="S::johanna.leppaharju@edusiilinjarvi.fi::cb9cca7c-6a1e-48c8-81b2-06cd8e941ae6" providerId="AD" clId="Web-{BD88B188-4793-4AED-B238-BCC9ECB22D7E}" dt="2022-08-14T19:44:32.709" v="60"/>
          <ac:spMkLst>
            <pc:docMk/>
            <pc:sldMk cId="1074295971" sldId="258"/>
            <ac:spMk id="2" creationId="{DDC67D39-DFE0-C3C6-8C30-3567D126B81D}"/>
          </ac:spMkLst>
        </pc:spChg>
        <pc:spChg chg="mod">
          <ac:chgData name="Johanna Leppäharju" userId="S::johanna.leppaharju@edusiilinjarvi.fi::cb9cca7c-6a1e-48c8-81b2-06cd8e941ae6" providerId="AD" clId="Web-{BD88B188-4793-4AED-B238-BCC9ECB22D7E}" dt="2022-08-14T19:44:32.709" v="60"/>
          <ac:spMkLst>
            <pc:docMk/>
            <pc:sldMk cId="1074295971" sldId="258"/>
            <ac:spMk id="3" creationId="{453F4CAD-2C0D-BAA0-8A56-32AC59E29967}"/>
          </ac:spMkLst>
        </pc:spChg>
        <pc:spChg chg="add del">
          <ac:chgData name="Johanna Leppäharju" userId="S::johanna.leppaharju@edusiilinjarvi.fi::cb9cca7c-6a1e-48c8-81b2-06cd8e941ae6" providerId="AD" clId="Web-{BD88B188-4793-4AED-B238-BCC9ECB22D7E}" dt="2022-08-14T19:44:32.709" v="59"/>
          <ac:spMkLst>
            <pc:docMk/>
            <pc:sldMk cId="1074295971" sldId="258"/>
            <ac:spMk id="9" creationId="{49BB7E9A-6937-4BF0-9F51-A20F197B550F}"/>
          </ac:spMkLst>
        </pc:spChg>
        <pc:spChg chg="add del">
          <ac:chgData name="Johanna Leppäharju" userId="S::johanna.leppaharju@edusiilinjarvi.fi::cb9cca7c-6a1e-48c8-81b2-06cd8e941ae6" providerId="AD" clId="Web-{BD88B188-4793-4AED-B238-BCC9ECB22D7E}" dt="2022-08-14T19:44:32.709" v="59"/>
          <ac:spMkLst>
            <pc:docMk/>
            <pc:sldMk cId="1074295971" sldId="258"/>
            <ac:spMk id="11" creationId="{E0939753-89D7-48A8-8441-B9FF25CE8A7E}"/>
          </ac:spMkLst>
        </pc:spChg>
        <pc:spChg chg="add del">
          <ac:chgData name="Johanna Leppäharju" userId="S::johanna.leppaharju@edusiilinjarvi.fi::cb9cca7c-6a1e-48c8-81b2-06cd8e941ae6" providerId="AD" clId="Web-{BD88B188-4793-4AED-B238-BCC9ECB22D7E}" dt="2022-08-14T19:44:32.709" v="59"/>
          <ac:spMkLst>
            <pc:docMk/>
            <pc:sldMk cId="1074295971" sldId="258"/>
            <ac:spMk id="13" creationId="{9F5CCFC5-858F-4B45-9B10-D49DD0280D20}"/>
          </ac:spMkLst>
        </pc:spChg>
        <pc:spChg chg="add del">
          <ac:chgData name="Johanna Leppäharju" userId="S::johanna.leppaharju@edusiilinjarvi.fi::cb9cca7c-6a1e-48c8-81b2-06cd8e941ae6" providerId="AD" clId="Web-{BD88B188-4793-4AED-B238-BCC9ECB22D7E}" dt="2022-08-14T19:44:32.709" v="59"/>
          <ac:spMkLst>
            <pc:docMk/>
            <pc:sldMk cId="1074295971" sldId="258"/>
            <ac:spMk id="15" creationId="{2348ECDC-D455-4B71-90F6-2ECC12B7983B}"/>
          </ac:spMkLst>
        </pc:spChg>
        <pc:spChg chg="add">
          <ac:chgData name="Johanna Leppäharju" userId="S::johanna.leppaharju@edusiilinjarvi.fi::cb9cca7c-6a1e-48c8-81b2-06cd8e941ae6" providerId="AD" clId="Web-{BD88B188-4793-4AED-B238-BCC9ECB22D7E}" dt="2022-08-14T19:44:32.709" v="60"/>
          <ac:spMkLst>
            <pc:docMk/>
            <pc:sldMk cId="1074295971" sldId="258"/>
            <ac:spMk id="17" creationId="{49BB7E9A-6937-4BF0-9F51-A20F197B550F}"/>
          </ac:spMkLst>
        </pc:spChg>
        <pc:spChg chg="add">
          <ac:chgData name="Johanna Leppäharju" userId="S::johanna.leppaharju@edusiilinjarvi.fi::cb9cca7c-6a1e-48c8-81b2-06cd8e941ae6" providerId="AD" clId="Web-{BD88B188-4793-4AED-B238-BCC9ECB22D7E}" dt="2022-08-14T19:44:32.709" v="60"/>
          <ac:spMkLst>
            <pc:docMk/>
            <pc:sldMk cId="1074295971" sldId="258"/>
            <ac:spMk id="18" creationId="{E0939753-89D7-48A8-8441-B9FF25CE8A7E}"/>
          </ac:spMkLst>
        </pc:spChg>
        <pc:spChg chg="add">
          <ac:chgData name="Johanna Leppäharju" userId="S::johanna.leppaharju@edusiilinjarvi.fi::cb9cca7c-6a1e-48c8-81b2-06cd8e941ae6" providerId="AD" clId="Web-{BD88B188-4793-4AED-B238-BCC9ECB22D7E}" dt="2022-08-14T19:44:32.709" v="60"/>
          <ac:spMkLst>
            <pc:docMk/>
            <pc:sldMk cId="1074295971" sldId="258"/>
            <ac:spMk id="19" creationId="{9F5CCFC5-858F-4B45-9B10-D49DD0280D20}"/>
          </ac:spMkLst>
        </pc:spChg>
        <pc:spChg chg="add">
          <ac:chgData name="Johanna Leppäharju" userId="S::johanna.leppaharju@edusiilinjarvi.fi::cb9cca7c-6a1e-48c8-81b2-06cd8e941ae6" providerId="AD" clId="Web-{BD88B188-4793-4AED-B238-BCC9ECB22D7E}" dt="2022-08-14T19:44:32.709" v="60"/>
          <ac:spMkLst>
            <pc:docMk/>
            <pc:sldMk cId="1074295971" sldId="258"/>
            <ac:spMk id="20" creationId="{2348ECDC-D455-4B71-90F6-2ECC12B7983B}"/>
          </ac:spMkLst>
        </pc:spChg>
        <pc:picChg chg="add mod">
          <ac:chgData name="Johanna Leppäharju" userId="S::johanna.leppaharju@edusiilinjarvi.fi::cb9cca7c-6a1e-48c8-81b2-06cd8e941ae6" providerId="AD" clId="Web-{BD88B188-4793-4AED-B238-BCC9ECB22D7E}" dt="2022-08-14T19:44:32.709" v="60"/>
          <ac:picMkLst>
            <pc:docMk/>
            <pc:sldMk cId="1074295971" sldId="258"/>
            <ac:picMk id="4" creationId="{353D50D7-3759-12AB-EEA1-3812BB6820E7}"/>
          </ac:picMkLst>
        </pc:picChg>
      </pc:sldChg>
      <pc:sldChg chg="addSp modSp new mod setBg">
        <pc:chgData name="Johanna Leppäharju" userId="S::johanna.leppaharju@edusiilinjarvi.fi::cb9cca7c-6a1e-48c8-81b2-06cd8e941ae6" providerId="AD" clId="Web-{BD88B188-4793-4AED-B238-BCC9ECB22D7E}" dt="2022-08-14T19:53:35.278" v="79"/>
        <pc:sldMkLst>
          <pc:docMk/>
          <pc:sldMk cId="802869361" sldId="259"/>
        </pc:sldMkLst>
        <pc:spChg chg="mod">
          <ac:chgData name="Johanna Leppäharju" userId="S::johanna.leppaharju@edusiilinjarvi.fi::cb9cca7c-6a1e-48c8-81b2-06cd8e941ae6" providerId="AD" clId="Web-{BD88B188-4793-4AED-B238-BCC9ECB22D7E}" dt="2022-08-14T19:53:35.278" v="79"/>
          <ac:spMkLst>
            <pc:docMk/>
            <pc:sldMk cId="802869361" sldId="259"/>
            <ac:spMk id="2" creationId="{5894BC15-51AD-0A4D-FFCF-5D071ABEFAA1}"/>
          </ac:spMkLst>
        </pc:spChg>
        <pc:spChg chg="mod">
          <ac:chgData name="Johanna Leppäharju" userId="S::johanna.leppaharju@edusiilinjarvi.fi::cb9cca7c-6a1e-48c8-81b2-06cd8e941ae6" providerId="AD" clId="Web-{BD88B188-4793-4AED-B238-BCC9ECB22D7E}" dt="2022-08-14T19:53:35.278" v="79"/>
          <ac:spMkLst>
            <pc:docMk/>
            <pc:sldMk cId="802869361" sldId="259"/>
            <ac:spMk id="3" creationId="{3FBCF128-44CC-66B5-044B-1964C2609C42}"/>
          </ac:spMkLst>
        </pc:spChg>
        <pc:spChg chg="add">
          <ac:chgData name="Johanna Leppäharju" userId="S::johanna.leppaharju@edusiilinjarvi.fi::cb9cca7c-6a1e-48c8-81b2-06cd8e941ae6" providerId="AD" clId="Web-{BD88B188-4793-4AED-B238-BCC9ECB22D7E}" dt="2022-08-14T19:53:35.278" v="79"/>
          <ac:spMkLst>
            <pc:docMk/>
            <pc:sldMk cId="802869361" sldId="259"/>
            <ac:spMk id="9" creationId="{8181FC64-B306-4821-98E2-780662EFC486}"/>
          </ac:spMkLst>
        </pc:spChg>
        <pc:spChg chg="add">
          <ac:chgData name="Johanna Leppäharju" userId="S::johanna.leppaharju@edusiilinjarvi.fi::cb9cca7c-6a1e-48c8-81b2-06cd8e941ae6" providerId="AD" clId="Web-{BD88B188-4793-4AED-B238-BCC9ECB22D7E}" dt="2022-08-14T19:53:35.278" v="79"/>
          <ac:spMkLst>
            <pc:docMk/>
            <pc:sldMk cId="802869361" sldId="259"/>
            <ac:spMk id="11" creationId="{5871FC61-DD4E-47D4-81FD-8A7E7D12B371}"/>
          </ac:spMkLst>
        </pc:spChg>
        <pc:spChg chg="add">
          <ac:chgData name="Johanna Leppäharju" userId="S::johanna.leppaharju@edusiilinjarvi.fi::cb9cca7c-6a1e-48c8-81b2-06cd8e941ae6" providerId="AD" clId="Web-{BD88B188-4793-4AED-B238-BCC9ECB22D7E}" dt="2022-08-14T19:53:35.278" v="79"/>
          <ac:spMkLst>
            <pc:docMk/>
            <pc:sldMk cId="802869361" sldId="259"/>
            <ac:spMk id="13" creationId="{829A1E2C-5AC8-40FC-99E9-832069D39792}"/>
          </ac:spMkLst>
        </pc:spChg>
        <pc:spChg chg="add">
          <ac:chgData name="Johanna Leppäharju" userId="S::johanna.leppaharju@edusiilinjarvi.fi::cb9cca7c-6a1e-48c8-81b2-06cd8e941ae6" providerId="AD" clId="Web-{BD88B188-4793-4AED-B238-BCC9ECB22D7E}" dt="2022-08-14T19:53:35.278" v="79"/>
          <ac:spMkLst>
            <pc:docMk/>
            <pc:sldMk cId="802869361" sldId="259"/>
            <ac:spMk id="15" creationId="{55C54A75-E44A-4147-B9D0-FF46CFD31612}"/>
          </ac:spMkLst>
        </pc:spChg>
        <pc:picChg chg="add mod">
          <ac:chgData name="Johanna Leppäharju" userId="S::johanna.leppaharju@edusiilinjarvi.fi::cb9cca7c-6a1e-48c8-81b2-06cd8e941ae6" providerId="AD" clId="Web-{BD88B188-4793-4AED-B238-BCC9ECB22D7E}" dt="2022-08-14T19:53:35.278" v="79"/>
          <ac:picMkLst>
            <pc:docMk/>
            <pc:sldMk cId="802869361" sldId="259"/>
            <ac:picMk id="4" creationId="{32264833-303D-0800-FDAB-3736523A72FD}"/>
          </ac:picMkLst>
        </pc:picChg>
      </pc:sldChg>
      <pc:sldChg chg="addSp delSp modSp new mod setBg">
        <pc:chgData name="Johanna Leppäharju" userId="S::johanna.leppaharju@edusiilinjarvi.fi::cb9cca7c-6a1e-48c8-81b2-06cd8e941ae6" providerId="AD" clId="Web-{BD88B188-4793-4AED-B238-BCC9ECB22D7E}" dt="2022-08-14T19:49:47.900" v="77"/>
        <pc:sldMkLst>
          <pc:docMk/>
          <pc:sldMk cId="1296680937" sldId="260"/>
        </pc:sldMkLst>
        <pc:spChg chg="mod">
          <ac:chgData name="Johanna Leppäharju" userId="S::johanna.leppaharju@edusiilinjarvi.fi::cb9cca7c-6a1e-48c8-81b2-06cd8e941ae6" providerId="AD" clId="Web-{BD88B188-4793-4AED-B238-BCC9ECB22D7E}" dt="2022-08-14T19:49:47.900" v="77"/>
          <ac:spMkLst>
            <pc:docMk/>
            <pc:sldMk cId="1296680937" sldId="260"/>
            <ac:spMk id="2" creationId="{D871A7A4-BAB0-EDDD-DB68-281BBF3CCEC8}"/>
          </ac:spMkLst>
        </pc:spChg>
        <pc:spChg chg="mod ord">
          <ac:chgData name="Johanna Leppäharju" userId="S::johanna.leppaharju@edusiilinjarvi.fi::cb9cca7c-6a1e-48c8-81b2-06cd8e941ae6" providerId="AD" clId="Web-{BD88B188-4793-4AED-B238-BCC9ECB22D7E}" dt="2022-08-14T19:49:47.900" v="77"/>
          <ac:spMkLst>
            <pc:docMk/>
            <pc:sldMk cId="1296680937" sldId="260"/>
            <ac:spMk id="3" creationId="{00DC6448-DBEC-0725-4E8F-99F32B40C9BB}"/>
          </ac:spMkLst>
        </pc:spChg>
        <pc:spChg chg="add del">
          <ac:chgData name="Johanna Leppäharju" userId="S::johanna.leppaharju@edusiilinjarvi.fi::cb9cca7c-6a1e-48c8-81b2-06cd8e941ae6" providerId="AD" clId="Web-{BD88B188-4793-4AED-B238-BCC9ECB22D7E}" dt="2022-08-14T19:49:47.900" v="76"/>
          <ac:spMkLst>
            <pc:docMk/>
            <pc:sldMk cId="1296680937" sldId="260"/>
            <ac:spMk id="9" creationId="{593B4D24-F4A8-4141-A20A-E0575D199633}"/>
          </ac:spMkLst>
        </pc:spChg>
        <pc:spChg chg="add del">
          <ac:chgData name="Johanna Leppäharju" userId="S::johanna.leppaharju@edusiilinjarvi.fi::cb9cca7c-6a1e-48c8-81b2-06cd8e941ae6" providerId="AD" clId="Web-{BD88B188-4793-4AED-B238-BCC9ECB22D7E}" dt="2022-08-14T19:49:47.900" v="76"/>
          <ac:spMkLst>
            <pc:docMk/>
            <pc:sldMk cId="1296680937" sldId="260"/>
            <ac:spMk id="11" creationId="{9F87E4D0-D347-4DA8-81D7-104733308B4B}"/>
          </ac:spMkLst>
        </pc:spChg>
        <pc:spChg chg="add del">
          <ac:chgData name="Johanna Leppäharju" userId="S::johanna.leppaharju@edusiilinjarvi.fi::cb9cca7c-6a1e-48c8-81b2-06cd8e941ae6" providerId="AD" clId="Web-{BD88B188-4793-4AED-B238-BCC9ECB22D7E}" dt="2022-08-14T19:49:47.900" v="76"/>
          <ac:spMkLst>
            <pc:docMk/>
            <pc:sldMk cId="1296680937" sldId="260"/>
            <ac:spMk id="13" creationId="{9DC9CEF6-58E1-4D78-BBBE-76F779AD9CF8}"/>
          </ac:spMkLst>
        </pc:spChg>
        <pc:spChg chg="add del">
          <ac:chgData name="Johanna Leppäharju" userId="S::johanna.leppaharju@edusiilinjarvi.fi::cb9cca7c-6a1e-48c8-81b2-06cd8e941ae6" providerId="AD" clId="Web-{BD88B188-4793-4AED-B238-BCC9ECB22D7E}" dt="2022-08-14T19:49:47.900" v="76"/>
          <ac:spMkLst>
            <pc:docMk/>
            <pc:sldMk cId="1296680937" sldId="260"/>
            <ac:spMk id="15" creationId="{47AF1248-67F7-4FEF-8D1D-FE33661A9CA9}"/>
          </ac:spMkLst>
        </pc:spChg>
        <pc:spChg chg="add">
          <ac:chgData name="Johanna Leppäharju" userId="S::johanna.leppaharju@edusiilinjarvi.fi::cb9cca7c-6a1e-48c8-81b2-06cd8e941ae6" providerId="AD" clId="Web-{BD88B188-4793-4AED-B238-BCC9ECB22D7E}" dt="2022-08-14T19:49:47.900" v="77"/>
          <ac:spMkLst>
            <pc:docMk/>
            <pc:sldMk cId="1296680937" sldId="260"/>
            <ac:spMk id="17" creationId="{8181FC64-B306-4821-98E2-780662EFC486}"/>
          </ac:spMkLst>
        </pc:spChg>
        <pc:spChg chg="add">
          <ac:chgData name="Johanna Leppäharju" userId="S::johanna.leppaharju@edusiilinjarvi.fi::cb9cca7c-6a1e-48c8-81b2-06cd8e941ae6" providerId="AD" clId="Web-{BD88B188-4793-4AED-B238-BCC9ECB22D7E}" dt="2022-08-14T19:49:47.900" v="77"/>
          <ac:spMkLst>
            <pc:docMk/>
            <pc:sldMk cId="1296680937" sldId="260"/>
            <ac:spMk id="18" creationId="{5871FC61-DD4E-47D4-81FD-8A7E7D12B371}"/>
          </ac:spMkLst>
        </pc:spChg>
        <pc:spChg chg="add">
          <ac:chgData name="Johanna Leppäharju" userId="S::johanna.leppaharju@edusiilinjarvi.fi::cb9cca7c-6a1e-48c8-81b2-06cd8e941ae6" providerId="AD" clId="Web-{BD88B188-4793-4AED-B238-BCC9ECB22D7E}" dt="2022-08-14T19:49:47.900" v="77"/>
          <ac:spMkLst>
            <pc:docMk/>
            <pc:sldMk cId="1296680937" sldId="260"/>
            <ac:spMk id="19" creationId="{829A1E2C-5AC8-40FC-99E9-832069D39792}"/>
          </ac:spMkLst>
        </pc:spChg>
        <pc:spChg chg="add">
          <ac:chgData name="Johanna Leppäharju" userId="S::johanna.leppaharju@edusiilinjarvi.fi::cb9cca7c-6a1e-48c8-81b2-06cd8e941ae6" providerId="AD" clId="Web-{BD88B188-4793-4AED-B238-BCC9ECB22D7E}" dt="2022-08-14T19:49:47.900" v="77"/>
          <ac:spMkLst>
            <pc:docMk/>
            <pc:sldMk cId="1296680937" sldId="260"/>
            <ac:spMk id="20" creationId="{55C54A75-E44A-4147-B9D0-FF46CFD31612}"/>
          </ac:spMkLst>
        </pc:spChg>
        <pc:picChg chg="add mod">
          <ac:chgData name="Johanna Leppäharju" userId="S::johanna.leppaharju@edusiilinjarvi.fi::cb9cca7c-6a1e-48c8-81b2-06cd8e941ae6" providerId="AD" clId="Web-{BD88B188-4793-4AED-B238-BCC9ECB22D7E}" dt="2022-08-14T19:49:47.900" v="77"/>
          <ac:picMkLst>
            <pc:docMk/>
            <pc:sldMk cId="1296680937" sldId="260"/>
            <ac:picMk id="4" creationId="{F94FFC3A-01D8-ABC9-9E22-EB001669C4D2}"/>
          </ac:picMkLst>
        </pc:picChg>
      </pc:sldChg>
      <pc:sldChg chg="addSp delSp modSp new mod setBg">
        <pc:chgData name="Johanna Leppäharju" userId="S::johanna.leppaharju@edusiilinjarvi.fi::cb9cca7c-6a1e-48c8-81b2-06cd8e941ae6" providerId="AD" clId="Web-{BD88B188-4793-4AED-B238-BCC9ECB22D7E}" dt="2022-08-14T20:01:58.393" v="217"/>
        <pc:sldMkLst>
          <pc:docMk/>
          <pc:sldMk cId="65035616" sldId="261"/>
        </pc:sldMkLst>
        <pc:spChg chg="mod">
          <ac:chgData name="Johanna Leppäharju" userId="S::johanna.leppaharju@edusiilinjarvi.fi::cb9cca7c-6a1e-48c8-81b2-06cd8e941ae6" providerId="AD" clId="Web-{BD88B188-4793-4AED-B238-BCC9ECB22D7E}" dt="2022-08-14T20:01:58.393" v="217"/>
          <ac:spMkLst>
            <pc:docMk/>
            <pc:sldMk cId="65035616" sldId="261"/>
            <ac:spMk id="2" creationId="{7C6282F7-FE89-4BE1-BC8A-FD427B1E30EB}"/>
          </ac:spMkLst>
        </pc:spChg>
        <pc:spChg chg="del mod">
          <ac:chgData name="Johanna Leppäharju" userId="S::johanna.leppaharju@edusiilinjarvi.fi::cb9cca7c-6a1e-48c8-81b2-06cd8e941ae6" providerId="AD" clId="Web-{BD88B188-4793-4AED-B238-BCC9ECB22D7E}" dt="2022-08-14T20:01:58.393" v="217"/>
          <ac:spMkLst>
            <pc:docMk/>
            <pc:sldMk cId="65035616" sldId="261"/>
            <ac:spMk id="3" creationId="{0B6003E8-6FE5-D513-A4EE-64C3AAA7A37B}"/>
          </ac:spMkLst>
        </pc:spChg>
        <pc:spChg chg="add">
          <ac:chgData name="Johanna Leppäharju" userId="S::johanna.leppaharju@edusiilinjarvi.fi::cb9cca7c-6a1e-48c8-81b2-06cd8e941ae6" providerId="AD" clId="Web-{BD88B188-4793-4AED-B238-BCC9ECB22D7E}" dt="2022-08-14T20:01:58.393" v="217"/>
          <ac:spMkLst>
            <pc:docMk/>
            <pc:sldMk cId="65035616" sldId="261"/>
            <ac:spMk id="9" creationId="{47FC6A8B-34F9-40FB-AA2D-E34168F52850}"/>
          </ac:spMkLst>
        </pc:spChg>
        <pc:grpChg chg="add">
          <ac:chgData name="Johanna Leppäharju" userId="S::johanna.leppaharju@edusiilinjarvi.fi::cb9cca7c-6a1e-48c8-81b2-06cd8e941ae6" providerId="AD" clId="Web-{BD88B188-4793-4AED-B238-BCC9ECB22D7E}" dt="2022-08-14T20:01:58.393" v="217"/>
          <ac:grpSpMkLst>
            <pc:docMk/>
            <pc:sldMk cId="65035616" sldId="261"/>
            <ac:grpSpMk id="11" creationId="{D4D684F8-91BF-481C-A965-722756A383D0}"/>
          </ac:grpSpMkLst>
        </pc:grpChg>
        <pc:graphicFrameChg chg="add">
          <ac:chgData name="Johanna Leppäharju" userId="S::johanna.leppaharju@edusiilinjarvi.fi::cb9cca7c-6a1e-48c8-81b2-06cd8e941ae6" providerId="AD" clId="Web-{BD88B188-4793-4AED-B238-BCC9ECB22D7E}" dt="2022-08-14T20:01:58.393" v="217"/>
          <ac:graphicFrameMkLst>
            <pc:docMk/>
            <pc:sldMk cId="65035616" sldId="261"/>
            <ac:graphicFrameMk id="5" creationId="{B0D54721-80D5-CFFF-D1D3-B8F862013485}"/>
          </ac:graphicFrameMkLst>
        </pc:graphicFrameChg>
      </pc:sldChg>
      <pc:sldChg chg="addSp modSp new mod setBg">
        <pc:chgData name="Johanna Leppäharju" userId="S::johanna.leppaharju@edusiilinjarvi.fi::cb9cca7c-6a1e-48c8-81b2-06cd8e941ae6" providerId="AD" clId="Web-{BD88B188-4793-4AED-B238-BCC9ECB22D7E}" dt="2022-08-14T19:55:17.138" v="95"/>
        <pc:sldMkLst>
          <pc:docMk/>
          <pc:sldMk cId="787135695" sldId="262"/>
        </pc:sldMkLst>
        <pc:spChg chg="mod">
          <ac:chgData name="Johanna Leppäharju" userId="S::johanna.leppaharju@edusiilinjarvi.fi::cb9cca7c-6a1e-48c8-81b2-06cd8e941ae6" providerId="AD" clId="Web-{BD88B188-4793-4AED-B238-BCC9ECB22D7E}" dt="2022-08-14T19:55:17.138" v="95"/>
          <ac:spMkLst>
            <pc:docMk/>
            <pc:sldMk cId="787135695" sldId="262"/>
            <ac:spMk id="2" creationId="{A734D6EC-634C-FD88-D179-EC0FD3C3DBDA}"/>
          </ac:spMkLst>
        </pc:spChg>
        <pc:spChg chg="mod">
          <ac:chgData name="Johanna Leppäharju" userId="S::johanna.leppaharju@edusiilinjarvi.fi::cb9cca7c-6a1e-48c8-81b2-06cd8e941ae6" providerId="AD" clId="Web-{BD88B188-4793-4AED-B238-BCC9ECB22D7E}" dt="2022-08-14T19:55:17.138" v="95"/>
          <ac:spMkLst>
            <pc:docMk/>
            <pc:sldMk cId="787135695" sldId="262"/>
            <ac:spMk id="3" creationId="{DC3B413B-80AA-EAD7-5D2A-9A5F85E3210A}"/>
          </ac:spMkLst>
        </pc:spChg>
        <pc:spChg chg="add">
          <ac:chgData name="Johanna Leppäharju" userId="S::johanna.leppaharju@edusiilinjarvi.fi::cb9cca7c-6a1e-48c8-81b2-06cd8e941ae6" providerId="AD" clId="Web-{BD88B188-4793-4AED-B238-BCC9ECB22D7E}" dt="2022-08-14T19:55:17.138" v="95"/>
          <ac:spMkLst>
            <pc:docMk/>
            <pc:sldMk cId="787135695" sldId="262"/>
            <ac:spMk id="9" creationId="{8181FC64-B306-4821-98E2-780662EFC486}"/>
          </ac:spMkLst>
        </pc:spChg>
        <pc:spChg chg="add">
          <ac:chgData name="Johanna Leppäharju" userId="S::johanna.leppaharju@edusiilinjarvi.fi::cb9cca7c-6a1e-48c8-81b2-06cd8e941ae6" providerId="AD" clId="Web-{BD88B188-4793-4AED-B238-BCC9ECB22D7E}" dt="2022-08-14T19:55:17.138" v="95"/>
          <ac:spMkLst>
            <pc:docMk/>
            <pc:sldMk cId="787135695" sldId="262"/>
            <ac:spMk id="11" creationId="{5871FC61-DD4E-47D4-81FD-8A7E7D12B371}"/>
          </ac:spMkLst>
        </pc:spChg>
        <pc:spChg chg="add">
          <ac:chgData name="Johanna Leppäharju" userId="S::johanna.leppaharju@edusiilinjarvi.fi::cb9cca7c-6a1e-48c8-81b2-06cd8e941ae6" providerId="AD" clId="Web-{BD88B188-4793-4AED-B238-BCC9ECB22D7E}" dt="2022-08-14T19:55:17.138" v="95"/>
          <ac:spMkLst>
            <pc:docMk/>
            <pc:sldMk cId="787135695" sldId="262"/>
            <ac:spMk id="13" creationId="{829A1E2C-5AC8-40FC-99E9-832069D39792}"/>
          </ac:spMkLst>
        </pc:spChg>
        <pc:spChg chg="add">
          <ac:chgData name="Johanna Leppäharju" userId="S::johanna.leppaharju@edusiilinjarvi.fi::cb9cca7c-6a1e-48c8-81b2-06cd8e941ae6" providerId="AD" clId="Web-{BD88B188-4793-4AED-B238-BCC9ECB22D7E}" dt="2022-08-14T19:55:17.138" v="95"/>
          <ac:spMkLst>
            <pc:docMk/>
            <pc:sldMk cId="787135695" sldId="262"/>
            <ac:spMk id="15" creationId="{55C54A75-E44A-4147-B9D0-FF46CFD31612}"/>
          </ac:spMkLst>
        </pc:spChg>
        <pc:picChg chg="add mod">
          <ac:chgData name="Johanna Leppäharju" userId="S::johanna.leppaharju@edusiilinjarvi.fi::cb9cca7c-6a1e-48c8-81b2-06cd8e941ae6" providerId="AD" clId="Web-{BD88B188-4793-4AED-B238-BCC9ECB22D7E}" dt="2022-08-14T19:55:17.138" v="95"/>
          <ac:picMkLst>
            <pc:docMk/>
            <pc:sldMk cId="787135695" sldId="262"/>
            <ac:picMk id="4" creationId="{E09CD35E-23E4-9FE4-AC71-A371F94E5199}"/>
          </ac:picMkLst>
        </pc:picChg>
      </pc:sldChg>
      <pc:sldChg chg="modSp new">
        <pc:chgData name="Johanna Leppäharju" userId="S::johanna.leppaharju@edusiilinjarvi.fi::cb9cca7c-6a1e-48c8-81b2-06cd8e941ae6" providerId="AD" clId="Web-{BD88B188-4793-4AED-B238-BCC9ECB22D7E}" dt="2022-08-14T19:55:52.123" v="108" actId="20577"/>
        <pc:sldMkLst>
          <pc:docMk/>
          <pc:sldMk cId="78501730" sldId="263"/>
        </pc:sldMkLst>
        <pc:spChg chg="mod">
          <ac:chgData name="Johanna Leppäharju" userId="S::johanna.leppaharju@edusiilinjarvi.fi::cb9cca7c-6a1e-48c8-81b2-06cd8e941ae6" providerId="AD" clId="Web-{BD88B188-4793-4AED-B238-BCC9ECB22D7E}" dt="2022-08-14T19:55:45.701" v="106" actId="20577"/>
          <ac:spMkLst>
            <pc:docMk/>
            <pc:sldMk cId="78501730" sldId="263"/>
            <ac:spMk id="2" creationId="{4E86E251-4C13-A18C-6641-69EDF7BD3AC7}"/>
          </ac:spMkLst>
        </pc:spChg>
        <pc:spChg chg="mod">
          <ac:chgData name="Johanna Leppäharju" userId="S::johanna.leppaharju@edusiilinjarvi.fi::cb9cca7c-6a1e-48c8-81b2-06cd8e941ae6" providerId="AD" clId="Web-{BD88B188-4793-4AED-B238-BCC9ECB22D7E}" dt="2022-08-14T19:55:52.123" v="108" actId="20577"/>
          <ac:spMkLst>
            <pc:docMk/>
            <pc:sldMk cId="78501730" sldId="263"/>
            <ac:spMk id="3" creationId="{A23A3DCB-C32F-764D-D5D1-A552592D45A7}"/>
          </ac:spMkLst>
        </pc:spChg>
      </pc:sldChg>
      <pc:sldChg chg="modSp new">
        <pc:chgData name="Johanna Leppäharju" userId="S::johanna.leppaharju@edusiilinjarvi.fi::cb9cca7c-6a1e-48c8-81b2-06cd8e941ae6" providerId="AD" clId="Web-{BD88B188-4793-4AED-B238-BCC9ECB22D7E}" dt="2022-08-14T19:56:08.498" v="111" actId="20577"/>
        <pc:sldMkLst>
          <pc:docMk/>
          <pc:sldMk cId="1899606531" sldId="264"/>
        </pc:sldMkLst>
        <pc:spChg chg="mod">
          <ac:chgData name="Johanna Leppäharju" userId="S::johanna.leppaharju@edusiilinjarvi.fi::cb9cca7c-6a1e-48c8-81b2-06cd8e941ae6" providerId="AD" clId="Web-{BD88B188-4793-4AED-B238-BCC9ECB22D7E}" dt="2022-08-14T19:56:08.498" v="111" actId="20577"/>
          <ac:spMkLst>
            <pc:docMk/>
            <pc:sldMk cId="1899606531" sldId="264"/>
            <ac:spMk id="3" creationId="{0DBCD8F4-A8D0-A6AE-6503-B0ED91242094}"/>
          </ac:spMkLst>
        </pc:spChg>
      </pc:sldChg>
      <pc:sldChg chg="modSp new">
        <pc:chgData name="Johanna Leppäharju" userId="S::johanna.leppaharju@edusiilinjarvi.fi::cb9cca7c-6a1e-48c8-81b2-06cd8e941ae6" providerId="AD" clId="Web-{BD88B188-4793-4AED-B238-BCC9ECB22D7E}" dt="2022-08-14T19:56:37.686" v="123" actId="20577"/>
        <pc:sldMkLst>
          <pc:docMk/>
          <pc:sldMk cId="3724626698" sldId="265"/>
        </pc:sldMkLst>
        <pc:spChg chg="mod">
          <ac:chgData name="Johanna Leppäharju" userId="S::johanna.leppaharju@edusiilinjarvi.fi::cb9cca7c-6a1e-48c8-81b2-06cd8e941ae6" providerId="AD" clId="Web-{BD88B188-4793-4AED-B238-BCC9ECB22D7E}" dt="2022-08-14T19:56:37.686" v="123" actId="20577"/>
          <ac:spMkLst>
            <pc:docMk/>
            <pc:sldMk cId="3724626698" sldId="265"/>
            <ac:spMk id="2" creationId="{3600EF40-047F-06FC-6F2E-013B845BE7A3}"/>
          </ac:spMkLst>
        </pc:spChg>
        <pc:spChg chg="mod">
          <ac:chgData name="Johanna Leppäharju" userId="S::johanna.leppaharju@edusiilinjarvi.fi::cb9cca7c-6a1e-48c8-81b2-06cd8e941ae6" providerId="AD" clId="Web-{BD88B188-4793-4AED-B238-BCC9ECB22D7E}" dt="2022-08-14T19:56:25.858" v="114" actId="20577"/>
          <ac:spMkLst>
            <pc:docMk/>
            <pc:sldMk cId="3724626698" sldId="265"/>
            <ac:spMk id="3" creationId="{DE657E85-183F-E97F-4A2D-E4264D4EA836}"/>
          </ac:spMkLst>
        </pc:spChg>
      </pc:sldChg>
      <pc:sldChg chg="modSp new">
        <pc:chgData name="Johanna Leppäharju" userId="S::johanna.leppaharju@edusiilinjarvi.fi::cb9cca7c-6a1e-48c8-81b2-06cd8e941ae6" providerId="AD" clId="Web-{BD88B188-4793-4AED-B238-BCC9ECB22D7E}" dt="2022-08-14T19:56:57.405" v="136" actId="20577"/>
        <pc:sldMkLst>
          <pc:docMk/>
          <pc:sldMk cId="1821377430" sldId="266"/>
        </pc:sldMkLst>
        <pc:spChg chg="mod">
          <ac:chgData name="Johanna Leppäharju" userId="S::johanna.leppaharju@edusiilinjarvi.fi::cb9cca7c-6a1e-48c8-81b2-06cd8e941ae6" providerId="AD" clId="Web-{BD88B188-4793-4AED-B238-BCC9ECB22D7E}" dt="2022-08-14T19:56:57.405" v="136" actId="20577"/>
          <ac:spMkLst>
            <pc:docMk/>
            <pc:sldMk cId="1821377430" sldId="266"/>
            <ac:spMk id="2" creationId="{96FDEB59-FFA5-4CCD-6C9A-B0FECE998131}"/>
          </ac:spMkLst>
        </pc:spChg>
        <pc:spChg chg="mod">
          <ac:chgData name="Johanna Leppäharju" userId="S::johanna.leppaharju@edusiilinjarvi.fi::cb9cca7c-6a1e-48c8-81b2-06cd8e941ae6" providerId="AD" clId="Web-{BD88B188-4793-4AED-B238-BCC9ECB22D7E}" dt="2022-08-14T19:56:53.483" v="127" actId="20577"/>
          <ac:spMkLst>
            <pc:docMk/>
            <pc:sldMk cId="1821377430" sldId="266"/>
            <ac:spMk id="3" creationId="{C5FF62EF-7FB5-2FFF-1C3E-4FF85A59BCD1}"/>
          </ac:spMkLst>
        </pc:spChg>
      </pc:sldChg>
      <pc:sldChg chg="modSp new">
        <pc:chgData name="Johanna Leppäharju" userId="S::johanna.leppaharju@edusiilinjarvi.fi::cb9cca7c-6a1e-48c8-81b2-06cd8e941ae6" providerId="AD" clId="Web-{BD88B188-4793-4AED-B238-BCC9ECB22D7E}" dt="2022-08-14T19:57:22.109" v="142" actId="20577"/>
        <pc:sldMkLst>
          <pc:docMk/>
          <pc:sldMk cId="2380379563" sldId="267"/>
        </pc:sldMkLst>
        <pc:spChg chg="mod">
          <ac:chgData name="Johanna Leppäharju" userId="S::johanna.leppaharju@edusiilinjarvi.fi::cb9cca7c-6a1e-48c8-81b2-06cd8e941ae6" providerId="AD" clId="Web-{BD88B188-4793-4AED-B238-BCC9ECB22D7E}" dt="2022-08-14T19:57:22.109" v="142" actId="20577"/>
          <ac:spMkLst>
            <pc:docMk/>
            <pc:sldMk cId="2380379563" sldId="267"/>
            <ac:spMk id="2" creationId="{A3176E44-BB85-3A41-EC15-4FD14EA328A8}"/>
          </ac:spMkLst>
        </pc:spChg>
        <pc:spChg chg="mod">
          <ac:chgData name="Johanna Leppäharju" userId="S::johanna.leppaharju@edusiilinjarvi.fi::cb9cca7c-6a1e-48c8-81b2-06cd8e941ae6" providerId="AD" clId="Web-{BD88B188-4793-4AED-B238-BCC9ECB22D7E}" dt="2022-08-14T19:57:18.577" v="139" actId="20577"/>
          <ac:spMkLst>
            <pc:docMk/>
            <pc:sldMk cId="2380379563" sldId="267"/>
            <ac:spMk id="3" creationId="{93A9DEBF-782E-0928-B530-37AA7EED5F47}"/>
          </ac:spMkLst>
        </pc:spChg>
      </pc:sldChg>
      <pc:sldChg chg="modSp new">
        <pc:chgData name="Johanna Leppäharju" userId="S::johanna.leppaharju@edusiilinjarvi.fi::cb9cca7c-6a1e-48c8-81b2-06cd8e941ae6" providerId="AD" clId="Web-{BD88B188-4793-4AED-B238-BCC9ECB22D7E}" dt="2022-08-14T19:57:59.031" v="153" actId="20577"/>
        <pc:sldMkLst>
          <pc:docMk/>
          <pc:sldMk cId="757623702" sldId="268"/>
        </pc:sldMkLst>
        <pc:spChg chg="mod">
          <ac:chgData name="Johanna Leppäharju" userId="S::johanna.leppaharju@edusiilinjarvi.fi::cb9cca7c-6a1e-48c8-81b2-06cd8e941ae6" providerId="AD" clId="Web-{BD88B188-4793-4AED-B238-BCC9ECB22D7E}" dt="2022-08-14T19:57:54.890" v="151" actId="20577"/>
          <ac:spMkLst>
            <pc:docMk/>
            <pc:sldMk cId="757623702" sldId="268"/>
            <ac:spMk id="2" creationId="{BA98B63A-E8F7-5BB9-12F1-A75183DACA4A}"/>
          </ac:spMkLst>
        </pc:spChg>
        <pc:spChg chg="mod">
          <ac:chgData name="Johanna Leppäharju" userId="S::johanna.leppaharju@edusiilinjarvi.fi::cb9cca7c-6a1e-48c8-81b2-06cd8e941ae6" providerId="AD" clId="Web-{BD88B188-4793-4AED-B238-BCC9ECB22D7E}" dt="2022-08-14T19:57:59.031" v="153" actId="20577"/>
          <ac:spMkLst>
            <pc:docMk/>
            <pc:sldMk cId="757623702" sldId="268"/>
            <ac:spMk id="3" creationId="{23C2918D-0DEE-7251-FEDF-6662BF3C7A80}"/>
          </ac:spMkLst>
        </pc:spChg>
      </pc:sldChg>
      <pc:sldChg chg="modSp new">
        <pc:chgData name="Johanna Leppäharju" userId="S::johanna.leppaharju@edusiilinjarvi.fi::cb9cca7c-6a1e-48c8-81b2-06cd8e941ae6" providerId="AD" clId="Web-{BD88B188-4793-4AED-B238-BCC9ECB22D7E}" dt="2022-08-14T19:58:21.453" v="159" actId="20577"/>
        <pc:sldMkLst>
          <pc:docMk/>
          <pc:sldMk cId="1076982288" sldId="269"/>
        </pc:sldMkLst>
        <pc:spChg chg="mod">
          <ac:chgData name="Johanna Leppäharju" userId="S::johanna.leppaharju@edusiilinjarvi.fi::cb9cca7c-6a1e-48c8-81b2-06cd8e941ae6" providerId="AD" clId="Web-{BD88B188-4793-4AED-B238-BCC9ECB22D7E}" dt="2022-08-14T19:58:21.453" v="159" actId="20577"/>
          <ac:spMkLst>
            <pc:docMk/>
            <pc:sldMk cId="1076982288" sldId="269"/>
            <ac:spMk id="2" creationId="{00802FEA-B567-BED9-D183-9B1EEBF3012B}"/>
          </ac:spMkLst>
        </pc:spChg>
        <pc:spChg chg="mod">
          <ac:chgData name="Johanna Leppäharju" userId="S::johanna.leppaharju@edusiilinjarvi.fi::cb9cca7c-6a1e-48c8-81b2-06cd8e941ae6" providerId="AD" clId="Web-{BD88B188-4793-4AED-B238-BCC9ECB22D7E}" dt="2022-08-14T19:58:14.265" v="156" actId="20577"/>
          <ac:spMkLst>
            <pc:docMk/>
            <pc:sldMk cId="1076982288" sldId="269"/>
            <ac:spMk id="3" creationId="{B03BF315-9109-D1E1-D734-E409E66ACD09}"/>
          </ac:spMkLst>
        </pc:spChg>
      </pc:sldChg>
      <pc:sldChg chg="modSp new">
        <pc:chgData name="Johanna Leppäharju" userId="S::johanna.leppaharju@edusiilinjarvi.fi::cb9cca7c-6a1e-48c8-81b2-06cd8e941ae6" providerId="AD" clId="Web-{BD88B188-4793-4AED-B238-BCC9ECB22D7E}" dt="2022-08-14T19:58:38.828" v="163" actId="20577"/>
        <pc:sldMkLst>
          <pc:docMk/>
          <pc:sldMk cId="1815772192" sldId="270"/>
        </pc:sldMkLst>
        <pc:spChg chg="mod">
          <ac:chgData name="Johanna Leppäharju" userId="S::johanna.leppaharju@edusiilinjarvi.fi::cb9cca7c-6a1e-48c8-81b2-06cd8e941ae6" providerId="AD" clId="Web-{BD88B188-4793-4AED-B238-BCC9ECB22D7E}" dt="2022-08-14T19:58:38.828" v="163" actId="20577"/>
          <ac:spMkLst>
            <pc:docMk/>
            <pc:sldMk cId="1815772192" sldId="270"/>
            <ac:spMk id="2" creationId="{96B06A33-B4B6-117C-2803-5B8D67535C89}"/>
          </ac:spMkLst>
        </pc:spChg>
        <pc:spChg chg="mod">
          <ac:chgData name="Johanna Leppäharju" userId="S::johanna.leppaharju@edusiilinjarvi.fi::cb9cca7c-6a1e-48c8-81b2-06cd8e941ae6" providerId="AD" clId="Web-{BD88B188-4793-4AED-B238-BCC9ECB22D7E}" dt="2022-08-14T19:58:36.063" v="162" actId="20577"/>
          <ac:spMkLst>
            <pc:docMk/>
            <pc:sldMk cId="1815772192" sldId="270"/>
            <ac:spMk id="3" creationId="{112EDC7F-A3B2-ECE3-9C1D-3BD385BF54F1}"/>
          </ac:spMkLst>
        </pc:spChg>
      </pc:sldChg>
      <pc:sldChg chg="modSp new">
        <pc:chgData name="Johanna Leppäharju" userId="S::johanna.leppaharju@edusiilinjarvi.fi::cb9cca7c-6a1e-48c8-81b2-06cd8e941ae6" providerId="AD" clId="Web-{BD88B188-4793-4AED-B238-BCC9ECB22D7E}" dt="2022-08-14T19:58:56.766" v="169" actId="20577"/>
        <pc:sldMkLst>
          <pc:docMk/>
          <pc:sldMk cId="2636571821" sldId="271"/>
        </pc:sldMkLst>
        <pc:spChg chg="mod">
          <ac:chgData name="Johanna Leppäharju" userId="S::johanna.leppaharju@edusiilinjarvi.fi::cb9cca7c-6a1e-48c8-81b2-06cd8e941ae6" providerId="AD" clId="Web-{BD88B188-4793-4AED-B238-BCC9ECB22D7E}" dt="2022-08-14T19:58:52.781" v="167" actId="20577"/>
          <ac:spMkLst>
            <pc:docMk/>
            <pc:sldMk cId="2636571821" sldId="271"/>
            <ac:spMk id="2" creationId="{2CB37391-5265-E4DA-16FC-9D5D8790D09C}"/>
          </ac:spMkLst>
        </pc:spChg>
        <pc:spChg chg="mod">
          <ac:chgData name="Johanna Leppäharju" userId="S::johanna.leppaharju@edusiilinjarvi.fi::cb9cca7c-6a1e-48c8-81b2-06cd8e941ae6" providerId="AD" clId="Web-{BD88B188-4793-4AED-B238-BCC9ECB22D7E}" dt="2022-08-14T19:58:56.766" v="169" actId="20577"/>
          <ac:spMkLst>
            <pc:docMk/>
            <pc:sldMk cId="2636571821" sldId="271"/>
            <ac:spMk id="3" creationId="{E1710989-9681-F1A9-C6FB-E6906345FF88}"/>
          </ac:spMkLst>
        </pc:spChg>
      </pc:sldChg>
      <pc:sldChg chg="modSp new">
        <pc:chgData name="Johanna Leppäharju" userId="S::johanna.leppaharju@edusiilinjarvi.fi::cb9cca7c-6a1e-48c8-81b2-06cd8e941ae6" providerId="AD" clId="Web-{BD88B188-4793-4AED-B238-BCC9ECB22D7E}" dt="2022-08-14T19:59:13.672" v="176" actId="20577"/>
        <pc:sldMkLst>
          <pc:docMk/>
          <pc:sldMk cId="509841965" sldId="272"/>
        </pc:sldMkLst>
        <pc:spChg chg="mod">
          <ac:chgData name="Johanna Leppäharju" userId="S::johanna.leppaharju@edusiilinjarvi.fi::cb9cca7c-6a1e-48c8-81b2-06cd8e941ae6" providerId="AD" clId="Web-{BD88B188-4793-4AED-B238-BCC9ECB22D7E}" dt="2022-08-14T19:59:13.672" v="176" actId="20577"/>
          <ac:spMkLst>
            <pc:docMk/>
            <pc:sldMk cId="509841965" sldId="272"/>
            <ac:spMk id="2" creationId="{6FA47920-0C96-910E-33E2-7F330618CE5B}"/>
          </ac:spMkLst>
        </pc:spChg>
        <pc:spChg chg="mod">
          <ac:chgData name="Johanna Leppäharju" userId="S::johanna.leppaharju@edusiilinjarvi.fi::cb9cca7c-6a1e-48c8-81b2-06cd8e941ae6" providerId="AD" clId="Web-{BD88B188-4793-4AED-B238-BCC9ECB22D7E}" dt="2022-08-14T19:59:10.844" v="172" actId="20577"/>
          <ac:spMkLst>
            <pc:docMk/>
            <pc:sldMk cId="509841965" sldId="272"/>
            <ac:spMk id="3" creationId="{3427722E-1F64-C9FB-EB50-6613D88C5A63}"/>
          </ac:spMkLst>
        </pc:spChg>
      </pc:sldChg>
      <pc:sldChg chg="modSp new">
        <pc:chgData name="Johanna Leppäharju" userId="S::johanna.leppaharju@edusiilinjarvi.fi::cb9cca7c-6a1e-48c8-81b2-06cd8e941ae6" providerId="AD" clId="Web-{BD88B188-4793-4AED-B238-BCC9ECB22D7E}" dt="2022-08-14T19:59:33.860" v="180" actId="20577"/>
        <pc:sldMkLst>
          <pc:docMk/>
          <pc:sldMk cId="3529363009" sldId="273"/>
        </pc:sldMkLst>
        <pc:spChg chg="mod">
          <ac:chgData name="Johanna Leppäharju" userId="S::johanna.leppaharju@edusiilinjarvi.fi::cb9cca7c-6a1e-48c8-81b2-06cd8e941ae6" providerId="AD" clId="Web-{BD88B188-4793-4AED-B238-BCC9ECB22D7E}" dt="2022-08-14T19:59:33.860" v="180" actId="20577"/>
          <ac:spMkLst>
            <pc:docMk/>
            <pc:sldMk cId="3529363009" sldId="273"/>
            <ac:spMk id="3" creationId="{A9C761DC-82FD-01B9-B66D-D33C7108F4DD}"/>
          </ac:spMkLst>
        </pc:spChg>
      </pc:sldChg>
      <pc:sldChg chg="modSp new">
        <pc:chgData name="Johanna Leppäharju" userId="S::johanna.leppaharju@edusiilinjarvi.fi::cb9cca7c-6a1e-48c8-81b2-06cd8e941ae6" providerId="AD" clId="Web-{BD88B188-4793-4AED-B238-BCC9ECB22D7E}" dt="2022-08-14T19:59:48.048" v="183" actId="20577"/>
        <pc:sldMkLst>
          <pc:docMk/>
          <pc:sldMk cId="3358774170" sldId="274"/>
        </pc:sldMkLst>
        <pc:spChg chg="mod">
          <ac:chgData name="Johanna Leppäharju" userId="S::johanna.leppaharju@edusiilinjarvi.fi::cb9cca7c-6a1e-48c8-81b2-06cd8e941ae6" providerId="AD" clId="Web-{BD88B188-4793-4AED-B238-BCC9ECB22D7E}" dt="2022-08-14T19:59:48.048" v="183" actId="20577"/>
          <ac:spMkLst>
            <pc:docMk/>
            <pc:sldMk cId="3358774170" sldId="274"/>
            <ac:spMk id="3" creationId="{C421258D-BE24-35E4-C588-523760103E9B}"/>
          </ac:spMkLst>
        </pc:spChg>
      </pc:sldChg>
      <pc:sldChg chg="modSp new">
        <pc:chgData name="Johanna Leppäharju" userId="S::johanna.leppaharju@edusiilinjarvi.fi::cb9cca7c-6a1e-48c8-81b2-06cd8e941ae6" providerId="AD" clId="Web-{BD88B188-4793-4AED-B238-BCC9ECB22D7E}" dt="2022-08-14T20:00:07.704" v="189" actId="20577"/>
        <pc:sldMkLst>
          <pc:docMk/>
          <pc:sldMk cId="3826976969" sldId="275"/>
        </pc:sldMkLst>
        <pc:spChg chg="mod">
          <ac:chgData name="Johanna Leppäharju" userId="S::johanna.leppaharju@edusiilinjarvi.fi::cb9cca7c-6a1e-48c8-81b2-06cd8e941ae6" providerId="AD" clId="Web-{BD88B188-4793-4AED-B238-BCC9ECB22D7E}" dt="2022-08-14T20:00:03.501" v="187" actId="20577"/>
          <ac:spMkLst>
            <pc:docMk/>
            <pc:sldMk cId="3826976969" sldId="275"/>
            <ac:spMk id="2" creationId="{B53B9121-8CDE-538A-9711-CADDFC119B08}"/>
          </ac:spMkLst>
        </pc:spChg>
        <pc:spChg chg="mod">
          <ac:chgData name="Johanna Leppäharju" userId="S::johanna.leppaharju@edusiilinjarvi.fi::cb9cca7c-6a1e-48c8-81b2-06cd8e941ae6" providerId="AD" clId="Web-{BD88B188-4793-4AED-B238-BCC9ECB22D7E}" dt="2022-08-14T20:00:07.704" v="189" actId="20577"/>
          <ac:spMkLst>
            <pc:docMk/>
            <pc:sldMk cId="3826976969" sldId="275"/>
            <ac:spMk id="3" creationId="{374CE649-0ABB-8385-8033-22076DDF56BA}"/>
          </ac:spMkLst>
        </pc:spChg>
      </pc:sldChg>
      <pc:sldChg chg="modSp new">
        <pc:chgData name="Johanna Leppäharju" userId="S::johanna.leppaharju@edusiilinjarvi.fi::cb9cca7c-6a1e-48c8-81b2-06cd8e941ae6" providerId="AD" clId="Web-{BD88B188-4793-4AED-B238-BCC9ECB22D7E}" dt="2022-08-14T20:00:30.892" v="207" actId="20577"/>
        <pc:sldMkLst>
          <pc:docMk/>
          <pc:sldMk cId="1912717114" sldId="276"/>
        </pc:sldMkLst>
        <pc:spChg chg="mod">
          <ac:chgData name="Johanna Leppäharju" userId="S::johanna.leppaharju@edusiilinjarvi.fi::cb9cca7c-6a1e-48c8-81b2-06cd8e941ae6" providerId="AD" clId="Web-{BD88B188-4793-4AED-B238-BCC9ECB22D7E}" dt="2022-08-14T20:00:30.892" v="207" actId="20577"/>
          <ac:spMkLst>
            <pc:docMk/>
            <pc:sldMk cId="1912717114" sldId="276"/>
            <ac:spMk id="2" creationId="{04EEBDE8-BA0B-4372-0004-78A6052F1342}"/>
          </ac:spMkLst>
        </pc:spChg>
        <pc:spChg chg="mod">
          <ac:chgData name="Johanna Leppäharju" userId="S::johanna.leppaharju@edusiilinjarvi.fi::cb9cca7c-6a1e-48c8-81b2-06cd8e941ae6" providerId="AD" clId="Web-{BD88B188-4793-4AED-B238-BCC9ECB22D7E}" dt="2022-08-14T20:00:21.236" v="192" actId="20577"/>
          <ac:spMkLst>
            <pc:docMk/>
            <pc:sldMk cId="1912717114" sldId="276"/>
            <ac:spMk id="3" creationId="{DEBE4A8A-6BDA-8276-FAE2-1C33BBE68B66}"/>
          </ac:spMkLst>
        </pc:spChg>
      </pc:sldChg>
      <pc:sldChg chg="modSp new">
        <pc:chgData name="Johanna Leppäharju" userId="S::johanna.leppaharju@edusiilinjarvi.fi::cb9cca7c-6a1e-48c8-81b2-06cd8e941ae6" providerId="AD" clId="Web-{BD88B188-4793-4AED-B238-BCC9ECB22D7E}" dt="2022-08-14T20:00:50.283" v="213" actId="20577"/>
        <pc:sldMkLst>
          <pc:docMk/>
          <pc:sldMk cId="3866967278" sldId="277"/>
        </pc:sldMkLst>
        <pc:spChg chg="mod">
          <ac:chgData name="Johanna Leppäharju" userId="S::johanna.leppaharju@edusiilinjarvi.fi::cb9cca7c-6a1e-48c8-81b2-06cd8e941ae6" providerId="AD" clId="Web-{BD88B188-4793-4AED-B238-BCC9ECB22D7E}" dt="2022-08-14T20:00:50.283" v="213" actId="20577"/>
          <ac:spMkLst>
            <pc:docMk/>
            <pc:sldMk cId="3866967278" sldId="277"/>
            <ac:spMk id="2" creationId="{332F23A0-6CD7-CCD3-FE76-858EC75A32B4}"/>
          </ac:spMkLst>
        </pc:spChg>
        <pc:spChg chg="mod">
          <ac:chgData name="Johanna Leppäharju" userId="S::johanna.leppaharju@edusiilinjarvi.fi::cb9cca7c-6a1e-48c8-81b2-06cd8e941ae6" providerId="AD" clId="Web-{BD88B188-4793-4AED-B238-BCC9ECB22D7E}" dt="2022-08-14T20:00:44.673" v="210" actId="20577"/>
          <ac:spMkLst>
            <pc:docMk/>
            <pc:sldMk cId="3866967278" sldId="277"/>
            <ac:spMk id="3" creationId="{705C5CF4-5758-C171-F423-DC81F071F3A8}"/>
          </ac:spMkLst>
        </pc:spChg>
      </pc:sldChg>
      <pc:sldChg chg="modSp new">
        <pc:chgData name="Johanna Leppäharju" userId="S::johanna.leppaharju@edusiilinjarvi.fi::cb9cca7c-6a1e-48c8-81b2-06cd8e941ae6" providerId="AD" clId="Web-{BD88B188-4793-4AED-B238-BCC9ECB22D7E}" dt="2022-08-14T20:01:50.955" v="216" actId="20577"/>
        <pc:sldMkLst>
          <pc:docMk/>
          <pc:sldMk cId="94753150" sldId="278"/>
        </pc:sldMkLst>
        <pc:spChg chg="mod">
          <ac:chgData name="Johanna Leppäharju" userId="S::johanna.leppaharju@edusiilinjarvi.fi::cb9cca7c-6a1e-48c8-81b2-06cd8e941ae6" providerId="AD" clId="Web-{BD88B188-4793-4AED-B238-BCC9ECB22D7E}" dt="2022-08-14T20:01:50.955" v="216" actId="20577"/>
          <ac:spMkLst>
            <pc:docMk/>
            <pc:sldMk cId="94753150" sldId="278"/>
            <ac:spMk id="3" creationId="{154A41B5-DF9F-333B-763A-213B73AD1A38}"/>
          </ac:spMkLst>
        </pc:spChg>
      </pc:sldChg>
      <pc:sldMasterChg chg="del delSldLayout">
        <pc:chgData name="Johanna Leppäharju" userId="S::johanna.leppaharju@edusiilinjarvi.fi::cb9cca7c-6a1e-48c8-81b2-06cd8e941ae6" providerId="AD" clId="Web-{BD88B188-4793-4AED-B238-BCC9ECB22D7E}" dt="2022-08-14T19:41:36.754" v="6"/>
        <pc:sldMasterMkLst>
          <pc:docMk/>
          <pc:sldMasterMk cId="1034520112" sldId="2147483648"/>
        </pc:sldMasterMkLst>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2822443542" sldId="2147483649"/>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191875738" sldId="2147483650"/>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625772058" sldId="2147483651"/>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1368371511" sldId="2147483652"/>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4234365057" sldId="2147483653"/>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323876409" sldId="2147483654"/>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1583615748" sldId="2147483655"/>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3827074677" sldId="2147483656"/>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3139981579" sldId="2147483657"/>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1012034331" sldId="2147483658"/>
          </pc:sldLayoutMkLst>
        </pc:sldLayoutChg>
        <pc:sldLayoutChg chg="del">
          <pc:chgData name="Johanna Leppäharju" userId="S::johanna.leppaharju@edusiilinjarvi.fi::cb9cca7c-6a1e-48c8-81b2-06cd8e941ae6" providerId="AD" clId="Web-{BD88B188-4793-4AED-B238-BCC9ECB22D7E}" dt="2022-08-14T19:41:36.754" v="6"/>
          <pc:sldLayoutMkLst>
            <pc:docMk/>
            <pc:sldMasterMk cId="1034520112" sldId="2147483648"/>
            <pc:sldLayoutMk cId="3406455356" sldId="2147483659"/>
          </pc:sldLayoutMkLst>
        </pc:sldLayoutChg>
      </pc:sldMasterChg>
      <pc:sldMasterChg chg="add replId addSldLayout">
        <pc:chgData name="Johanna Leppäharju" userId="S::johanna.leppaharju@edusiilinjarvi.fi::cb9cca7c-6a1e-48c8-81b2-06cd8e941ae6" providerId="AD" clId="Web-{BD88B188-4793-4AED-B238-BCC9ECB22D7E}" dt="2022-08-14T19:41:36.754" v="6"/>
        <pc:sldMasterMkLst>
          <pc:docMk/>
          <pc:sldMasterMk cId="2835732449" sldId="2147483660"/>
        </pc:sldMasterMkLst>
        <pc:sldLayoutChg chg="add">
          <pc:chgData name="Johanna Leppäharju" userId="S::johanna.leppaharju@edusiilinjarvi.fi::cb9cca7c-6a1e-48c8-81b2-06cd8e941ae6" providerId="AD" clId="Web-{BD88B188-4793-4AED-B238-BCC9ECB22D7E}" dt="2022-08-14T19:41:36.754" v="6"/>
          <pc:sldLayoutMkLst>
            <pc:docMk/>
            <pc:sldMasterMk cId="2835732449" sldId="2147483660"/>
            <pc:sldLayoutMk cId="2300880253" sldId="2147483661"/>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2058296003" sldId="2147483662"/>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2073252724" sldId="2147483663"/>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2418211751" sldId="2147483664"/>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1837966115" sldId="2147483665"/>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2239664916" sldId="2147483666"/>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238732299" sldId="2147483667"/>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3348764431" sldId="2147483668"/>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1579650884" sldId="2147483669"/>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1788640260" sldId="2147483670"/>
          </pc:sldLayoutMkLst>
        </pc:sldLayoutChg>
        <pc:sldLayoutChg chg="add replId">
          <pc:chgData name="Johanna Leppäharju" userId="S::johanna.leppaharju@edusiilinjarvi.fi::cb9cca7c-6a1e-48c8-81b2-06cd8e941ae6" providerId="AD" clId="Web-{BD88B188-4793-4AED-B238-BCC9ECB22D7E}" dt="2022-08-14T19:41:36.754" v="6"/>
          <pc:sldLayoutMkLst>
            <pc:docMk/>
            <pc:sldMasterMk cId="2835732449" sldId="2147483660"/>
            <pc:sldLayoutMk cId="2391565013" sldId="2147483671"/>
          </pc:sldLayoutMkLst>
        </pc:sldLayoutChg>
      </pc:sldMasterChg>
    </pc:docChg>
  </pc:docChgLst>
  <pc:docChgLst>
    <pc:chgData name="Johanna Leppäharju" userId="S::johanna.leppaharju@edusiilinjarvi.fi::cb9cca7c-6a1e-48c8-81b2-06cd8e941ae6" providerId="AD" clId="Web-{A029FD51-FD9C-3E2C-F9E8-36CC5B73160B}"/>
    <pc:docChg chg="modSld">
      <pc:chgData name="Johanna Leppäharju" userId="S::johanna.leppaharju@edusiilinjarvi.fi::cb9cca7c-6a1e-48c8-81b2-06cd8e941ae6" providerId="AD" clId="Web-{A029FD51-FD9C-3E2C-F9E8-36CC5B73160B}" dt="2022-08-15T10:20:21.293" v="103" actId="20577"/>
      <pc:docMkLst>
        <pc:docMk/>
      </pc:docMkLst>
      <pc:sldChg chg="modSp">
        <pc:chgData name="Johanna Leppäharju" userId="S::johanna.leppaharju@edusiilinjarvi.fi::cb9cca7c-6a1e-48c8-81b2-06cd8e941ae6" providerId="AD" clId="Web-{A029FD51-FD9C-3E2C-F9E8-36CC5B73160B}" dt="2022-08-15T10:08:51.781" v="15" actId="20577"/>
        <pc:sldMkLst>
          <pc:docMk/>
          <pc:sldMk cId="1296680937" sldId="260"/>
        </pc:sldMkLst>
        <pc:spChg chg="mod">
          <ac:chgData name="Johanna Leppäharju" userId="S::johanna.leppaharju@edusiilinjarvi.fi::cb9cca7c-6a1e-48c8-81b2-06cd8e941ae6" providerId="AD" clId="Web-{A029FD51-FD9C-3E2C-F9E8-36CC5B73160B}" dt="2022-08-15T10:08:51.781" v="15" actId="20577"/>
          <ac:spMkLst>
            <pc:docMk/>
            <pc:sldMk cId="1296680937" sldId="260"/>
            <ac:spMk id="3" creationId="{00DC6448-DBEC-0725-4E8F-99F32B40C9BB}"/>
          </ac:spMkLst>
        </pc:spChg>
      </pc:sldChg>
      <pc:sldChg chg="modSp">
        <pc:chgData name="Johanna Leppäharju" userId="S::johanna.leppaharju@edusiilinjarvi.fi::cb9cca7c-6a1e-48c8-81b2-06cd8e941ae6" providerId="AD" clId="Web-{A029FD51-FD9C-3E2C-F9E8-36CC5B73160B}" dt="2022-08-15T10:09:59.858" v="27" actId="20577"/>
        <pc:sldMkLst>
          <pc:docMk/>
          <pc:sldMk cId="65035616" sldId="261"/>
        </pc:sldMkLst>
        <pc:graphicFrameChg chg="modGraphic">
          <ac:chgData name="Johanna Leppäharju" userId="S::johanna.leppaharju@edusiilinjarvi.fi::cb9cca7c-6a1e-48c8-81b2-06cd8e941ae6" providerId="AD" clId="Web-{A029FD51-FD9C-3E2C-F9E8-36CC5B73160B}" dt="2022-08-15T10:09:59.858" v="27" actId="20577"/>
          <ac:graphicFrameMkLst>
            <pc:docMk/>
            <pc:sldMk cId="65035616" sldId="261"/>
            <ac:graphicFrameMk id="5" creationId="{B0D54721-80D5-CFFF-D1D3-B8F862013485}"/>
          </ac:graphicFrameMkLst>
        </pc:graphicFrameChg>
      </pc:sldChg>
      <pc:sldChg chg="modSp">
        <pc:chgData name="Johanna Leppäharju" userId="S::johanna.leppaharju@edusiilinjarvi.fi::cb9cca7c-6a1e-48c8-81b2-06cd8e941ae6" providerId="AD" clId="Web-{A029FD51-FD9C-3E2C-F9E8-36CC5B73160B}" dt="2022-08-15T10:10:33.655" v="33" actId="20577"/>
        <pc:sldMkLst>
          <pc:docMk/>
          <pc:sldMk cId="787135695" sldId="262"/>
        </pc:sldMkLst>
        <pc:spChg chg="mod">
          <ac:chgData name="Johanna Leppäharju" userId="S::johanna.leppaharju@edusiilinjarvi.fi::cb9cca7c-6a1e-48c8-81b2-06cd8e941ae6" providerId="AD" clId="Web-{A029FD51-FD9C-3E2C-F9E8-36CC5B73160B}" dt="2022-08-15T10:10:33.655" v="33" actId="20577"/>
          <ac:spMkLst>
            <pc:docMk/>
            <pc:sldMk cId="787135695" sldId="262"/>
            <ac:spMk id="3" creationId="{DC3B413B-80AA-EAD7-5D2A-9A5F85E3210A}"/>
          </ac:spMkLst>
        </pc:spChg>
      </pc:sldChg>
      <pc:sldChg chg="modSp">
        <pc:chgData name="Johanna Leppäharju" userId="S::johanna.leppaharju@edusiilinjarvi.fi::cb9cca7c-6a1e-48c8-81b2-06cd8e941ae6" providerId="AD" clId="Web-{A029FD51-FD9C-3E2C-F9E8-36CC5B73160B}" dt="2022-08-15T10:13:22.404" v="64" actId="20577"/>
        <pc:sldMkLst>
          <pc:docMk/>
          <pc:sldMk cId="1899606531" sldId="264"/>
        </pc:sldMkLst>
        <pc:spChg chg="mod">
          <ac:chgData name="Johanna Leppäharju" userId="S::johanna.leppaharju@edusiilinjarvi.fi::cb9cca7c-6a1e-48c8-81b2-06cd8e941ae6" providerId="AD" clId="Web-{A029FD51-FD9C-3E2C-F9E8-36CC5B73160B}" dt="2022-08-15T10:13:22.404" v="64" actId="20577"/>
          <ac:spMkLst>
            <pc:docMk/>
            <pc:sldMk cId="1899606531" sldId="264"/>
            <ac:spMk id="3" creationId="{0DBCD8F4-A8D0-A6AE-6503-B0ED91242094}"/>
          </ac:spMkLst>
        </pc:spChg>
      </pc:sldChg>
      <pc:sldChg chg="modSp">
        <pc:chgData name="Johanna Leppäharju" userId="S::johanna.leppaharju@edusiilinjarvi.fi::cb9cca7c-6a1e-48c8-81b2-06cd8e941ae6" providerId="AD" clId="Web-{A029FD51-FD9C-3E2C-F9E8-36CC5B73160B}" dt="2022-08-15T10:14:49.794" v="72" actId="20577"/>
        <pc:sldMkLst>
          <pc:docMk/>
          <pc:sldMk cId="1821377430" sldId="266"/>
        </pc:sldMkLst>
        <pc:spChg chg="mod">
          <ac:chgData name="Johanna Leppäharju" userId="S::johanna.leppaharju@edusiilinjarvi.fi::cb9cca7c-6a1e-48c8-81b2-06cd8e941ae6" providerId="AD" clId="Web-{A029FD51-FD9C-3E2C-F9E8-36CC5B73160B}" dt="2022-08-15T10:14:49.794" v="72" actId="20577"/>
          <ac:spMkLst>
            <pc:docMk/>
            <pc:sldMk cId="1821377430" sldId="266"/>
            <ac:spMk id="3" creationId="{C5FF62EF-7FB5-2FFF-1C3E-4FF85A59BCD1}"/>
          </ac:spMkLst>
        </pc:spChg>
      </pc:sldChg>
      <pc:sldChg chg="modSp">
        <pc:chgData name="Johanna Leppäharju" userId="S::johanna.leppaharju@edusiilinjarvi.fi::cb9cca7c-6a1e-48c8-81b2-06cd8e941ae6" providerId="AD" clId="Web-{A029FD51-FD9C-3E2C-F9E8-36CC5B73160B}" dt="2022-08-15T10:16:38.731" v="96" actId="20577"/>
        <pc:sldMkLst>
          <pc:docMk/>
          <pc:sldMk cId="757623702" sldId="268"/>
        </pc:sldMkLst>
        <pc:spChg chg="mod">
          <ac:chgData name="Johanna Leppäharju" userId="S::johanna.leppaharju@edusiilinjarvi.fi::cb9cca7c-6a1e-48c8-81b2-06cd8e941ae6" providerId="AD" clId="Web-{A029FD51-FD9C-3E2C-F9E8-36CC5B73160B}" dt="2022-08-15T10:16:38.731" v="96" actId="20577"/>
          <ac:spMkLst>
            <pc:docMk/>
            <pc:sldMk cId="757623702" sldId="268"/>
            <ac:spMk id="3" creationId="{23C2918D-0DEE-7251-FEDF-6662BF3C7A80}"/>
          </ac:spMkLst>
        </pc:spChg>
      </pc:sldChg>
      <pc:sldChg chg="modSp">
        <pc:chgData name="Johanna Leppäharju" userId="S::johanna.leppaharju@edusiilinjarvi.fi::cb9cca7c-6a1e-48c8-81b2-06cd8e941ae6" providerId="AD" clId="Web-{A029FD51-FD9C-3E2C-F9E8-36CC5B73160B}" dt="2022-08-15T10:16:51.231" v="97" actId="20577"/>
        <pc:sldMkLst>
          <pc:docMk/>
          <pc:sldMk cId="1076982288" sldId="269"/>
        </pc:sldMkLst>
        <pc:spChg chg="mod">
          <ac:chgData name="Johanna Leppäharju" userId="S::johanna.leppaharju@edusiilinjarvi.fi::cb9cca7c-6a1e-48c8-81b2-06cd8e941ae6" providerId="AD" clId="Web-{A029FD51-FD9C-3E2C-F9E8-36CC5B73160B}" dt="2022-08-15T10:16:51.231" v="97" actId="20577"/>
          <ac:spMkLst>
            <pc:docMk/>
            <pc:sldMk cId="1076982288" sldId="269"/>
            <ac:spMk id="3" creationId="{B03BF315-9109-D1E1-D734-E409E66ACD09}"/>
          </ac:spMkLst>
        </pc:spChg>
      </pc:sldChg>
      <pc:sldChg chg="modSp">
        <pc:chgData name="Johanna Leppäharju" userId="S::johanna.leppaharju@edusiilinjarvi.fi::cb9cca7c-6a1e-48c8-81b2-06cd8e941ae6" providerId="AD" clId="Web-{A029FD51-FD9C-3E2C-F9E8-36CC5B73160B}" dt="2022-08-15T10:18:46.981" v="100" actId="14100"/>
        <pc:sldMkLst>
          <pc:docMk/>
          <pc:sldMk cId="509841965" sldId="272"/>
        </pc:sldMkLst>
        <pc:spChg chg="mod">
          <ac:chgData name="Johanna Leppäharju" userId="S::johanna.leppaharju@edusiilinjarvi.fi::cb9cca7c-6a1e-48c8-81b2-06cd8e941ae6" providerId="AD" clId="Web-{A029FD51-FD9C-3E2C-F9E8-36CC5B73160B}" dt="2022-08-15T10:18:46.981" v="100" actId="14100"/>
          <ac:spMkLst>
            <pc:docMk/>
            <pc:sldMk cId="509841965" sldId="272"/>
            <ac:spMk id="3" creationId="{3427722E-1F64-C9FB-EB50-6613D88C5A63}"/>
          </ac:spMkLst>
        </pc:spChg>
      </pc:sldChg>
      <pc:sldChg chg="modSp">
        <pc:chgData name="Johanna Leppäharju" userId="S::johanna.leppaharju@edusiilinjarvi.fi::cb9cca7c-6a1e-48c8-81b2-06cd8e941ae6" providerId="AD" clId="Web-{A029FD51-FD9C-3E2C-F9E8-36CC5B73160B}" dt="2022-08-15T10:19:11.246" v="101" actId="20577"/>
        <pc:sldMkLst>
          <pc:docMk/>
          <pc:sldMk cId="3529363009" sldId="273"/>
        </pc:sldMkLst>
        <pc:spChg chg="mod">
          <ac:chgData name="Johanna Leppäharju" userId="S::johanna.leppaharju@edusiilinjarvi.fi::cb9cca7c-6a1e-48c8-81b2-06cd8e941ae6" providerId="AD" clId="Web-{A029FD51-FD9C-3E2C-F9E8-36CC5B73160B}" dt="2022-08-15T10:19:11.246" v="101" actId="20577"/>
          <ac:spMkLst>
            <pc:docMk/>
            <pc:sldMk cId="3529363009" sldId="273"/>
            <ac:spMk id="3" creationId="{A9C761DC-82FD-01B9-B66D-D33C7108F4DD}"/>
          </ac:spMkLst>
        </pc:spChg>
      </pc:sldChg>
      <pc:sldChg chg="modSp">
        <pc:chgData name="Johanna Leppäharju" userId="S::johanna.leppaharju@edusiilinjarvi.fi::cb9cca7c-6a1e-48c8-81b2-06cd8e941ae6" providerId="AD" clId="Web-{A029FD51-FD9C-3E2C-F9E8-36CC5B73160B}" dt="2022-08-15T10:19:57.293" v="102" actId="20577"/>
        <pc:sldMkLst>
          <pc:docMk/>
          <pc:sldMk cId="1912717114" sldId="276"/>
        </pc:sldMkLst>
        <pc:spChg chg="mod">
          <ac:chgData name="Johanna Leppäharju" userId="S::johanna.leppaharju@edusiilinjarvi.fi::cb9cca7c-6a1e-48c8-81b2-06cd8e941ae6" providerId="AD" clId="Web-{A029FD51-FD9C-3E2C-F9E8-36CC5B73160B}" dt="2022-08-15T10:19:57.293" v="102" actId="20577"/>
          <ac:spMkLst>
            <pc:docMk/>
            <pc:sldMk cId="1912717114" sldId="276"/>
            <ac:spMk id="3" creationId="{DEBE4A8A-6BDA-8276-FAE2-1C33BBE68B66}"/>
          </ac:spMkLst>
        </pc:spChg>
      </pc:sldChg>
      <pc:sldChg chg="modSp">
        <pc:chgData name="Johanna Leppäharju" userId="S::johanna.leppaharju@edusiilinjarvi.fi::cb9cca7c-6a1e-48c8-81b2-06cd8e941ae6" providerId="AD" clId="Web-{A029FD51-FD9C-3E2C-F9E8-36CC5B73160B}" dt="2022-08-15T10:20:21.293" v="103" actId="20577"/>
        <pc:sldMkLst>
          <pc:docMk/>
          <pc:sldMk cId="94753150" sldId="278"/>
        </pc:sldMkLst>
        <pc:spChg chg="mod">
          <ac:chgData name="Johanna Leppäharju" userId="S::johanna.leppaharju@edusiilinjarvi.fi::cb9cca7c-6a1e-48c8-81b2-06cd8e941ae6" providerId="AD" clId="Web-{A029FD51-FD9C-3E2C-F9E8-36CC5B73160B}" dt="2022-08-15T10:20:21.293" v="103" actId="20577"/>
          <ac:spMkLst>
            <pc:docMk/>
            <pc:sldMk cId="94753150" sldId="278"/>
            <ac:spMk id="3" creationId="{154A41B5-DF9F-333B-763A-213B73AD1A38}"/>
          </ac:spMkLst>
        </pc:spChg>
      </pc:sldChg>
      <pc:sldChg chg="modSp">
        <pc:chgData name="Johanna Leppäharju" userId="S::johanna.leppaharju@edusiilinjarvi.fi::cb9cca7c-6a1e-48c8-81b2-06cd8e941ae6" providerId="AD" clId="Web-{A029FD51-FD9C-3E2C-F9E8-36CC5B73160B}" dt="2022-08-15T10:17:09.700" v="98" actId="20577"/>
        <pc:sldMkLst>
          <pc:docMk/>
          <pc:sldMk cId="1123222277" sldId="279"/>
        </pc:sldMkLst>
        <pc:spChg chg="mod">
          <ac:chgData name="Johanna Leppäharju" userId="S::johanna.leppaharju@edusiilinjarvi.fi::cb9cca7c-6a1e-48c8-81b2-06cd8e941ae6" providerId="AD" clId="Web-{A029FD51-FD9C-3E2C-F9E8-36CC5B73160B}" dt="2022-08-15T10:17:09.700" v="98" actId="20577"/>
          <ac:spMkLst>
            <pc:docMk/>
            <pc:sldMk cId="1123222277" sldId="279"/>
            <ac:spMk id="3" creationId="{91BA9625-D430-2E86-50F1-7475EC7D5721}"/>
          </ac:spMkLst>
        </pc:spChg>
      </pc:sldChg>
    </pc:docChg>
  </pc:docChgLst>
  <pc:docChgLst>
    <pc:chgData name="Jaana Sillanpää" userId="S::jaana.sillanpaa@edusiilinjarvi.fi::a2bc6dee-70d0-4475-ae03-0bc5fc59c738" providerId="AD" clId="Web-{7468A8F1-4AF3-9BCC-ACB5-D87DE9962C8B}"/>
    <pc:docChg chg="modSld">
      <pc:chgData name="Jaana Sillanpää" userId="S::jaana.sillanpaa@edusiilinjarvi.fi::a2bc6dee-70d0-4475-ae03-0bc5fc59c738" providerId="AD" clId="Web-{7468A8F1-4AF3-9BCC-ACB5-D87DE9962C8B}" dt="2022-08-16T11:40:21.569" v="8" actId="20577"/>
      <pc:docMkLst>
        <pc:docMk/>
      </pc:docMkLst>
      <pc:sldChg chg="modSp">
        <pc:chgData name="Jaana Sillanpää" userId="S::jaana.sillanpaa@edusiilinjarvi.fi::a2bc6dee-70d0-4475-ae03-0bc5fc59c738" providerId="AD" clId="Web-{7468A8F1-4AF3-9BCC-ACB5-D87DE9962C8B}" dt="2022-08-16T11:40:21.569" v="8" actId="20577"/>
        <pc:sldMkLst>
          <pc:docMk/>
          <pc:sldMk cId="3358774170" sldId="274"/>
        </pc:sldMkLst>
        <pc:spChg chg="mod">
          <ac:chgData name="Jaana Sillanpää" userId="S::jaana.sillanpaa@edusiilinjarvi.fi::a2bc6dee-70d0-4475-ae03-0bc5fc59c738" providerId="AD" clId="Web-{7468A8F1-4AF3-9BCC-ACB5-D87DE9962C8B}" dt="2022-08-16T11:40:21.569" v="8" actId="20577"/>
          <ac:spMkLst>
            <pc:docMk/>
            <pc:sldMk cId="3358774170" sldId="274"/>
            <ac:spMk id="3" creationId="{C421258D-BE24-35E4-C588-523760103E9B}"/>
          </ac:spMkLst>
        </pc:spChg>
      </pc:sldChg>
    </pc:docChg>
  </pc:docChgLst>
  <pc:docChgLst>
    <pc:chgData name="Johanna Leppäharju" userId="S::johanna.leppaharju@edusiilinjarvi.fi::cb9cca7c-6a1e-48c8-81b2-06cd8e941ae6" providerId="AD" clId="Web-{8C6A2C24-BB1B-3A9A-B36C-2E196657F44F}"/>
    <pc:docChg chg="addSld modSld">
      <pc:chgData name="Johanna Leppäharju" userId="S::johanna.leppaharju@edusiilinjarvi.fi::cb9cca7c-6a1e-48c8-81b2-06cd8e941ae6" providerId="AD" clId="Web-{8C6A2C24-BB1B-3A9A-B36C-2E196657F44F}" dt="2022-08-14T20:15:21.323" v="162"/>
      <pc:docMkLst>
        <pc:docMk/>
      </pc:docMkLst>
      <pc:sldChg chg="addSp modSp mod setBg">
        <pc:chgData name="Johanna Leppäharju" userId="S::johanna.leppaharju@edusiilinjarvi.fi::cb9cca7c-6a1e-48c8-81b2-06cd8e941ae6" providerId="AD" clId="Web-{8C6A2C24-BB1B-3A9A-B36C-2E196657F44F}" dt="2022-08-14T20:04:43.680" v="1"/>
        <pc:sldMkLst>
          <pc:docMk/>
          <pc:sldMk cId="78501730" sldId="263"/>
        </pc:sldMkLst>
        <pc:spChg chg="mod">
          <ac:chgData name="Johanna Leppäharju" userId="S::johanna.leppaharju@edusiilinjarvi.fi::cb9cca7c-6a1e-48c8-81b2-06cd8e941ae6" providerId="AD" clId="Web-{8C6A2C24-BB1B-3A9A-B36C-2E196657F44F}" dt="2022-08-14T20:04:43.680" v="1"/>
          <ac:spMkLst>
            <pc:docMk/>
            <pc:sldMk cId="78501730" sldId="263"/>
            <ac:spMk id="2" creationId="{4E86E251-4C13-A18C-6641-69EDF7BD3AC7}"/>
          </ac:spMkLst>
        </pc:spChg>
        <pc:spChg chg="mod">
          <ac:chgData name="Johanna Leppäharju" userId="S::johanna.leppaharju@edusiilinjarvi.fi::cb9cca7c-6a1e-48c8-81b2-06cd8e941ae6" providerId="AD" clId="Web-{8C6A2C24-BB1B-3A9A-B36C-2E196657F44F}" dt="2022-08-14T20:04:43.680" v="1"/>
          <ac:spMkLst>
            <pc:docMk/>
            <pc:sldMk cId="78501730" sldId="263"/>
            <ac:spMk id="3" creationId="{A23A3DCB-C32F-764D-D5D1-A552592D45A7}"/>
          </ac:spMkLst>
        </pc:spChg>
        <pc:spChg chg="add">
          <ac:chgData name="Johanna Leppäharju" userId="S::johanna.leppaharju@edusiilinjarvi.fi::cb9cca7c-6a1e-48c8-81b2-06cd8e941ae6" providerId="AD" clId="Web-{8C6A2C24-BB1B-3A9A-B36C-2E196657F44F}" dt="2022-08-14T20:04:43.680" v="1"/>
          <ac:spMkLst>
            <pc:docMk/>
            <pc:sldMk cId="78501730" sldId="263"/>
            <ac:spMk id="9" creationId="{3D5FBB81-B61B-416A-8F5D-A8DDF62530F1}"/>
          </ac:spMkLst>
        </pc:spChg>
        <pc:spChg chg="add">
          <ac:chgData name="Johanna Leppäharju" userId="S::johanna.leppaharju@edusiilinjarvi.fi::cb9cca7c-6a1e-48c8-81b2-06cd8e941ae6" providerId="AD" clId="Web-{8C6A2C24-BB1B-3A9A-B36C-2E196657F44F}" dt="2022-08-14T20:04:43.680" v="1"/>
          <ac:spMkLst>
            <pc:docMk/>
            <pc:sldMk cId="78501730" sldId="263"/>
            <ac:spMk id="11" creationId="{40C0D7D4-D83D-4C58-87D1-955F0A9173D7}"/>
          </ac:spMkLst>
        </pc:spChg>
        <pc:spChg chg="add">
          <ac:chgData name="Johanna Leppäharju" userId="S::johanna.leppaharju@edusiilinjarvi.fi::cb9cca7c-6a1e-48c8-81b2-06cd8e941ae6" providerId="AD" clId="Web-{8C6A2C24-BB1B-3A9A-B36C-2E196657F44F}" dt="2022-08-14T20:04:43.680" v="1"/>
          <ac:spMkLst>
            <pc:docMk/>
            <pc:sldMk cId="78501730" sldId="263"/>
            <ac:spMk id="13" creationId="{15F9A324-404E-4C5D-AFF0-C5D0D84182B0}"/>
          </ac:spMkLst>
        </pc:spChg>
        <pc:spChg chg="add">
          <ac:chgData name="Johanna Leppäharju" userId="S::johanna.leppaharju@edusiilinjarvi.fi::cb9cca7c-6a1e-48c8-81b2-06cd8e941ae6" providerId="AD" clId="Web-{8C6A2C24-BB1B-3A9A-B36C-2E196657F44F}" dt="2022-08-14T20:04:43.680" v="1"/>
          <ac:spMkLst>
            <pc:docMk/>
            <pc:sldMk cId="78501730" sldId="263"/>
            <ac:spMk id="15" creationId="{AC4CE3C4-3600-4353-9FE1-B32D06BEF02B}"/>
          </ac:spMkLst>
        </pc:spChg>
        <pc:picChg chg="add mod">
          <ac:chgData name="Johanna Leppäharju" userId="S::johanna.leppaharju@edusiilinjarvi.fi::cb9cca7c-6a1e-48c8-81b2-06cd8e941ae6" providerId="AD" clId="Web-{8C6A2C24-BB1B-3A9A-B36C-2E196657F44F}" dt="2022-08-14T20:04:43.680" v="1"/>
          <ac:picMkLst>
            <pc:docMk/>
            <pc:sldMk cId="78501730" sldId="263"/>
            <ac:picMk id="4" creationId="{9783B40C-D059-6655-4575-F06167AD9016}"/>
          </ac:picMkLst>
        </pc:picChg>
      </pc:sldChg>
      <pc:sldChg chg="addSp delSp modSp mod setBg">
        <pc:chgData name="Johanna Leppäharju" userId="S::johanna.leppaharju@edusiilinjarvi.fi::cb9cca7c-6a1e-48c8-81b2-06cd8e941ae6" providerId="AD" clId="Web-{8C6A2C24-BB1B-3A9A-B36C-2E196657F44F}" dt="2022-08-14T20:05:27.602" v="5"/>
        <pc:sldMkLst>
          <pc:docMk/>
          <pc:sldMk cId="3724626698" sldId="265"/>
        </pc:sldMkLst>
        <pc:spChg chg="mod">
          <ac:chgData name="Johanna Leppäharju" userId="S::johanna.leppaharju@edusiilinjarvi.fi::cb9cca7c-6a1e-48c8-81b2-06cd8e941ae6" providerId="AD" clId="Web-{8C6A2C24-BB1B-3A9A-B36C-2E196657F44F}" dt="2022-08-14T20:05:27.602" v="5"/>
          <ac:spMkLst>
            <pc:docMk/>
            <pc:sldMk cId="3724626698" sldId="265"/>
            <ac:spMk id="2" creationId="{3600EF40-047F-06FC-6F2E-013B845BE7A3}"/>
          </ac:spMkLst>
        </pc:spChg>
        <pc:spChg chg="mod">
          <ac:chgData name="Johanna Leppäharju" userId="S::johanna.leppaharju@edusiilinjarvi.fi::cb9cca7c-6a1e-48c8-81b2-06cd8e941ae6" providerId="AD" clId="Web-{8C6A2C24-BB1B-3A9A-B36C-2E196657F44F}" dt="2022-08-14T20:05:27.602" v="5"/>
          <ac:spMkLst>
            <pc:docMk/>
            <pc:sldMk cId="3724626698" sldId="265"/>
            <ac:spMk id="3" creationId="{DE657E85-183F-E97F-4A2D-E4264D4EA836}"/>
          </ac:spMkLst>
        </pc:spChg>
        <pc:spChg chg="add del">
          <ac:chgData name="Johanna Leppäharju" userId="S::johanna.leppaharju@edusiilinjarvi.fi::cb9cca7c-6a1e-48c8-81b2-06cd8e941ae6" providerId="AD" clId="Web-{8C6A2C24-BB1B-3A9A-B36C-2E196657F44F}" dt="2022-08-14T20:05:27.587" v="4"/>
          <ac:spMkLst>
            <pc:docMk/>
            <pc:sldMk cId="3724626698" sldId="265"/>
            <ac:spMk id="9" creationId="{49BB7E9A-6937-4BF0-9F51-A20F197B550F}"/>
          </ac:spMkLst>
        </pc:spChg>
        <pc:spChg chg="add del">
          <ac:chgData name="Johanna Leppäharju" userId="S::johanna.leppaharju@edusiilinjarvi.fi::cb9cca7c-6a1e-48c8-81b2-06cd8e941ae6" providerId="AD" clId="Web-{8C6A2C24-BB1B-3A9A-B36C-2E196657F44F}" dt="2022-08-14T20:05:27.587" v="4"/>
          <ac:spMkLst>
            <pc:docMk/>
            <pc:sldMk cId="3724626698" sldId="265"/>
            <ac:spMk id="11" creationId="{E0939753-89D7-48A8-8441-B9FF25CE8A7E}"/>
          </ac:spMkLst>
        </pc:spChg>
        <pc:spChg chg="add del">
          <ac:chgData name="Johanna Leppäharju" userId="S::johanna.leppaharju@edusiilinjarvi.fi::cb9cca7c-6a1e-48c8-81b2-06cd8e941ae6" providerId="AD" clId="Web-{8C6A2C24-BB1B-3A9A-B36C-2E196657F44F}" dt="2022-08-14T20:05:27.587" v="4"/>
          <ac:spMkLst>
            <pc:docMk/>
            <pc:sldMk cId="3724626698" sldId="265"/>
            <ac:spMk id="13" creationId="{9F5CCFC5-858F-4B45-9B10-D49DD0280D20}"/>
          </ac:spMkLst>
        </pc:spChg>
        <pc:spChg chg="add del">
          <ac:chgData name="Johanna Leppäharju" userId="S::johanna.leppaharju@edusiilinjarvi.fi::cb9cca7c-6a1e-48c8-81b2-06cd8e941ae6" providerId="AD" clId="Web-{8C6A2C24-BB1B-3A9A-B36C-2E196657F44F}" dt="2022-08-14T20:05:27.587" v="4"/>
          <ac:spMkLst>
            <pc:docMk/>
            <pc:sldMk cId="3724626698" sldId="265"/>
            <ac:spMk id="15" creationId="{2348ECDC-D455-4B71-90F6-2ECC12B7983B}"/>
          </ac:spMkLst>
        </pc:spChg>
        <pc:spChg chg="add">
          <ac:chgData name="Johanna Leppäharju" userId="S::johanna.leppaharju@edusiilinjarvi.fi::cb9cca7c-6a1e-48c8-81b2-06cd8e941ae6" providerId="AD" clId="Web-{8C6A2C24-BB1B-3A9A-B36C-2E196657F44F}" dt="2022-08-14T20:05:27.602" v="5"/>
          <ac:spMkLst>
            <pc:docMk/>
            <pc:sldMk cId="3724626698" sldId="265"/>
            <ac:spMk id="17" creationId="{49BB7E9A-6937-4BF0-9F51-A20F197B550F}"/>
          </ac:spMkLst>
        </pc:spChg>
        <pc:spChg chg="add">
          <ac:chgData name="Johanna Leppäharju" userId="S::johanna.leppaharju@edusiilinjarvi.fi::cb9cca7c-6a1e-48c8-81b2-06cd8e941ae6" providerId="AD" clId="Web-{8C6A2C24-BB1B-3A9A-B36C-2E196657F44F}" dt="2022-08-14T20:05:27.602" v="5"/>
          <ac:spMkLst>
            <pc:docMk/>
            <pc:sldMk cId="3724626698" sldId="265"/>
            <ac:spMk id="18" creationId="{E0939753-89D7-48A8-8441-B9FF25CE8A7E}"/>
          </ac:spMkLst>
        </pc:spChg>
        <pc:spChg chg="add">
          <ac:chgData name="Johanna Leppäharju" userId="S::johanna.leppaharju@edusiilinjarvi.fi::cb9cca7c-6a1e-48c8-81b2-06cd8e941ae6" providerId="AD" clId="Web-{8C6A2C24-BB1B-3A9A-B36C-2E196657F44F}" dt="2022-08-14T20:05:27.602" v="5"/>
          <ac:spMkLst>
            <pc:docMk/>
            <pc:sldMk cId="3724626698" sldId="265"/>
            <ac:spMk id="19" creationId="{9F5CCFC5-858F-4B45-9B10-D49DD0280D20}"/>
          </ac:spMkLst>
        </pc:spChg>
        <pc:spChg chg="add">
          <ac:chgData name="Johanna Leppäharju" userId="S::johanna.leppaharju@edusiilinjarvi.fi::cb9cca7c-6a1e-48c8-81b2-06cd8e941ae6" providerId="AD" clId="Web-{8C6A2C24-BB1B-3A9A-B36C-2E196657F44F}" dt="2022-08-14T20:05:27.602" v="5"/>
          <ac:spMkLst>
            <pc:docMk/>
            <pc:sldMk cId="3724626698" sldId="265"/>
            <ac:spMk id="20" creationId="{2348ECDC-D455-4B71-90F6-2ECC12B7983B}"/>
          </ac:spMkLst>
        </pc:spChg>
        <pc:picChg chg="add mod">
          <ac:chgData name="Johanna Leppäharju" userId="S::johanna.leppaharju@edusiilinjarvi.fi::cb9cca7c-6a1e-48c8-81b2-06cd8e941ae6" providerId="AD" clId="Web-{8C6A2C24-BB1B-3A9A-B36C-2E196657F44F}" dt="2022-08-14T20:05:27.602" v="5"/>
          <ac:picMkLst>
            <pc:docMk/>
            <pc:sldMk cId="3724626698" sldId="265"/>
            <ac:picMk id="4" creationId="{1DD9388D-CA4D-B140-9427-E39EAB5E4778}"/>
          </ac:picMkLst>
        </pc:picChg>
      </pc:sldChg>
      <pc:sldChg chg="addSp modSp mod setBg">
        <pc:chgData name="Johanna Leppäharju" userId="S::johanna.leppaharju@edusiilinjarvi.fi::cb9cca7c-6a1e-48c8-81b2-06cd8e941ae6" providerId="AD" clId="Web-{8C6A2C24-BB1B-3A9A-B36C-2E196657F44F}" dt="2022-08-14T20:05:50.524" v="6"/>
        <pc:sldMkLst>
          <pc:docMk/>
          <pc:sldMk cId="1821377430" sldId="266"/>
        </pc:sldMkLst>
        <pc:spChg chg="mod">
          <ac:chgData name="Johanna Leppäharju" userId="S::johanna.leppaharju@edusiilinjarvi.fi::cb9cca7c-6a1e-48c8-81b2-06cd8e941ae6" providerId="AD" clId="Web-{8C6A2C24-BB1B-3A9A-B36C-2E196657F44F}" dt="2022-08-14T20:05:50.524" v="6"/>
          <ac:spMkLst>
            <pc:docMk/>
            <pc:sldMk cId="1821377430" sldId="266"/>
            <ac:spMk id="2" creationId="{96FDEB59-FFA5-4CCD-6C9A-B0FECE998131}"/>
          </ac:spMkLst>
        </pc:spChg>
        <pc:spChg chg="mod">
          <ac:chgData name="Johanna Leppäharju" userId="S::johanna.leppaharju@edusiilinjarvi.fi::cb9cca7c-6a1e-48c8-81b2-06cd8e941ae6" providerId="AD" clId="Web-{8C6A2C24-BB1B-3A9A-B36C-2E196657F44F}" dt="2022-08-14T20:05:50.524" v="6"/>
          <ac:spMkLst>
            <pc:docMk/>
            <pc:sldMk cId="1821377430" sldId="266"/>
            <ac:spMk id="3" creationId="{C5FF62EF-7FB5-2FFF-1C3E-4FF85A59BCD1}"/>
          </ac:spMkLst>
        </pc:spChg>
        <pc:spChg chg="add">
          <ac:chgData name="Johanna Leppäharju" userId="S::johanna.leppaharju@edusiilinjarvi.fi::cb9cca7c-6a1e-48c8-81b2-06cd8e941ae6" providerId="AD" clId="Web-{8C6A2C24-BB1B-3A9A-B36C-2E196657F44F}" dt="2022-08-14T20:05:50.524" v="6"/>
          <ac:spMkLst>
            <pc:docMk/>
            <pc:sldMk cId="1821377430" sldId="266"/>
            <ac:spMk id="8" creationId="{C51A08AC-F796-409C-AD97-8B476289EC51}"/>
          </ac:spMkLst>
        </pc:spChg>
        <pc:grpChg chg="add">
          <ac:chgData name="Johanna Leppäharju" userId="S::johanna.leppaharju@edusiilinjarvi.fi::cb9cca7c-6a1e-48c8-81b2-06cd8e941ae6" providerId="AD" clId="Web-{8C6A2C24-BB1B-3A9A-B36C-2E196657F44F}" dt="2022-08-14T20:05:50.524" v="6"/>
          <ac:grpSpMkLst>
            <pc:docMk/>
            <pc:sldMk cId="1821377430" sldId="266"/>
            <ac:grpSpMk id="10" creationId="{1E1B312B-4E9A-405C-9CE8-10325438035E}"/>
          </ac:grpSpMkLst>
        </pc:grpChg>
      </pc:sldChg>
      <pc:sldChg chg="addSp modSp mod setBg">
        <pc:chgData name="Johanna Leppäharju" userId="S::johanna.leppaharju@edusiilinjarvi.fi::cb9cca7c-6a1e-48c8-81b2-06cd8e941ae6" providerId="AD" clId="Web-{8C6A2C24-BB1B-3A9A-B36C-2E196657F44F}" dt="2022-08-14T20:06:29.212" v="8"/>
        <pc:sldMkLst>
          <pc:docMk/>
          <pc:sldMk cId="757623702" sldId="268"/>
        </pc:sldMkLst>
        <pc:spChg chg="mod">
          <ac:chgData name="Johanna Leppäharju" userId="S::johanna.leppaharju@edusiilinjarvi.fi::cb9cca7c-6a1e-48c8-81b2-06cd8e941ae6" providerId="AD" clId="Web-{8C6A2C24-BB1B-3A9A-B36C-2E196657F44F}" dt="2022-08-14T20:06:29.212" v="8"/>
          <ac:spMkLst>
            <pc:docMk/>
            <pc:sldMk cId="757623702" sldId="268"/>
            <ac:spMk id="2" creationId="{BA98B63A-E8F7-5BB9-12F1-A75183DACA4A}"/>
          </ac:spMkLst>
        </pc:spChg>
        <pc:spChg chg="mod">
          <ac:chgData name="Johanna Leppäharju" userId="S::johanna.leppaharju@edusiilinjarvi.fi::cb9cca7c-6a1e-48c8-81b2-06cd8e941ae6" providerId="AD" clId="Web-{8C6A2C24-BB1B-3A9A-B36C-2E196657F44F}" dt="2022-08-14T20:06:29.212" v="8"/>
          <ac:spMkLst>
            <pc:docMk/>
            <pc:sldMk cId="757623702" sldId="268"/>
            <ac:spMk id="3" creationId="{23C2918D-0DEE-7251-FEDF-6662BF3C7A80}"/>
          </ac:spMkLst>
        </pc:spChg>
        <pc:spChg chg="add">
          <ac:chgData name="Johanna Leppäharju" userId="S::johanna.leppaharju@edusiilinjarvi.fi::cb9cca7c-6a1e-48c8-81b2-06cd8e941ae6" providerId="AD" clId="Web-{8C6A2C24-BB1B-3A9A-B36C-2E196657F44F}" dt="2022-08-14T20:06:29.212" v="8"/>
          <ac:spMkLst>
            <pc:docMk/>
            <pc:sldMk cId="757623702" sldId="268"/>
            <ac:spMk id="9" creationId="{8181FC64-B306-4821-98E2-780662EFC486}"/>
          </ac:spMkLst>
        </pc:spChg>
        <pc:spChg chg="add">
          <ac:chgData name="Johanna Leppäharju" userId="S::johanna.leppaharju@edusiilinjarvi.fi::cb9cca7c-6a1e-48c8-81b2-06cd8e941ae6" providerId="AD" clId="Web-{8C6A2C24-BB1B-3A9A-B36C-2E196657F44F}" dt="2022-08-14T20:06:29.212" v="8"/>
          <ac:spMkLst>
            <pc:docMk/>
            <pc:sldMk cId="757623702" sldId="268"/>
            <ac:spMk id="11" creationId="{5871FC61-DD4E-47D4-81FD-8A7E7D12B371}"/>
          </ac:spMkLst>
        </pc:spChg>
        <pc:spChg chg="add">
          <ac:chgData name="Johanna Leppäharju" userId="S::johanna.leppaharju@edusiilinjarvi.fi::cb9cca7c-6a1e-48c8-81b2-06cd8e941ae6" providerId="AD" clId="Web-{8C6A2C24-BB1B-3A9A-B36C-2E196657F44F}" dt="2022-08-14T20:06:29.212" v="8"/>
          <ac:spMkLst>
            <pc:docMk/>
            <pc:sldMk cId="757623702" sldId="268"/>
            <ac:spMk id="13" creationId="{829A1E2C-5AC8-40FC-99E9-832069D39792}"/>
          </ac:spMkLst>
        </pc:spChg>
        <pc:spChg chg="add">
          <ac:chgData name="Johanna Leppäharju" userId="S::johanna.leppaharju@edusiilinjarvi.fi::cb9cca7c-6a1e-48c8-81b2-06cd8e941ae6" providerId="AD" clId="Web-{8C6A2C24-BB1B-3A9A-B36C-2E196657F44F}" dt="2022-08-14T20:06:29.212" v="8"/>
          <ac:spMkLst>
            <pc:docMk/>
            <pc:sldMk cId="757623702" sldId="268"/>
            <ac:spMk id="15" creationId="{55C54A75-E44A-4147-B9D0-FF46CFD31612}"/>
          </ac:spMkLst>
        </pc:spChg>
        <pc:picChg chg="add mod">
          <ac:chgData name="Johanna Leppäharju" userId="S::johanna.leppaharju@edusiilinjarvi.fi::cb9cca7c-6a1e-48c8-81b2-06cd8e941ae6" providerId="AD" clId="Web-{8C6A2C24-BB1B-3A9A-B36C-2E196657F44F}" dt="2022-08-14T20:06:29.212" v="8"/>
          <ac:picMkLst>
            <pc:docMk/>
            <pc:sldMk cId="757623702" sldId="268"/>
            <ac:picMk id="4" creationId="{72DD153D-C910-D865-82D3-0069E909ACC8}"/>
          </ac:picMkLst>
        </pc:picChg>
      </pc:sldChg>
      <pc:sldChg chg="addSp modSp mod setBg">
        <pc:chgData name="Johanna Leppäharju" userId="S::johanna.leppaharju@edusiilinjarvi.fi::cb9cca7c-6a1e-48c8-81b2-06cd8e941ae6" providerId="AD" clId="Web-{8C6A2C24-BB1B-3A9A-B36C-2E196657F44F}" dt="2022-08-14T20:06:51.774" v="10"/>
        <pc:sldMkLst>
          <pc:docMk/>
          <pc:sldMk cId="1076982288" sldId="269"/>
        </pc:sldMkLst>
        <pc:spChg chg="mod">
          <ac:chgData name="Johanna Leppäharju" userId="S::johanna.leppaharju@edusiilinjarvi.fi::cb9cca7c-6a1e-48c8-81b2-06cd8e941ae6" providerId="AD" clId="Web-{8C6A2C24-BB1B-3A9A-B36C-2E196657F44F}" dt="2022-08-14T20:06:51.774" v="10"/>
          <ac:spMkLst>
            <pc:docMk/>
            <pc:sldMk cId="1076982288" sldId="269"/>
            <ac:spMk id="2" creationId="{00802FEA-B567-BED9-D183-9B1EEBF3012B}"/>
          </ac:spMkLst>
        </pc:spChg>
        <pc:spChg chg="mod">
          <ac:chgData name="Johanna Leppäharju" userId="S::johanna.leppaharju@edusiilinjarvi.fi::cb9cca7c-6a1e-48c8-81b2-06cd8e941ae6" providerId="AD" clId="Web-{8C6A2C24-BB1B-3A9A-B36C-2E196657F44F}" dt="2022-08-14T20:06:51.774" v="10"/>
          <ac:spMkLst>
            <pc:docMk/>
            <pc:sldMk cId="1076982288" sldId="269"/>
            <ac:spMk id="3" creationId="{B03BF315-9109-D1E1-D734-E409E66ACD09}"/>
          </ac:spMkLst>
        </pc:spChg>
        <pc:spChg chg="add">
          <ac:chgData name="Johanna Leppäharju" userId="S::johanna.leppaharju@edusiilinjarvi.fi::cb9cca7c-6a1e-48c8-81b2-06cd8e941ae6" providerId="AD" clId="Web-{8C6A2C24-BB1B-3A9A-B36C-2E196657F44F}" dt="2022-08-14T20:06:51.774" v="10"/>
          <ac:spMkLst>
            <pc:docMk/>
            <pc:sldMk cId="1076982288" sldId="269"/>
            <ac:spMk id="9" creationId="{49BB7E9A-6937-4BF0-9F51-A20F197B550F}"/>
          </ac:spMkLst>
        </pc:spChg>
        <pc:spChg chg="add">
          <ac:chgData name="Johanna Leppäharju" userId="S::johanna.leppaharju@edusiilinjarvi.fi::cb9cca7c-6a1e-48c8-81b2-06cd8e941ae6" providerId="AD" clId="Web-{8C6A2C24-BB1B-3A9A-B36C-2E196657F44F}" dt="2022-08-14T20:06:51.774" v="10"/>
          <ac:spMkLst>
            <pc:docMk/>
            <pc:sldMk cId="1076982288" sldId="269"/>
            <ac:spMk id="11" creationId="{E0939753-89D7-48A8-8441-B9FF25CE8A7E}"/>
          </ac:spMkLst>
        </pc:spChg>
        <pc:spChg chg="add">
          <ac:chgData name="Johanna Leppäharju" userId="S::johanna.leppaharju@edusiilinjarvi.fi::cb9cca7c-6a1e-48c8-81b2-06cd8e941ae6" providerId="AD" clId="Web-{8C6A2C24-BB1B-3A9A-B36C-2E196657F44F}" dt="2022-08-14T20:06:51.774" v="10"/>
          <ac:spMkLst>
            <pc:docMk/>
            <pc:sldMk cId="1076982288" sldId="269"/>
            <ac:spMk id="13" creationId="{9F5CCFC5-858F-4B45-9B10-D49DD0280D20}"/>
          </ac:spMkLst>
        </pc:spChg>
        <pc:spChg chg="add">
          <ac:chgData name="Johanna Leppäharju" userId="S::johanna.leppaharju@edusiilinjarvi.fi::cb9cca7c-6a1e-48c8-81b2-06cd8e941ae6" providerId="AD" clId="Web-{8C6A2C24-BB1B-3A9A-B36C-2E196657F44F}" dt="2022-08-14T20:06:51.774" v="10"/>
          <ac:spMkLst>
            <pc:docMk/>
            <pc:sldMk cId="1076982288" sldId="269"/>
            <ac:spMk id="15" creationId="{2348ECDC-D455-4B71-90F6-2ECC12B7983B}"/>
          </ac:spMkLst>
        </pc:spChg>
        <pc:picChg chg="add mod">
          <ac:chgData name="Johanna Leppäharju" userId="S::johanna.leppaharju@edusiilinjarvi.fi::cb9cca7c-6a1e-48c8-81b2-06cd8e941ae6" providerId="AD" clId="Web-{8C6A2C24-BB1B-3A9A-B36C-2E196657F44F}" dt="2022-08-14T20:06:51.774" v="10"/>
          <ac:picMkLst>
            <pc:docMk/>
            <pc:sldMk cId="1076982288" sldId="269"/>
            <ac:picMk id="4" creationId="{678485FC-5809-3B1B-855E-9E8A3934BE28}"/>
          </ac:picMkLst>
        </pc:picChg>
      </pc:sldChg>
      <pc:sldChg chg="addSp modSp mod setBg">
        <pc:chgData name="Johanna Leppäharju" userId="S::johanna.leppaharju@edusiilinjarvi.fi::cb9cca7c-6a1e-48c8-81b2-06cd8e941ae6" providerId="AD" clId="Web-{8C6A2C24-BB1B-3A9A-B36C-2E196657F44F}" dt="2022-08-14T20:07:32.931" v="12"/>
        <pc:sldMkLst>
          <pc:docMk/>
          <pc:sldMk cId="1815772192" sldId="270"/>
        </pc:sldMkLst>
        <pc:spChg chg="mod">
          <ac:chgData name="Johanna Leppäharju" userId="S::johanna.leppaharju@edusiilinjarvi.fi::cb9cca7c-6a1e-48c8-81b2-06cd8e941ae6" providerId="AD" clId="Web-{8C6A2C24-BB1B-3A9A-B36C-2E196657F44F}" dt="2022-08-14T20:07:32.931" v="12"/>
          <ac:spMkLst>
            <pc:docMk/>
            <pc:sldMk cId="1815772192" sldId="270"/>
            <ac:spMk id="2" creationId="{96B06A33-B4B6-117C-2803-5B8D67535C89}"/>
          </ac:spMkLst>
        </pc:spChg>
        <pc:spChg chg="mod">
          <ac:chgData name="Johanna Leppäharju" userId="S::johanna.leppaharju@edusiilinjarvi.fi::cb9cca7c-6a1e-48c8-81b2-06cd8e941ae6" providerId="AD" clId="Web-{8C6A2C24-BB1B-3A9A-B36C-2E196657F44F}" dt="2022-08-14T20:07:32.931" v="12"/>
          <ac:spMkLst>
            <pc:docMk/>
            <pc:sldMk cId="1815772192" sldId="270"/>
            <ac:spMk id="3" creationId="{112EDC7F-A3B2-ECE3-9C1D-3BD385BF54F1}"/>
          </ac:spMkLst>
        </pc:spChg>
        <pc:spChg chg="add">
          <ac:chgData name="Johanna Leppäharju" userId="S::johanna.leppaharju@edusiilinjarvi.fi::cb9cca7c-6a1e-48c8-81b2-06cd8e941ae6" providerId="AD" clId="Web-{8C6A2C24-BB1B-3A9A-B36C-2E196657F44F}" dt="2022-08-14T20:07:32.931" v="12"/>
          <ac:spMkLst>
            <pc:docMk/>
            <pc:sldMk cId="1815772192" sldId="270"/>
            <ac:spMk id="9" creationId="{8181FC64-B306-4821-98E2-780662EFC486}"/>
          </ac:spMkLst>
        </pc:spChg>
        <pc:spChg chg="add">
          <ac:chgData name="Johanna Leppäharju" userId="S::johanna.leppaharju@edusiilinjarvi.fi::cb9cca7c-6a1e-48c8-81b2-06cd8e941ae6" providerId="AD" clId="Web-{8C6A2C24-BB1B-3A9A-B36C-2E196657F44F}" dt="2022-08-14T20:07:32.931" v="12"/>
          <ac:spMkLst>
            <pc:docMk/>
            <pc:sldMk cId="1815772192" sldId="270"/>
            <ac:spMk id="11" creationId="{5871FC61-DD4E-47D4-81FD-8A7E7D12B371}"/>
          </ac:spMkLst>
        </pc:spChg>
        <pc:spChg chg="add">
          <ac:chgData name="Johanna Leppäharju" userId="S::johanna.leppaharju@edusiilinjarvi.fi::cb9cca7c-6a1e-48c8-81b2-06cd8e941ae6" providerId="AD" clId="Web-{8C6A2C24-BB1B-3A9A-B36C-2E196657F44F}" dt="2022-08-14T20:07:32.931" v="12"/>
          <ac:spMkLst>
            <pc:docMk/>
            <pc:sldMk cId="1815772192" sldId="270"/>
            <ac:spMk id="13" creationId="{829A1E2C-5AC8-40FC-99E9-832069D39792}"/>
          </ac:spMkLst>
        </pc:spChg>
        <pc:spChg chg="add">
          <ac:chgData name="Johanna Leppäharju" userId="S::johanna.leppaharju@edusiilinjarvi.fi::cb9cca7c-6a1e-48c8-81b2-06cd8e941ae6" providerId="AD" clId="Web-{8C6A2C24-BB1B-3A9A-B36C-2E196657F44F}" dt="2022-08-14T20:07:32.931" v="12"/>
          <ac:spMkLst>
            <pc:docMk/>
            <pc:sldMk cId="1815772192" sldId="270"/>
            <ac:spMk id="15" creationId="{55C54A75-E44A-4147-B9D0-FF46CFD31612}"/>
          </ac:spMkLst>
        </pc:spChg>
        <pc:picChg chg="add mod">
          <ac:chgData name="Johanna Leppäharju" userId="S::johanna.leppaharju@edusiilinjarvi.fi::cb9cca7c-6a1e-48c8-81b2-06cd8e941ae6" providerId="AD" clId="Web-{8C6A2C24-BB1B-3A9A-B36C-2E196657F44F}" dt="2022-08-14T20:07:32.931" v="12"/>
          <ac:picMkLst>
            <pc:docMk/>
            <pc:sldMk cId="1815772192" sldId="270"/>
            <ac:picMk id="4" creationId="{DA468003-CE39-DD91-157A-0C30CF1264A7}"/>
          </ac:picMkLst>
        </pc:picChg>
      </pc:sldChg>
      <pc:sldChg chg="addSp modSp mod setBg">
        <pc:chgData name="Johanna Leppäharju" userId="S::johanna.leppaharju@edusiilinjarvi.fi::cb9cca7c-6a1e-48c8-81b2-06cd8e941ae6" providerId="AD" clId="Web-{8C6A2C24-BB1B-3A9A-B36C-2E196657F44F}" dt="2022-08-14T20:07:58.368" v="14"/>
        <pc:sldMkLst>
          <pc:docMk/>
          <pc:sldMk cId="2636571821" sldId="271"/>
        </pc:sldMkLst>
        <pc:spChg chg="mod">
          <ac:chgData name="Johanna Leppäharju" userId="S::johanna.leppaharju@edusiilinjarvi.fi::cb9cca7c-6a1e-48c8-81b2-06cd8e941ae6" providerId="AD" clId="Web-{8C6A2C24-BB1B-3A9A-B36C-2E196657F44F}" dt="2022-08-14T20:07:58.368" v="14"/>
          <ac:spMkLst>
            <pc:docMk/>
            <pc:sldMk cId="2636571821" sldId="271"/>
            <ac:spMk id="2" creationId="{2CB37391-5265-E4DA-16FC-9D5D8790D09C}"/>
          </ac:spMkLst>
        </pc:spChg>
        <pc:spChg chg="mod">
          <ac:chgData name="Johanna Leppäharju" userId="S::johanna.leppaharju@edusiilinjarvi.fi::cb9cca7c-6a1e-48c8-81b2-06cd8e941ae6" providerId="AD" clId="Web-{8C6A2C24-BB1B-3A9A-B36C-2E196657F44F}" dt="2022-08-14T20:07:58.368" v="14"/>
          <ac:spMkLst>
            <pc:docMk/>
            <pc:sldMk cId="2636571821" sldId="271"/>
            <ac:spMk id="3" creationId="{E1710989-9681-F1A9-C6FB-E6906345FF88}"/>
          </ac:spMkLst>
        </pc:spChg>
        <pc:spChg chg="add">
          <ac:chgData name="Johanna Leppäharju" userId="S::johanna.leppaharju@edusiilinjarvi.fi::cb9cca7c-6a1e-48c8-81b2-06cd8e941ae6" providerId="AD" clId="Web-{8C6A2C24-BB1B-3A9A-B36C-2E196657F44F}" dt="2022-08-14T20:07:58.368" v="14"/>
          <ac:spMkLst>
            <pc:docMk/>
            <pc:sldMk cId="2636571821" sldId="271"/>
            <ac:spMk id="9" creationId="{3D5FBB81-B61B-416A-8F5D-A8DDF62530F1}"/>
          </ac:spMkLst>
        </pc:spChg>
        <pc:spChg chg="add">
          <ac:chgData name="Johanna Leppäharju" userId="S::johanna.leppaharju@edusiilinjarvi.fi::cb9cca7c-6a1e-48c8-81b2-06cd8e941ae6" providerId="AD" clId="Web-{8C6A2C24-BB1B-3A9A-B36C-2E196657F44F}" dt="2022-08-14T20:07:58.368" v="14"/>
          <ac:spMkLst>
            <pc:docMk/>
            <pc:sldMk cId="2636571821" sldId="271"/>
            <ac:spMk id="11" creationId="{40C0D7D4-D83D-4C58-87D1-955F0A9173D7}"/>
          </ac:spMkLst>
        </pc:spChg>
        <pc:spChg chg="add">
          <ac:chgData name="Johanna Leppäharju" userId="S::johanna.leppaharju@edusiilinjarvi.fi::cb9cca7c-6a1e-48c8-81b2-06cd8e941ae6" providerId="AD" clId="Web-{8C6A2C24-BB1B-3A9A-B36C-2E196657F44F}" dt="2022-08-14T20:07:58.368" v="14"/>
          <ac:spMkLst>
            <pc:docMk/>
            <pc:sldMk cId="2636571821" sldId="271"/>
            <ac:spMk id="13" creationId="{15F9A324-404E-4C5D-AFF0-C5D0D84182B0}"/>
          </ac:spMkLst>
        </pc:spChg>
        <pc:spChg chg="add">
          <ac:chgData name="Johanna Leppäharju" userId="S::johanna.leppaharju@edusiilinjarvi.fi::cb9cca7c-6a1e-48c8-81b2-06cd8e941ae6" providerId="AD" clId="Web-{8C6A2C24-BB1B-3A9A-B36C-2E196657F44F}" dt="2022-08-14T20:07:58.368" v="14"/>
          <ac:spMkLst>
            <pc:docMk/>
            <pc:sldMk cId="2636571821" sldId="271"/>
            <ac:spMk id="15" creationId="{AC4CE3C4-3600-4353-9FE1-B32D06BEF02B}"/>
          </ac:spMkLst>
        </pc:spChg>
        <pc:picChg chg="add mod">
          <ac:chgData name="Johanna Leppäharju" userId="S::johanna.leppaharju@edusiilinjarvi.fi::cb9cca7c-6a1e-48c8-81b2-06cd8e941ae6" providerId="AD" clId="Web-{8C6A2C24-BB1B-3A9A-B36C-2E196657F44F}" dt="2022-08-14T20:07:58.368" v="14"/>
          <ac:picMkLst>
            <pc:docMk/>
            <pc:sldMk cId="2636571821" sldId="271"/>
            <ac:picMk id="4" creationId="{CD6A2E2D-C3EC-326B-84B7-B18AB791DC2B}"/>
          </ac:picMkLst>
        </pc:picChg>
      </pc:sldChg>
      <pc:sldChg chg="addSp modSp mod setBg">
        <pc:chgData name="Johanna Leppäharju" userId="S::johanna.leppaharju@edusiilinjarvi.fi::cb9cca7c-6a1e-48c8-81b2-06cd8e941ae6" providerId="AD" clId="Web-{8C6A2C24-BB1B-3A9A-B36C-2E196657F44F}" dt="2022-08-14T20:09:08.025" v="16"/>
        <pc:sldMkLst>
          <pc:docMk/>
          <pc:sldMk cId="509841965" sldId="272"/>
        </pc:sldMkLst>
        <pc:spChg chg="mod">
          <ac:chgData name="Johanna Leppäharju" userId="S::johanna.leppaharju@edusiilinjarvi.fi::cb9cca7c-6a1e-48c8-81b2-06cd8e941ae6" providerId="AD" clId="Web-{8C6A2C24-BB1B-3A9A-B36C-2E196657F44F}" dt="2022-08-14T20:09:08.025" v="16"/>
          <ac:spMkLst>
            <pc:docMk/>
            <pc:sldMk cId="509841965" sldId="272"/>
            <ac:spMk id="2" creationId="{6FA47920-0C96-910E-33E2-7F330618CE5B}"/>
          </ac:spMkLst>
        </pc:spChg>
        <pc:spChg chg="mod">
          <ac:chgData name="Johanna Leppäharju" userId="S::johanna.leppaharju@edusiilinjarvi.fi::cb9cca7c-6a1e-48c8-81b2-06cd8e941ae6" providerId="AD" clId="Web-{8C6A2C24-BB1B-3A9A-B36C-2E196657F44F}" dt="2022-08-14T20:09:08.025" v="16"/>
          <ac:spMkLst>
            <pc:docMk/>
            <pc:sldMk cId="509841965" sldId="272"/>
            <ac:spMk id="3" creationId="{3427722E-1F64-C9FB-EB50-6613D88C5A63}"/>
          </ac:spMkLst>
        </pc:spChg>
        <pc:spChg chg="add">
          <ac:chgData name="Johanna Leppäharju" userId="S::johanna.leppaharju@edusiilinjarvi.fi::cb9cca7c-6a1e-48c8-81b2-06cd8e941ae6" providerId="AD" clId="Web-{8C6A2C24-BB1B-3A9A-B36C-2E196657F44F}" dt="2022-08-14T20:09:08.025" v="16"/>
          <ac:spMkLst>
            <pc:docMk/>
            <pc:sldMk cId="509841965" sldId="272"/>
            <ac:spMk id="9" creationId="{8181FC64-B306-4821-98E2-780662EFC486}"/>
          </ac:spMkLst>
        </pc:spChg>
        <pc:spChg chg="add">
          <ac:chgData name="Johanna Leppäharju" userId="S::johanna.leppaharju@edusiilinjarvi.fi::cb9cca7c-6a1e-48c8-81b2-06cd8e941ae6" providerId="AD" clId="Web-{8C6A2C24-BB1B-3A9A-B36C-2E196657F44F}" dt="2022-08-14T20:09:08.025" v="16"/>
          <ac:spMkLst>
            <pc:docMk/>
            <pc:sldMk cId="509841965" sldId="272"/>
            <ac:spMk id="11" creationId="{5871FC61-DD4E-47D4-81FD-8A7E7D12B371}"/>
          </ac:spMkLst>
        </pc:spChg>
        <pc:spChg chg="add">
          <ac:chgData name="Johanna Leppäharju" userId="S::johanna.leppaharju@edusiilinjarvi.fi::cb9cca7c-6a1e-48c8-81b2-06cd8e941ae6" providerId="AD" clId="Web-{8C6A2C24-BB1B-3A9A-B36C-2E196657F44F}" dt="2022-08-14T20:09:08.025" v="16"/>
          <ac:spMkLst>
            <pc:docMk/>
            <pc:sldMk cId="509841965" sldId="272"/>
            <ac:spMk id="13" creationId="{829A1E2C-5AC8-40FC-99E9-832069D39792}"/>
          </ac:spMkLst>
        </pc:spChg>
        <pc:spChg chg="add">
          <ac:chgData name="Johanna Leppäharju" userId="S::johanna.leppaharju@edusiilinjarvi.fi::cb9cca7c-6a1e-48c8-81b2-06cd8e941ae6" providerId="AD" clId="Web-{8C6A2C24-BB1B-3A9A-B36C-2E196657F44F}" dt="2022-08-14T20:09:08.025" v="16"/>
          <ac:spMkLst>
            <pc:docMk/>
            <pc:sldMk cId="509841965" sldId="272"/>
            <ac:spMk id="15" creationId="{55C54A75-E44A-4147-B9D0-FF46CFD31612}"/>
          </ac:spMkLst>
        </pc:spChg>
        <pc:picChg chg="add mod">
          <ac:chgData name="Johanna Leppäharju" userId="S::johanna.leppaharju@edusiilinjarvi.fi::cb9cca7c-6a1e-48c8-81b2-06cd8e941ae6" providerId="AD" clId="Web-{8C6A2C24-BB1B-3A9A-B36C-2E196657F44F}" dt="2022-08-14T20:09:08.025" v="16"/>
          <ac:picMkLst>
            <pc:docMk/>
            <pc:sldMk cId="509841965" sldId="272"/>
            <ac:picMk id="4" creationId="{0DD9153F-1705-C66E-DE97-A9FB3FB2A33B}"/>
          </ac:picMkLst>
        </pc:picChg>
      </pc:sldChg>
      <pc:sldChg chg="addSp modSp mod setBg">
        <pc:chgData name="Johanna Leppäharju" userId="S::johanna.leppaharju@edusiilinjarvi.fi::cb9cca7c-6a1e-48c8-81b2-06cd8e941ae6" providerId="AD" clId="Web-{8C6A2C24-BB1B-3A9A-B36C-2E196657F44F}" dt="2022-08-14T20:10:08.947" v="27"/>
        <pc:sldMkLst>
          <pc:docMk/>
          <pc:sldMk cId="3529363009" sldId="273"/>
        </pc:sldMkLst>
        <pc:spChg chg="mod">
          <ac:chgData name="Johanna Leppäharju" userId="S::johanna.leppaharju@edusiilinjarvi.fi::cb9cca7c-6a1e-48c8-81b2-06cd8e941ae6" providerId="AD" clId="Web-{8C6A2C24-BB1B-3A9A-B36C-2E196657F44F}" dt="2022-08-14T20:10:08.947" v="27"/>
          <ac:spMkLst>
            <pc:docMk/>
            <pc:sldMk cId="3529363009" sldId="273"/>
            <ac:spMk id="2" creationId="{0A224921-6387-ADDE-B441-8E09D0350D49}"/>
          </ac:spMkLst>
        </pc:spChg>
        <pc:spChg chg="mod">
          <ac:chgData name="Johanna Leppäharju" userId="S::johanna.leppaharju@edusiilinjarvi.fi::cb9cca7c-6a1e-48c8-81b2-06cd8e941ae6" providerId="AD" clId="Web-{8C6A2C24-BB1B-3A9A-B36C-2E196657F44F}" dt="2022-08-14T20:10:08.947" v="27"/>
          <ac:spMkLst>
            <pc:docMk/>
            <pc:sldMk cId="3529363009" sldId="273"/>
            <ac:spMk id="3" creationId="{A9C761DC-82FD-01B9-B66D-D33C7108F4DD}"/>
          </ac:spMkLst>
        </pc:spChg>
        <pc:spChg chg="add">
          <ac:chgData name="Johanna Leppäharju" userId="S::johanna.leppaharju@edusiilinjarvi.fi::cb9cca7c-6a1e-48c8-81b2-06cd8e941ae6" providerId="AD" clId="Web-{8C6A2C24-BB1B-3A9A-B36C-2E196657F44F}" dt="2022-08-14T20:10:08.947" v="27"/>
          <ac:spMkLst>
            <pc:docMk/>
            <pc:sldMk cId="3529363009" sldId="273"/>
            <ac:spMk id="9" creationId="{8181FC64-B306-4821-98E2-780662EFC486}"/>
          </ac:spMkLst>
        </pc:spChg>
        <pc:spChg chg="add">
          <ac:chgData name="Johanna Leppäharju" userId="S::johanna.leppaharju@edusiilinjarvi.fi::cb9cca7c-6a1e-48c8-81b2-06cd8e941ae6" providerId="AD" clId="Web-{8C6A2C24-BB1B-3A9A-B36C-2E196657F44F}" dt="2022-08-14T20:10:08.947" v="27"/>
          <ac:spMkLst>
            <pc:docMk/>
            <pc:sldMk cId="3529363009" sldId="273"/>
            <ac:spMk id="11" creationId="{5871FC61-DD4E-47D4-81FD-8A7E7D12B371}"/>
          </ac:spMkLst>
        </pc:spChg>
        <pc:spChg chg="add">
          <ac:chgData name="Johanna Leppäharju" userId="S::johanna.leppaharju@edusiilinjarvi.fi::cb9cca7c-6a1e-48c8-81b2-06cd8e941ae6" providerId="AD" clId="Web-{8C6A2C24-BB1B-3A9A-B36C-2E196657F44F}" dt="2022-08-14T20:10:08.947" v="27"/>
          <ac:spMkLst>
            <pc:docMk/>
            <pc:sldMk cId="3529363009" sldId="273"/>
            <ac:spMk id="13" creationId="{829A1E2C-5AC8-40FC-99E9-832069D39792}"/>
          </ac:spMkLst>
        </pc:spChg>
        <pc:spChg chg="add">
          <ac:chgData name="Johanna Leppäharju" userId="S::johanna.leppaharju@edusiilinjarvi.fi::cb9cca7c-6a1e-48c8-81b2-06cd8e941ae6" providerId="AD" clId="Web-{8C6A2C24-BB1B-3A9A-B36C-2E196657F44F}" dt="2022-08-14T20:10:08.947" v="27"/>
          <ac:spMkLst>
            <pc:docMk/>
            <pc:sldMk cId="3529363009" sldId="273"/>
            <ac:spMk id="15" creationId="{55C54A75-E44A-4147-B9D0-FF46CFD31612}"/>
          </ac:spMkLst>
        </pc:spChg>
        <pc:picChg chg="add mod">
          <ac:chgData name="Johanna Leppäharju" userId="S::johanna.leppaharju@edusiilinjarvi.fi::cb9cca7c-6a1e-48c8-81b2-06cd8e941ae6" providerId="AD" clId="Web-{8C6A2C24-BB1B-3A9A-B36C-2E196657F44F}" dt="2022-08-14T20:10:08.947" v="27"/>
          <ac:picMkLst>
            <pc:docMk/>
            <pc:sldMk cId="3529363009" sldId="273"/>
            <ac:picMk id="4" creationId="{CAB3C718-A834-125D-CA39-D673911BFEF8}"/>
          </ac:picMkLst>
        </pc:picChg>
      </pc:sldChg>
      <pc:sldChg chg="addSp modSp mod setBg">
        <pc:chgData name="Johanna Leppäharju" userId="S::johanna.leppaharju@edusiilinjarvi.fi::cb9cca7c-6a1e-48c8-81b2-06cd8e941ae6" providerId="AD" clId="Web-{8C6A2C24-BB1B-3A9A-B36C-2E196657F44F}" dt="2022-08-14T20:11:24.322" v="33"/>
        <pc:sldMkLst>
          <pc:docMk/>
          <pc:sldMk cId="3358774170" sldId="274"/>
        </pc:sldMkLst>
        <pc:spChg chg="mod">
          <ac:chgData name="Johanna Leppäharju" userId="S::johanna.leppaharju@edusiilinjarvi.fi::cb9cca7c-6a1e-48c8-81b2-06cd8e941ae6" providerId="AD" clId="Web-{8C6A2C24-BB1B-3A9A-B36C-2E196657F44F}" dt="2022-08-14T20:11:24.322" v="33"/>
          <ac:spMkLst>
            <pc:docMk/>
            <pc:sldMk cId="3358774170" sldId="274"/>
            <ac:spMk id="2" creationId="{A661D644-0418-A034-EA09-6FE78CAA2A15}"/>
          </ac:spMkLst>
        </pc:spChg>
        <pc:spChg chg="mod">
          <ac:chgData name="Johanna Leppäharju" userId="S::johanna.leppaharju@edusiilinjarvi.fi::cb9cca7c-6a1e-48c8-81b2-06cd8e941ae6" providerId="AD" clId="Web-{8C6A2C24-BB1B-3A9A-B36C-2E196657F44F}" dt="2022-08-14T20:11:24.322" v="33"/>
          <ac:spMkLst>
            <pc:docMk/>
            <pc:sldMk cId="3358774170" sldId="274"/>
            <ac:spMk id="3" creationId="{C421258D-BE24-35E4-C588-523760103E9B}"/>
          </ac:spMkLst>
        </pc:spChg>
        <pc:spChg chg="add">
          <ac:chgData name="Johanna Leppäharju" userId="S::johanna.leppaharju@edusiilinjarvi.fi::cb9cca7c-6a1e-48c8-81b2-06cd8e941ae6" providerId="AD" clId="Web-{8C6A2C24-BB1B-3A9A-B36C-2E196657F44F}" dt="2022-08-14T20:11:24.322" v="33"/>
          <ac:spMkLst>
            <pc:docMk/>
            <pc:sldMk cId="3358774170" sldId="274"/>
            <ac:spMk id="9" creationId="{49BB7E9A-6937-4BF0-9F51-A20F197B550F}"/>
          </ac:spMkLst>
        </pc:spChg>
        <pc:spChg chg="add">
          <ac:chgData name="Johanna Leppäharju" userId="S::johanna.leppaharju@edusiilinjarvi.fi::cb9cca7c-6a1e-48c8-81b2-06cd8e941ae6" providerId="AD" clId="Web-{8C6A2C24-BB1B-3A9A-B36C-2E196657F44F}" dt="2022-08-14T20:11:24.322" v="33"/>
          <ac:spMkLst>
            <pc:docMk/>
            <pc:sldMk cId="3358774170" sldId="274"/>
            <ac:spMk id="11" creationId="{E0939753-89D7-48A8-8441-B9FF25CE8A7E}"/>
          </ac:spMkLst>
        </pc:spChg>
        <pc:spChg chg="add">
          <ac:chgData name="Johanna Leppäharju" userId="S::johanna.leppaharju@edusiilinjarvi.fi::cb9cca7c-6a1e-48c8-81b2-06cd8e941ae6" providerId="AD" clId="Web-{8C6A2C24-BB1B-3A9A-B36C-2E196657F44F}" dt="2022-08-14T20:11:24.322" v="33"/>
          <ac:spMkLst>
            <pc:docMk/>
            <pc:sldMk cId="3358774170" sldId="274"/>
            <ac:spMk id="13" creationId="{9F5CCFC5-858F-4B45-9B10-D49DD0280D20}"/>
          </ac:spMkLst>
        </pc:spChg>
        <pc:spChg chg="add">
          <ac:chgData name="Johanna Leppäharju" userId="S::johanna.leppaharju@edusiilinjarvi.fi::cb9cca7c-6a1e-48c8-81b2-06cd8e941ae6" providerId="AD" clId="Web-{8C6A2C24-BB1B-3A9A-B36C-2E196657F44F}" dt="2022-08-14T20:11:24.322" v="33"/>
          <ac:spMkLst>
            <pc:docMk/>
            <pc:sldMk cId="3358774170" sldId="274"/>
            <ac:spMk id="15" creationId="{2348ECDC-D455-4B71-90F6-2ECC12B7983B}"/>
          </ac:spMkLst>
        </pc:spChg>
        <pc:picChg chg="add mod">
          <ac:chgData name="Johanna Leppäharju" userId="S::johanna.leppaharju@edusiilinjarvi.fi::cb9cca7c-6a1e-48c8-81b2-06cd8e941ae6" providerId="AD" clId="Web-{8C6A2C24-BB1B-3A9A-B36C-2E196657F44F}" dt="2022-08-14T20:11:24.322" v="33"/>
          <ac:picMkLst>
            <pc:docMk/>
            <pc:sldMk cId="3358774170" sldId="274"/>
            <ac:picMk id="4" creationId="{8442C55C-3136-E2BE-D1B4-818702F6332B}"/>
          </ac:picMkLst>
        </pc:picChg>
      </pc:sldChg>
      <pc:sldChg chg="addSp modSp mod setBg">
        <pc:chgData name="Johanna Leppäharju" userId="S::johanna.leppaharju@edusiilinjarvi.fi::cb9cca7c-6a1e-48c8-81b2-06cd8e941ae6" providerId="AD" clId="Web-{8C6A2C24-BB1B-3A9A-B36C-2E196657F44F}" dt="2022-08-14T20:12:05.885" v="35"/>
        <pc:sldMkLst>
          <pc:docMk/>
          <pc:sldMk cId="94753150" sldId="278"/>
        </pc:sldMkLst>
        <pc:spChg chg="mod">
          <ac:chgData name="Johanna Leppäharju" userId="S::johanna.leppaharju@edusiilinjarvi.fi::cb9cca7c-6a1e-48c8-81b2-06cd8e941ae6" providerId="AD" clId="Web-{8C6A2C24-BB1B-3A9A-B36C-2E196657F44F}" dt="2022-08-14T20:12:05.885" v="35"/>
          <ac:spMkLst>
            <pc:docMk/>
            <pc:sldMk cId="94753150" sldId="278"/>
            <ac:spMk id="2" creationId="{F8C1DDD3-EEBF-4810-86D9-2503953947E7}"/>
          </ac:spMkLst>
        </pc:spChg>
        <pc:spChg chg="mod">
          <ac:chgData name="Johanna Leppäharju" userId="S::johanna.leppaharju@edusiilinjarvi.fi::cb9cca7c-6a1e-48c8-81b2-06cd8e941ae6" providerId="AD" clId="Web-{8C6A2C24-BB1B-3A9A-B36C-2E196657F44F}" dt="2022-08-14T20:12:05.885" v="35"/>
          <ac:spMkLst>
            <pc:docMk/>
            <pc:sldMk cId="94753150" sldId="278"/>
            <ac:spMk id="3" creationId="{154A41B5-DF9F-333B-763A-213B73AD1A38}"/>
          </ac:spMkLst>
        </pc:spChg>
        <pc:spChg chg="add">
          <ac:chgData name="Johanna Leppäharju" userId="S::johanna.leppaharju@edusiilinjarvi.fi::cb9cca7c-6a1e-48c8-81b2-06cd8e941ae6" providerId="AD" clId="Web-{8C6A2C24-BB1B-3A9A-B36C-2E196657F44F}" dt="2022-08-14T20:12:05.885" v="35"/>
          <ac:spMkLst>
            <pc:docMk/>
            <pc:sldMk cId="94753150" sldId="278"/>
            <ac:spMk id="9" creationId="{8181FC64-B306-4821-98E2-780662EFC486}"/>
          </ac:spMkLst>
        </pc:spChg>
        <pc:spChg chg="add">
          <ac:chgData name="Johanna Leppäharju" userId="S::johanna.leppaharju@edusiilinjarvi.fi::cb9cca7c-6a1e-48c8-81b2-06cd8e941ae6" providerId="AD" clId="Web-{8C6A2C24-BB1B-3A9A-B36C-2E196657F44F}" dt="2022-08-14T20:12:05.885" v="35"/>
          <ac:spMkLst>
            <pc:docMk/>
            <pc:sldMk cId="94753150" sldId="278"/>
            <ac:spMk id="11" creationId="{5871FC61-DD4E-47D4-81FD-8A7E7D12B371}"/>
          </ac:spMkLst>
        </pc:spChg>
        <pc:spChg chg="add">
          <ac:chgData name="Johanna Leppäharju" userId="S::johanna.leppaharju@edusiilinjarvi.fi::cb9cca7c-6a1e-48c8-81b2-06cd8e941ae6" providerId="AD" clId="Web-{8C6A2C24-BB1B-3A9A-B36C-2E196657F44F}" dt="2022-08-14T20:12:05.885" v="35"/>
          <ac:spMkLst>
            <pc:docMk/>
            <pc:sldMk cId="94753150" sldId="278"/>
            <ac:spMk id="13" creationId="{829A1E2C-5AC8-40FC-99E9-832069D39792}"/>
          </ac:spMkLst>
        </pc:spChg>
        <pc:spChg chg="add">
          <ac:chgData name="Johanna Leppäharju" userId="S::johanna.leppaharju@edusiilinjarvi.fi::cb9cca7c-6a1e-48c8-81b2-06cd8e941ae6" providerId="AD" clId="Web-{8C6A2C24-BB1B-3A9A-B36C-2E196657F44F}" dt="2022-08-14T20:12:05.885" v="35"/>
          <ac:spMkLst>
            <pc:docMk/>
            <pc:sldMk cId="94753150" sldId="278"/>
            <ac:spMk id="15" creationId="{55C54A75-E44A-4147-B9D0-FF46CFD31612}"/>
          </ac:spMkLst>
        </pc:spChg>
        <pc:picChg chg="add mod">
          <ac:chgData name="Johanna Leppäharju" userId="S::johanna.leppaharju@edusiilinjarvi.fi::cb9cca7c-6a1e-48c8-81b2-06cd8e941ae6" providerId="AD" clId="Web-{8C6A2C24-BB1B-3A9A-B36C-2E196657F44F}" dt="2022-08-14T20:12:05.885" v="35"/>
          <ac:picMkLst>
            <pc:docMk/>
            <pc:sldMk cId="94753150" sldId="278"/>
            <ac:picMk id="4" creationId="{9E352DF0-CE05-8149-A47A-B6A429EDFE59}"/>
          </ac:picMkLst>
        </pc:picChg>
      </pc:sldChg>
      <pc:sldChg chg="addSp modSp new mod setBg">
        <pc:chgData name="Johanna Leppäharju" userId="S::johanna.leppaharju@edusiilinjarvi.fi::cb9cca7c-6a1e-48c8-81b2-06cd8e941ae6" providerId="AD" clId="Web-{8C6A2C24-BB1B-3A9A-B36C-2E196657F44F}" dt="2022-08-14T20:15:21.323" v="162"/>
        <pc:sldMkLst>
          <pc:docMk/>
          <pc:sldMk cId="1123222277" sldId="279"/>
        </pc:sldMkLst>
        <pc:spChg chg="mod">
          <ac:chgData name="Johanna Leppäharju" userId="S::johanna.leppaharju@edusiilinjarvi.fi::cb9cca7c-6a1e-48c8-81b2-06cd8e941ae6" providerId="AD" clId="Web-{8C6A2C24-BB1B-3A9A-B36C-2E196657F44F}" dt="2022-08-14T20:15:21.323" v="162"/>
          <ac:spMkLst>
            <pc:docMk/>
            <pc:sldMk cId="1123222277" sldId="279"/>
            <ac:spMk id="2" creationId="{E94B346D-8D33-D0BD-3C33-AA88349807F9}"/>
          </ac:spMkLst>
        </pc:spChg>
        <pc:spChg chg="mod">
          <ac:chgData name="Johanna Leppäharju" userId="S::johanna.leppaharju@edusiilinjarvi.fi::cb9cca7c-6a1e-48c8-81b2-06cd8e941ae6" providerId="AD" clId="Web-{8C6A2C24-BB1B-3A9A-B36C-2E196657F44F}" dt="2022-08-14T20:15:21.323" v="162"/>
          <ac:spMkLst>
            <pc:docMk/>
            <pc:sldMk cId="1123222277" sldId="279"/>
            <ac:spMk id="3" creationId="{91BA9625-D430-2E86-50F1-7475EC7D5721}"/>
          </ac:spMkLst>
        </pc:spChg>
        <pc:spChg chg="add">
          <ac:chgData name="Johanna Leppäharju" userId="S::johanna.leppaharju@edusiilinjarvi.fi::cb9cca7c-6a1e-48c8-81b2-06cd8e941ae6" providerId="AD" clId="Web-{8C6A2C24-BB1B-3A9A-B36C-2E196657F44F}" dt="2022-08-14T20:15:21.323" v="162"/>
          <ac:spMkLst>
            <pc:docMk/>
            <pc:sldMk cId="1123222277" sldId="279"/>
            <ac:spMk id="9" creationId="{49BB7E9A-6937-4BF0-9F51-A20F197B550F}"/>
          </ac:spMkLst>
        </pc:spChg>
        <pc:spChg chg="add">
          <ac:chgData name="Johanna Leppäharju" userId="S::johanna.leppaharju@edusiilinjarvi.fi::cb9cca7c-6a1e-48c8-81b2-06cd8e941ae6" providerId="AD" clId="Web-{8C6A2C24-BB1B-3A9A-B36C-2E196657F44F}" dt="2022-08-14T20:15:21.323" v="162"/>
          <ac:spMkLst>
            <pc:docMk/>
            <pc:sldMk cId="1123222277" sldId="279"/>
            <ac:spMk id="11" creationId="{E0939753-89D7-48A8-8441-B9FF25CE8A7E}"/>
          </ac:spMkLst>
        </pc:spChg>
        <pc:spChg chg="add">
          <ac:chgData name="Johanna Leppäharju" userId="S::johanna.leppaharju@edusiilinjarvi.fi::cb9cca7c-6a1e-48c8-81b2-06cd8e941ae6" providerId="AD" clId="Web-{8C6A2C24-BB1B-3A9A-B36C-2E196657F44F}" dt="2022-08-14T20:15:21.323" v="162"/>
          <ac:spMkLst>
            <pc:docMk/>
            <pc:sldMk cId="1123222277" sldId="279"/>
            <ac:spMk id="13" creationId="{9F5CCFC5-858F-4B45-9B10-D49DD0280D20}"/>
          </ac:spMkLst>
        </pc:spChg>
        <pc:spChg chg="add">
          <ac:chgData name="Johanna Leppäharju" userId="S::johanna.leppaharju@edusiilinjarvi.fi::cb9cca7c-6a1e-48c8-81b2-06cd8e941ae6" providerId="AD" clId="Web-{8C6A2C24-BB1B-3A9A-B36C-2E196657F44F}" dt="2022-08-14T20:15:21.323" v="162"/>
          <ac:spMkLst>
            <pc:docMk/>
            <pc:sldMk cId="1123222277" sldId="279"/>
            <ac:spMk id="15" creationId="{2348ECDC-D455-4B71-90F6-2ECC12B7983B}"/>
          </ac:spMkLst>
        </pc:spChg>
        <pc:picChg chg="add mod">
          <ac:chgData name="Johanna Leppäharju" userId="S::johanna.leppaharju@edusiilinjarvi.fi::cb9cca7c-6a1e-48c8-81b2-06cd8e941ae6" providerId="AD" clId="Web-{8C6A2C24-BB1B-3A9A-B36C-2E196657F44F}" dt="2022-08-14T20:15:21.323" v="162"/>
          <ac:picMkLst>
            <pc:docMk/>
            <pc:sldMk cId="1123222277" sldId="279"/>
            <ac:picMk id="4" creationId="{8BCA6A37-1B21-1296-46C2-B7D1F0DAE51F}"/>
          </ac:picMkLst>
        </pc:picChg>
      </pc:sldChg>
    </pc:docChg>
  </pc:docChgLst>
  <pc:docChgLst>
    <pc:chgData name="Johanna Leppäharju" userId="S::johanna.leppaharju@edusiilinjarvi.fi::cb9cca7c-6a1e-48c8-81b2-06cd8e941ae6" providerId="AD" clId="Web-{4B4058F1-CB5E-BC6D-4B68-2873D2101295}"/>
    <pc:docChg chg="addSld modSld">
      <pc:chgData name="Johanna Leppäharju" userId="S::johanna.leppaharju@edusiilinjarvi.fi::cb9cca7c-6a1e-48c8-81b2-06cd8e941ae6" providerId="AD" clId="Web-{4B4058F1-CB5E-BC6D-4B68-2873D2101295}" dt="2022-08-15T19:09:36.809" v="65" actId="14100"/>
      <pc:docMkLst>
        <pc:docMk/>
      </pc:docMkLst>
      <pc:sldChg chg="modSp">
        <pc:chgData name="Johanna Leppäharju" userId="S::johanna.leppaharju@edusiilinjarvi.fi::cb9cca7c-6a1e-48c8-81b2-06cd8e941ae6" providerId="AD" clId="Web-{4B4058F1-CB5E-BC6D-4B68-2873D2101295}" dt="2022-08-15T18:56:21.329" v="0" actId="20577"/>
        <pc:sldMkLst>
          <pc:docMk/>
          <pc:sldMk cId="802869361" sldId="259"/>
        </pc:sldMkLst>
        <pc:spChg chg="mod">
          <ac:chgData name="Johanna Leppäharju" userId="S::johanna.leppaharju@edusiilinjarvi.fi::cb9cca7c-6a1e-48c8-81b2-06cd8e941ae6" providerId="AD" clId="Web-{4B4058F1-CB5E-BC6D-4B68-2873D2101295}" dt="2022-08-15T18:56:21.329" v="0" actId="20577"/>
          <ac:spMkLst>
            <pc:docMk/>
            <pc:sldMk cId="802869361" sldId="259"/>
            <ac:spMk id="3" creationId="{3FBCF128-44CC-66B5-044B-1964C2609C42}"/>
          </ac:spMkLst>
        </pc:spChg>
      </pc:sldChg>
      <pc:sldChg chg="modSp">
        <pc:chgData name="Johanna Leppäharju" userId="S::johanna.leppaharju@edusiilinjarvi.fi::cb9cca7c-6a1e-48c8-81b2-06cd8e941ae6" providerId="AD" clId="Web-{4B4058F1-CB5E-BC6D-4B68-2873D2101295}" dt="2022-08-15T18:57:24.829" v="12" actId="20577"/>
        <pc:sldMkLst>
          <pc:docMk/>
          <pc:sldMk cId="1296680937" sldId="260"/>
        </pc:sldMkLst>
        <pc:spChg chg="mod">
          <ac:chgData name="Johanna Leppäharju" userId="S::johanna.leppaharju@edusiilinjarvi.fi::cb9cca7c-6a1e-48c8-81b2-06cd8e941ae6" providerId="AD" clId="Web-{4B4058F1-CB5E-BC6D-4B68-2873D2101295}" dt="2022-08-15T18:56:45.094" v="4" actId="14100"/>
          <ac:spMkLst>
            <pc:docMk/>
            <pc:sldMk cId="1296680937" sldId="260"/>
            <ac:spMk id="2" creationId="{D871A7A4-BAB0-EDDD-DB68-281BBF3CCEC8}"/>
          </ac:spMkLst>
        </pc:spChg>
        <pc:spChg chg="mod">
          <ac:chgData name="Johanna Leppäharju" userId="S::johanna.leppaharju@edusiilinjarvi.fi::cb9cca7c-6a1e-48c8-81b2-06cd8e941ae6" providerId="AD" clId="Web-{4B4058F1-CB5E-BC6D-4B68-2873D2101295}" dt="2022-08-15T18:57:24.829" v="12" actId="20577"/>
          <ac:spMkLst>
            <pc:docMk/>
            <pc:sldMk cId="1296680937" sldId="260"/>
            <ac:spMk id="3" creationId="{00DC6448-DBEC-0725-4E8F-99F32B40C9BB}"/>
          </ac:spMkLst>
        </pc:spChg>
      </pc:sldChg>
      <pc:sldChg chg="addSp delSp modSp">
        <pc:chgData name="Johanna Leppäharju" userId="S::johanna.leppaharju@edusiilinjarvi.fi::cb9cca7c-6a1e-48c8-81b2-06cd8e941ae6" providerId="AD" clId="Web-{4B4058F1-CB5E-BC6D-4B68-2873D2101295}" dt="2022-08-15T19:09:36.809" v="65" actId="14100"/>
        <pc:sldMkLst>
          <pc:docMk/>
          <pc:sldMk cId="65035616" sldId="261"/>
        </pc:sldMkLst>
        <pc:spChg chg="mod">
          <ac:chgData name="Johanna Leppäharju" userId="S::johanna.leppaharju@edusiilinjarvi.fi::cb9cca7c-6a1e-48c8-81b2-06cd8e941ae6" providerId="AD" clId="Web-{4B4058F1-CB5E-BC6D-4B68-2873D2101295}" dt="2022-08-15T19:09:22.591" v="63" actId="14100"/>
          <ac:spMkLst>
            <pc:docMk/>
            <pc:sldMk cId="65035616" sldId="261"/>
            <ac:spMk id="2" creationId="{7C6282F7-FE89-4BE1-BC8A-FD427B1E30EB}"/>
          </ac:spMkLst>
        </pc:spChg>
        <pc:spChg chg="del">
          <ac:chgData name="Johanna Leppäharju" userId="S::johanna.leppaharju@edusiilinjarvi.fi::cb9cca7c-6a1e-48c8-81b2-06cd8e941ae6" providerId="AD" clId="Web-{4B4058F1-CB5E-BC6D-4B68-2873D2101295}" dt="2022-08-15T19:09:14.309" v="62"/>
          <ac:spMkLst>
            <pc:docMk/>
            <pc:sldMk cId="65035616" sldId="261"/>
            <ac:spMk id="9" creationId="{47FC6A8B-34F9-40FB-AA2D-E34168F52850}"/>
          </ac:spMkLst>
        </pc:spChg>
        <pc:spChg chg="add">
          <ac:chgData name="Johanna Leppäharju" userId="S::johanna.leppaharju@edusiilinjarvi.fi::cb9cca7c-6a1e-48c8-81b2-06cd8e941ae6" providerId="AD" clId="Web-{4B4058F1-CB5E-BC6D-4B68-2873D2101295}" dt="2022-08-15T19:09:14.309" v="62"/>
          <ac:spMkLst>
            <pc:docMk/>
            <pc:sldMk cId="65035616" sldId="261"/>
            <ac:spMk id="34" creationId="{593B4D24-F4A8-4141-A20A-E0575D199633}"/>
          </ac:spMkLst>
        </pc:spChg>
        <pc:spChg chg="add">
          <ac:chgData name="Johanna Leppäharju" userId="S::johanna.leppaharju@edusiilinjarvi.fi::cb9cca7c-6a1e-48c8-81b2-06cd8e941ae6" providerId="AD" clId="Web-{4B4058F1-CB5E-BC6D-4B68-2873D2101295}" dt="2022-08-15T19:09:14.309" v="62"/>
          <ac:spMkLst>
            <pc:docMk/>
            <pc:sldMk cId="65035616" sldId="261"/>
            <ac:spMk id="36" creationId="{9F87E4D0-D347-4DA8-81D7-104733308B4B}"/>
          </ac:spMkLst>
        </pc:spChg>
        <pc:spChg chg="add">
          <ac:chgData name="Johanna Leppäharju" userId="S::johanna.leppaharju@edusiilinjarvi.fi::cb9cca7c-6a1e-48c8-81b2-06cd8e941ae6" providerId="AD" clId="Web-{4B4058F1-CB5E-BC6D-4B68-2873D2101295}" dt="2022-08-15T19:09:14.309" v="62"/>
          <ac:spMkLst>
            <pc:docMk/>
            <pc:sldMk cId="65035616" sldId="261"/>
            <ac:spMk id="38" creationId="{9DC9CEF6-58E1-4D78-BBBE-76F779AD9CF8}"/>
          </ac:spMkLst>
        </pc:spChg>
        <pc:spChg chg="add">
          <ac:chgData name="Johanna Leppäharju" userId="S::johanna.leppaharju@edusiilinjarvi.fi::cb9cca7c-6a1e-48c8-81b2-06cd8e941ae6" providerId="AD" clId="Web-{4B4058F1-CB5E-BC6D-4B68-2873D2101295}" dt="2022-08-15T19:09:14.309" v="62"/>
          <ac:spMkLst>
            <pc:docMk/>
            <pc:sldMk cId="65035616" sldId="261"/>
            <ac:spMk id="40" creationId="{47AF1248-67F7-4FEF-8D1D-FE33661A9CA9}"/>
          </ac:spMkLst>
        </pc:spChg>
        <pc:grpChg chg="del">
          <ac:chgData name="Johanna Leppäharju" userId="S::johanna.leppaharju@edusiilinjarvi.fi::cb9cca7c-6a1e-48c8-81b2-06cd8e941ae6" providerId="AD" clId="Web-{4B4058F1-CB5E-BC6D-4B68-2873D2101295}" dt="2022-08-15T19:09:14.309" v="62"/>
          <ac:grpSpMkLst>
            <pc:docMk/>
            <pc:sldMk cId="65035616" sldId="261"/>
            <ac:grpSpMk id="11" creationId="{D4D684F8-91BF-481C-A965-722756A383D0}"/>
          </ac:grpSpMkLst>
        </pc:grpChg>
        <pc:graphicFrameChg chg="mod ord modGraphic">
          <ac:chgData name="Johanna Leppäharju" userId="S::johanna.leppaharju@edusiilinjarvi.fi::cb9cca7c-6a1e-48c8-81b2-06cd8e941ae6" providerId="AD" clId="Web-{4B4058F1-CB5E-BC6D-4B68-2873D2101295}" dt="2022-08-15T19:09:36.809" v="65" actId="14100"/>
          <ac:graphicFrameMkLst>
            <pc:docMk/>
            <pc:sldMk cId="65035616" sldId="261"/>
            <ac:graphicFrameMk id="5" creationId="{B0D54721-80D5-CFFF-D1D3-B8F862013485}"/>
          </ac:graphicFrameMkLst>
        </pc:graphicFrameChg>
        <pc:picChg chg="add mod">
          <ac:chgData name="Johanna Leppäharju" userId="S::johanna.leppaharju@edusiilinjarvi.fi::cb9cca7c-6a1e-48c8-81b2-06cd8e941ae6" providerId="AD" clId="Web-{4B4058F1-CB5E-BC6D-4B68-2873D2101295}" dt="2022-08-15T19:09:14.309" v="62"/>
          <ac:picMkLst>
            <pc:docMk/>
            <pc:sldMk cId="65035616" sldId="261"/>
            <ac:picMk id="29" creationId="{F029C231-258C-C62A-F4A2-4ACD09728AF4}"/>
          </ac:picMkLst>
        </pc:picChg>
      </pc:sldChg>
      <pc:sldChg chg="modSp">
        <pc:chgData name="Johanna Leppäharju" userId="S::johanna.leppaharju@edusiilinjarvi.fi::cb9cca7c-6a1e-48c8-81b2-06cd8e941ae6" providerId="AD" clId="Web-{4B4058F1-CB5E-BC6D-4B68-2873D2101295}" dt="2022-08-15T18:57:57.203" v="15" actId="20577"/>
        <pc:sldMkLst>
          <pc:docMk/>
          <pc:sldMk cId="787135695" sldId="262"/>
        </pc:sldMkLst>
        <pc:spChg chg="mod">
          <ac:chgData name="Johanna Leppäharju" userId="S::johanna.leppaharju@edusiilinjarvi.fi::cb9cca7c-6a1e-48c8-81b2-06cd8e941ae6" providerId="AD" clId="Web-{4B4058F1-CB5E-BC6D-4B68-2873D2101295}" dt="2022-08-15T18:57:57.203" v="15" actId="20577"/>
          <ac:spMkLst>
            <pc:docMk/>
            <pc:sldMk cId="787135695" sldId="262"/>
            <ac:spMk id="3" creationId="{DC3B413B-80AA-EAD7-5D2A-9A5F85E3210A}"/>
          </ac:spMkLst>
        </pc:spChg>
      </pc:sldChg>
      <pc:sldChg chg="modSp">
        <pc:chgData name="Johanna Leppäharju" userId="S::johanna.leppaharju@edusiilinjarvi.fi::cb9cca7c-6a1e-48c8-81b2-06cd8e941ae6" providerId="AD" clId="Web-{4B4058F1-CB5E-BC6D-4B68-2873D2101295}" dt="2022-08-15T18:58:09.547" v="16" actId="20577"/>
        <pc:sldMkLst>
          <pc:docMk/>
          <pc:sldMk cId="78501730" sldId="263"/>
        </pc:sldMkLst>
        <pc:spChg chg="mod">
          <ac:chgData name="Johanna Leppäharju" userId="S::johanna.leppaharju@edusiilinjarvi.fi::cb9cca7c-6a1e-48c8-81b2-06cd8e941ae6" providerId="AD" clId="Web-{4B4058F1-CB5E-BC6D-4B68-2873D2101295}" dt="2022-08-15T18:58:09.547" v="16" actId="20577"/>
          <ac:spMkLst>
            <pc:docMk/>
            <pc:sldMk cId="78501730" sldId="263"/>
            <ac:spMk id="3" creationId="{A23A3DCB-C32F-764D-D5D1-A552592D45A7}"/>
          </ac:spMkLst>
        </pc:spChg>
      </pc:sldChg>
      <pc:sldChg chg="addSp modSp mod setBg">
        <pc:chgData name="Johanna Leppäharju" userId="S::johanna.leppaharju@edusiilinjarvi.fi::cb9cca7c-6a1e-48c8-81b2-06cd8e941ae6" providerId="AD" clId="Web-{4B4058F1-CB5E-BC6D-4B68-2873D2101295}" dt="2022-08-15T19:01:01.906" v="27" actId="20577"/>
        <pc:sldMkLst>
          <pc:docMk/>
          <pc:sldMk cId="1899606531" sldId="264"/>
        </pc:sldMkLst>
        <pc:spChg chg="mod">
          <ac:chgData name="Johanna Leppäharju" userId="S::johanna.leppaharju@edusiilinjarvi.fi::cb9cca7c-6a1e-48c8-81b2-06cd8e941ae6" providerId="AD" clId="Web-{4B4058F1-CB5E-BC6D-4B68-2873D2101295}" dt="2022-08-15T19:00:39.796" v="23" actId="14100"/>
          <ac:spMkLst>
            <pc:docMk/>
            <pc:sldMk cId="1899606531" sldId="264"/>
            <ac:spMk id="2" creationId="{FE09DD4A-2AF7-A8DF-A20A-70DC79D58DD5}"/>
          </ac:spMkLst>
        </pc:spChg>
        <pc:spChg chg="mod">
          <ac:chgData name="Johanna Leppäharju" userId="S::johanna.leppaharju@edusiilinjarvi.fi::cb9cca7c-6a1e-48c8-81b2-06cd8e941ae6" providerId="AD" clId="Web-{4B4058F1-CB5E-BC6D-4B68-2873D2101295}" dt="2022-08-15T19:01:01.906" v="27" actId="20577"/>
          <ac:spMkLst>
            <pc:docMk/>
            <pc:sldMk cId="1899606531" sldId="264"/>
            <ac:spMk id="3" creationId="{0DBCD8F4-A8D0-A6AE-6503-B0ED91242094}"/>
          </ac:spMkLst>
        </pc:spChg>
        <pc:spChg chg="add">
          <ac:chgData name="Johanna Leppäharju" userId="S::johanna.leppaharju@edusiilinjarvi.fi::cb9cca7c-6a1e-48c8-81b2-06cd8e941ae6" providerId="AD" clId="Web-{4B4058F1-CB5E-BC6D-4B68-2873D2101295}" dt="2022-08-15T19:00:31.468" v="22"/>
          <ac:spMkLst>
            <pc:docMk/>
            <pc:sldMk cId="1899606531" sldId="264"/>
            <ac:spMk id="9" creationId="{3D5FBB81-B61B-416A-8F5D-A8DDF62530F1}"/>
          </ac:spMkLst>
        </pc:spChg>
        <pc:spChg chg="add">
          <ac:chgData name="Johanna Leppäharju" userId="S::johanna.leppaharju@edusiilinjarvi.fi::cb9cca7c-6a1e-48c8-81b2-06cd8e941ae6" providerId="AD" clId="Web-{4B4058F1-CB5E-BC6D-4B68-2873D2101295}" dt="2022-08-15T19:00:31.468" v="22"/>
          <ac:spMkLst>
            <pc:docMk/>
            <pc:sldMk cId="1899606531" sldId="264"/>
            <ac:spMk id="11" creationId="{40C0D7D4-D83D-4C58-87D1-955F0A9173D7}"/>
          </ac:spMkLst>
        </pc:spChg>
        <pc:spChg chg="add">
          <ac:chgData name="Johanna Leppäharju" userId="S::johanna.leppaharju@edusiilinjarvi.fi::cb9cca7c-6a1e-48c8-81b2-06cd8e941ae6" providerId="AD" clId="Web-{4B4058F1-CB5E-BC6D-4B68-2873D2101295}" dt="2022-08-15T19:00:31.468" v="22"/>
          <ac:spMkLst>
            <pc:docMk/>
            <pc:sldMk cId="1899606531" sldId="264"/>
            <ac:spMk id="13" creationId="{0BA56A81-C9DD-4EBA-9E13-32FFB51CFD45}"/>
          </ac:spMkLst>
        </pc:spChg>
        <pc:spChg chg="add">
          <ac:chgData name="Johanna Leppäharju" userId="S::johanna.leppaharju@edusiilinjarvi.fi::cb9cca7c-6a1e-48c8-81b2-06cd8e941ae6" providerId="AD" clId="Web-{4B4058F1-CB5E-BC6D-4B68-2873D2101295}" dt="2022-08-15T19:00:31.468" v="22"/>
          <ac:spMkLst>
            <pc:docMk/>
            <pc:sldMk cId="1899606531" sldId="264"/>
            <ac:spMk id="15" creationId="{15F9A324-404E-4C5D-AFF0-C5D0D84182B0}"/>
          </ac:spMkLst>
        </pc:spChg>
        <pc:picChg chg="add mod ord">
          <ac:chgData name="Johanna Leppäharju" userId="S::johanna.leppaharju@edusiilinjarvi.fi::cb9cca7c-6a1e-48c8-81b2-06cd8e941ae6" providerId="AD" clId="Web-{4B4058F1-CB5E-BC6D-4B68-2873D2101295}" dt="2022-08-15T19:00:31.468" v="22"/>
          <ac:picMkLst>
            <pc:docMk/>
            <pc:sldMk cId="1899606531" sldId="264"/>
            <ac:picMk id="4" creationId="{0610AFE7-2259-E327-4D38-7AB551DE01BC}"/>
          </ac:picMkLst>
        </pc:picChg>
      </pc:sldChg>
      <pc:sldChg chg="modSp">
        <pc:chgData name="Johanna Leppäharju" userId="S::johanna.leppaharju@edusiilinjarvi.fi::cb9cca7c-6a1e-48c8-81b2-06cd8e941ae6" providerId="AD" clId="Web-{4B4058F1-CB5E-BC6D-4B68-2873D2101295}" dt="2022-08-15T19:01:15.671" v="29" actId="14100"/>
        <pc:sldMkLst>
          <pc:docMk/>
          <pc:sldMk cId="3724626698" sldId="265"/>
        </pc:sldMkLst>
        <pc:spChg chg="mod">
          <ac:chgData name="Johanna Leppäharju" userId="S::johanna.leppaharju@edusiilinjarvi.fi::cb9cca7c-6a1e-48c8-81b2-06cd8e941ae6" providerId="AD" clId="Web-{4B4058F1-CB5E-BC6D-4B68-2873D2101295}" dt="2022-08-15T19:01:15.671" v="29" actId="14100"/>
          <ac:spMkLst>
            <pc:docMk/>
            <pc:sldMk cId="3724626698" sldId="265"/>
            <ac:spMk id="3" creationId="{DE657E85-183F-E97F-4A2D-E4264D4EA836}"/>
          </ac:spMkLst>
        </pc:spChg>
      </pc:sldChg>
      <pc:sldChg chg="addSp delSp modSp">
        <pc:chgData name="Johanna Leppäharju" userId="S::johanna.leppaharju@edusiilinjarvi.fi::cb9cca7c-6a1e-48c8-81b2-06cd8e941ae6" providerId="AD" clId="Web-{4B4058F1-CB5E-BC6D-4B68-2873D2101295}" dt="2022-08-15T19:03:43.936" v="41" actId="20577"/>
        <pc:sldMkLst>
          <pc:docMk/>
          <pc:sldMk cId="1821377430" sldId="266"/>
        </pc:sldMkLst>
        <pc:spChg chg="mod">
          <ac:chgData name="Johanna Leppäharju" userId="S::johanna.leppaharju@edusiilinjarvi.fi::cb9cca7c-6a1e-48c8-81b2-06cd8e941ae6" providerId="AD" clId="Web-{4B4058F1-CB5E-BC6D-4B68-2873D2101295}" dt="2022-08-15T19:02:24.436" v="34" actId="14100"/>
          <ac:spMkLst>
            <pc:docMk/>
            <pc:sldMk cId="1821377430" sldId="266"/>
            <ac:spMk id="2" creationId="{96FDEB59-FFA5-4CCD-6C9A-B0FECE998131}"/>
          </ac:spMkLst>
        </pc:spChg>
        <pc:spChg chg="mod">
          <ac:chgData name="Johanna Leppäharju" userId="S::johanna.leppaharju@edusiilinjarvi.fi::cb9cca7c-6a1e-48c8-81b2-06cd8e941ae6" providerId="AD" clId="Web-{4B4058F1-CB5E-BC6D-4B68-2873D2101295}" dt="2022-08-15T19:03:43.936" v="41" actId="20577"/>
          <ac:spMkLst>
            <pc:docMk/>
            <pc:sldMk cId="1821377430" sldId="266"/>
            <ac:spMk id="3" creationId="{C5FF62EF-7FB5-2FFF-1C3E-4FF85A59BCD1}"/>
          </ac:spMkLst>
        </pc:spChg>
        <pc:spChg chg="del">
          <ac:chgData name="Johanna Leppäharju" userId="S::johanna.leppaharju@edusiilinjarvi.fi::cb9cca7c-6a1e-48c8-81b2-06cd8e941ae6" providerId="AD" clId="Web-{4B4058F1-CB5E-BC6D-4B68-2873D2101295}" dt="2022-08-15T19:02:07.530" v="31"/>
          <ac:spMkLst>
            <pc:docMk/>
            <pc:sldMk cId="1821377430" sldId="266"/>
            <ac:spMk id="8" creationId="{C51A08AC-F796-409C-AD97-8B476289EC51}"/>
          </ac:spMkLst>
        </pc:spChg>
        <pc:spChg chg="add">
          <ac:chgData name="Johanna Leppäharju" userId="S::johanna.leppaharju@edusiilinjarvi.fi::cb9cca7c-6a1e-48c8-81b2-06cd8e941ae6" providerId="AD" clId="Web-{4B4058F1-CB5E-BC6D-4B68-2873D2101295}" dt="2022-08-15T19:02:07.530" v="31"/>
          <ac:spMkLst>
            <pc:docMk/>
            <pc:sldMk cId="1821377430" sldId="266"/>
            <ac:spMk id="19" creationId="{3D5FBB81-B61B-416A-8F5D-A8DDF62530F1}"/>
          </ac:spMkLst>
        </pc:spChg>
        <pc:spChg chg="add">
          <ac:chgData name="Johanna Leppäharju" userId="S::johanna.leppaharju@edusiilinjarvi.fi::cb9cca7c-6a1e-48c8-81b2-06cd8e941ae6" providerId="AD" clId="Web-{4B4058F1-CB5E-BC6D-4B68-2873D2101295}" dt="2022-08-15T19:02:07.530" v="31"/>
          <ac:spMkLst>
            <pc:docMk/>
            <pc:sldMk cId="1821377430" sldId="266"/>
            <ac:spMk id="21" creationId="{40C0D7D4-D83D-4C58-87D1-955F0A9173D7}"/>
          </ac:spMkLst>
        </pc:spChg>
        <pc:spChg chg="add">
          <ac:chgData name="Johanna Leppäharju" userId="S::johanna.leppaharju@edusiilinjarvi.fi::cb9cca7c-6a1e-48c8-81b2-06cd8e941ae6" providerId="AD" clId="Web-{4B4058F1-CB5E-BC6D-4B68-2873D2101295}" dt="2022-08-15T19:02:07.530" v="31"/>
          <ac:spMkLst>
            <pc:docMk/>
            <pc:sldMk cId="1821377430" sldId="266"/>
            <ac:spMk id="23" creationId="{0BA56A81-C9DD-4EBA-9E13-32FFB51CFD45}"/>
          </ac:spMkLst>
        </pc:spChg>
        <pc:spChg chg="add">
          <ac:chgData name="Johanna Leppäharju" userId="S::johanna.leppaharju@edusiilinjarvi.fi::cb9cca7c-6a1e-48c8-81b2-06cd8e941ae6" providerId="AD" clId="Web-{4B4058F1-CB5E-BC6D-4B68-2873D2101295}" dt="2022-08-15T19:02:07.530" v="31"/>
          <ac:spMkLst>
            <pc:docMk/>
            <pc:sldMk cId="1821377430" sldId="266"/>
            <ac:spMk id="25" creationId="{15F9A324-404E-4C5D-AFF0-C5D0D84182B0}"/>
          </ac:spMkLst>
        </pc:spChg>
        <pc:grpChg chg="del">
          <ac:chgData name="Johanna Leppäharju" userId="S::johanna.leppaharju@edusiilinjarvi.fi::cb9cca7c-6a1e-48c8-81b2-06cd8e941ae6" providerId="AD" clId="Web-{4B4058F1-CB5E-BC6D-4B68-2873D2101295}" dt="2022-08-15T19:02:07.530" v="31"/>
          <ac:grpSpMkLst>
            <pc:docMk/>
            <pc:sldMk cId="1821377430" sldId="266"/>
            <ac:grpSpMk id="10" creationId="{1E1B312B-4E9A-405C-9CE8-10325438035E}"/>
          </ac:grpSpMkLst>
        </pc:grpChg>
        <pc:picChg chg="add mod ord">
          <ac:chgData name="Johanna Leppäharju" userId="S::johanna.leppaharju@edusiilinjarvi.fi::cb9cca7c-6a1e-48c8-81b2-06cd8e941ae6" providerId="AD" clId="Web-{4B4058F1-CB5E-BC6D-4B68-2873D2101295}" dt="2022-08-15T19:02:07.530" v="31"/>
          <ac:picMkLst>
            <pc:docMk/>
            <pc:sldMk cId="1821377430" sldId="266"/>
            <ac:picMk id="4" creationId="{D05349C4-B525-7DA1-DE72-219C2E8EAD5D}"/>
          </ac:picMkLst>
        </pc:picChg>
      </pc:sldChg>
      <pc:sldChg chg="addSp modSp mod setBg">
        <pc:chgData name="Johanna Leppäharju" userId="S::johanna.leppaharju@edusiilinjarvi.fi::cb9cca7c-6a1e-48c8-81b2-06cd8e941ae6" providerId="AD" clId="Web-{4B4058F1-CB5E-BC6D-4B68-2873D2101295}" dt="2022-08-15T19:05:29.998" v="50" actId="20577"/>
        <pc:sldMkLst>
          <pc:docMk/>
          <pc:sldMk cId="2380379563" sldId="267"/>
        </pc:sldMkLst>
        <pc:spChg chg="mod">
          <ac:chgData name="Johanna Leppäharju" userId="S::johanna.leppaharju@edusiilinjarvi.fi::cb9cca7c-6a1e-48c8-81b2-06cd8e941ae6" providerId="AD" clId="Web-{4B4058F1-CB5E-BC6D-4B68-2873D2101295}" dt="2022-08-15T19:05:22.717" v="49"/>
          <ac:spMkLst>
            <pc:docMk/>
            <pc:sldMk cId="2380379563" sldId="267"/>
            <ac:spMk id="2" creationId="{A3176E44-BB85-3A41-EC15-4FD14EA328A8}"/>
          </ac:spMkLst>
        </pc:spChg>
        <pc:spChg chg="mod">
          <ac:chgData name="Johanna Leppäharju" userId="S::johanna.leppaharju@edusiilinjarvi.fi::cb9cca7c-6a1e-48c8-81b2-06cd8e941ae6" providerId="AD" clId="Web-{4B4058F1-CB5E-BC6D-4B68-2873D2101295}" dt="2022-08-15T19:05:29.998" v="50" actId="20577"/>
          <ac:spMkLst>
            <pc:docMk/>
            <pc:sldMk cId="2380379563" sldId="267"/>
            <ac:spMk id="3" creationId="{93A9DEBF-782E-0928-B530-37AA7EED5F47}"/>
          </ac:spMkLst>
        </pc:spChg>
        <pc:spChg chg="add">
          <ac:chgData name="Johanna Leppäharju" userId="S::johanna.leppaharju@edusiilinjarvi.fi::cb9cca7c-6a1e-48c8-81b2-06cd8e941ae6" providerId="AD" clId="Web-{4B4058F1-CB5E-BC6D-4B68-2873D2101295}" dt="2022-08-15T19:05:22.717" v="49"/>
          <ac:spMkLst>
            <pc:docMk/>
            <pc:sldMk cId="2380379563" sldId="267"/>
            <ac:spMk id="9" creationId="{49BB7E9A-6937-4BF0-9F51-A20F197B550F}"/>
          </ac:spMkLst>
        </pc:spChg>
        <pc:spChg chg="add">
          <ac:chgData name="Johanna Leppäharju" userId="S::johanna.leppaharju@edusiilinjarvi.fi::cb9cca7c-6a1e-48c8-81b2-06cd8e941ae6" providerId="AD" clId="Web-{4B4058F1-CB5E-BC6D-4B68-2873D2101295}" dt="2022-08-15T19:05:22.717" v="49"/>
          <ac:spMkLst>
            <pc:docMk/>
            <pc:sldMk cId="2380379563" sldId="267"/>
            <ac:spMk id="11" creationId="{E0939753-89D7-48A8-8441-B9FF25CE8A7E}"/>
          </ac:spMkLst>
        </pc:spChg>
        <pc:spChg chg="add">
          <ac:chgData name="Johanna Leppäharju" userId="S::johanna.leppaharju@edusiilinjarvi.fi::cb9cca7c-6a1e-48c8-81b2-06cd8e941ae6" providerId="AD" clId="Web-{4B4058F1-CB5E-BC6D-4B68-2873D2101295}" dt="2022-08-15T19:05:22.717" v="49"/>
          <ac:spMkLst>
            <pc:docMk/>
            <pc:sldMk cId="2380379563" sldId="267"/>
            <ac:spMk id="13" creationId="{9F5CCFC5-858F-4B45-9B10-D49DD0280D20}"/>
          </ac:spMkLst>
        </pc:spChg>
        <pc:spChg chg="add">
          <ac:chgData name="Johanna Leppäharju" userId="S::johanna.leppaharju@edusiilinjarvi.fi::cb9cca7c-6a1e-48c8-81b2-06cd8e941ae6" providerId="AD" clId="Web-{4B4058F1-CB5E-BC6D-4B68-2873D2101295}" dt="2022-08-15T19:05:22.717" v="49"/>
          <ac:spMkLst>
            <pc:docMk/>
            <pc:sldMk cId="2380379563" sldId="267"/>
            <ac:spMk id="15" creationId="{2348ECDC-D455-4B71-90F6-2ECC12B7983B}"/>
          </ac:spMkLst>
        </pc:spChg>
        <pc:picChg chg="add mod">
          <ac:chgData name="Johanna Leppäharju" userId="S::johanna.leppaharju@edusiilinjarvi.fi::cb9cca7c-6a1e-48c8-81b2-06cd8e941ae6" providerId="AD" clId="Web-{4B4058F1-CB5E-BC6D-4B68-2873D2101295}" dt="2022-08-15T19:05:22.717" v="49"/>
          <ac:picMkLst>
            <pc:docMk/>
            <pc:sldMk cId="2380379563" sldId="267"/>
            <ac:picMk id="4" creationId="{2F5DABF0-CDED-5274-F17A-7E6EF59B73A1}"/>
          </ac:picMkLst>
        </pc:picChg>
      </pc:sldChg>
      <pc:sldChg chg="modSp">
        <pc:chgData name="Johanna Leppäharju" userId="S::johanna.leppaharju@edusiilinjarvi.fi::cb9cca7c-6a1e-48c8-81b2-06cd8e941ae6" providerId="AD" clId="Web-{4B4058F1-CB5E-BC6D-4B68-2873D2101295}" dt="2022-08-15T19:06:15.076" v="54" actId="20577"/>
        <pc:sldMkLst>
          <pc:docMk/>
          <pc:sldMk cId="3529363009" sldId="273"/>
        </pc:sldMkLst>
        <pc:spChg chg="mod">
          <ac:chgData name="Johanna Leppäharju" userId="S::johanna.leppaharju@edusiilinjarvi.fi::cb9cca7c-6a1e-48c8-81b2-06cd8e941ae6" providerId="AD" clId="Web-{4B4058F1-CB5E-BC6D-4B68-2873D2101295}" dt="2022-08-15T19:06:00.982" v="51" actId="14100"/>
          <ac:spMkLst>
            <pc:docMk/>
            <pc:sldMk cId="3529363009" sldId="273"/>
            <ac:spMk id="2" creationId="{0A224921-6387-ADDE-B441-8E09D0350D49}"/>
          </ac:spMkLst>
        </pc:spChg>
        <pc:spChg chg="mod">
          <ac:chgData name="Johanna Leppäharju" userId="S::johanna.leppaharju@edusiilinjarvi.fi::cb9cca7c-6a1e-48c8-81b2-06cd8e941ae6" providerId="AD" clId="Web-{4B4058F1-CB5E-BC6D-4B68-2873D2101295}" dt="2022-08-15T19:06:15.076" v="54" actId="20577"/>
          <ac:spMkLst>
            <pc:docMk/>
            <pc:sldMk cId="3529363009" sldId="273"/>
            <ac:spMk id="3" creationId="{A9C761DC-82FD-01B9-B66D-D33C7108F4DD}"/>
          </ac:spMkLst>
        </pc:spChg>
      </pc:sldChg>
      <pc:sldChg chg="addSp modSp mod setBg">
        <pc:chgData name="Johanna Leppäharju" userId="S::johanna.leppaharju@edusiilinjarvi.fi::cb9cca7c-6a1e-48c8-81b2-06cd8e941ae6" providerId="AD" clId="Web-{4B4058F1-CB5E-BC6D-4B68-2873D2101295}" dt="2022-08-15T19:06:56.154" v="56"/>
        <pc:sldMkLst>
          <pc:docMk/>
          <pc:sldMk cId="3826976969" sldId="275"/>
        </pc:sldMkLst>
        <pc:spChg chg="mod">
          <ac:chgData name="Johanna Leppäharju" userId="S::johanna.leppaharju@edusiilinjarvi.fi::cb9cca7c-6a1e-48c8-81b2-06cd8e941ae6" providerId="AD" clId="Web-{4B4058F1-CB5E-BC6D-4B68-2873D2101295}" dt="2022-08-15T19:06:56.154" v="56"/>
          <ac:spMkLst>
            <pc:docMk/>
            <pc:sldMk cId="3826976969" sldId="275"/>
            <ac:spMk id="2" creationId="{B53B9121-8CDE-538A-9711-CADDFC119B08}"/>
          </ac:spMkLst>
        </pc:spChg>
        <pc:spChg chg="mod">
          <ac:chgData name="Johanna Leppäharju" userId="S::johanna.leppaharju@edusiilinjarvi.fi::cb9cca7c-6a1e-48c8-81b2-06cd8e941ae6" providerId="AD" clId="Web-{4B4058F1-CB5E-BC6D-4B68-2873D2101295}" dt="2022-08-15T19:06:56.154" v="56"/>
          <ac:spMkLst>
            <pc:docMk/>
            <pc:sldMk cId="3826976969" sldId="275"/>
            <ac:spMk id="3" creationId="{374CE649-0ABB-8385-8033-22076DDF56BA}"/>
          </ac:spMkLst>
        </pc:spChg>
        <pc:spChg chg="add">
          <ac:chgData name="Johanna Leppäharju" userId="S::johanna.leppaharju@edusiilinjarvi.fi::cb9cca7c-6a1e-48c8-81b2-06cd8e941ae6" providerId="AD" clId="Web-{4B4058F1-CB5E-BC6D-4B68-2873D2101295}" dt="2022-08-15T19:06:56.154" v="56"/>
          <ac:spMkLst>
            <pc:docMk/>
            <pc:sldMk cId="3826976969" sldId="275"/>
            <ac:spMk id="9" creationId="{8181FC64-B306-4821-98E2-780662EFC486}"/>
          </ac:spMkLst>
        </pc:spChg>
        <pc:spChg chg="add">
          <ac:chgData name="Johanna Leppäharju" userId="S::johanna.leppaharju@edusiilinjarvi.fi::cb9cca7c-6a1e-48c8-81b2-06cd8e941ae6" providerId="AD" clId="Web-{4B4058F1-CB5E-BC6D-4B68-2873D2101295}" dt="2022-08-15T19:06:56.154" v="56"/>
          <ac:spMkLst>
            <pc:docMk/>
            <pc:sldMk cId="3826976969" sldId="275"/>
            <ac:spMk id="11" creationId="{5871FC61-DD4E-47D4-81FD-8A7E7D12B371}"/>
          </ac:spMkLst>
        </pc:spChg>
        <pc:spChg chg="add">
          <ac:chgData name="Johanna Leppäharju" userId="S::johanna.leppaharju@edusiilinjarvi.fi::cb9cca7c-6a1e-48c8-81b2-06cd8e941ae6" providerId="AD" clId="Web-{4B4058F1-CB5E-BC6D-4B68-2873D2101295}" dt="2022-08-15T19:06:56.154" v="56"/>
          <ac:spMkLst>
            <pc:docMk/>
            <pc:sldMk cId="3826976969" sldId="275"/>
            <ac:spMk id="13" creationId="{8B598134-D292-43E6-9C55-117198046913}"/>
          </ac:spMkLst>
        </pc:spChg>
        <pc:spChg chg="add">
          <ac:chgData name="Johanna Leppäharju" userId="S::johanna.leppaharju@edusiilinjarvi.fi::cb9cca7c-6a1e-48c8-81b2-06cd8e941ae6" providerId="AD" clId="Web-{4B4058F1-CB5E-BC6D-4B68-2873D2101295}" dt="2022-08-15T19:06:56.154" v="56"/>
          <ac:spMkLst>
            <pc:docMk/>
            <pc:sldMk cId="3826976969" sldId="275"/>
            <ac:spMk id="15" creationId="{829A1E2C-5AC8-40FC-99E9-832069D39792}"/>
          </ac:spMkLst>
        </pc:spChg>
        <pc:picChg chg="add mod ord">
          <ac:chgData name="Johanna Leppäharju" userId="S::johanna.leppaharju@edusiilinjarvi.fi::cb9cca7c-6a1e-48c8-81b2-06cd8e941ae6" providerId="AD" clId="Web-{4B4058F1-CB5E-BC6D-4B68-2873D2101295}" dt="2022-08-15T19:06:56.154" v="56"/>
          <ac:picMkLst>
            <pc:docMk/>
            <pc:sldMk cId="3826976969" sldId="275"/>
            <ac:picMk id="4" creationId="{B453C4A8-D248-1328-5FCF-591ED5D208C7}"/>
          </ac:picMkLst>
        </pc:picChg>
      </pc:sldChg>
      <pc:sldChg chg="addSp modSp mod setBg">
        <pc:chgData name="Johanna Leppäharju" userId="S::johanna.leppaharju@edusiilinjarvi.fi::cb9cca7c-6a1e-48c8-81b2-06cd8e941ae6" providerId="AD" clId="Web-{4B4058F1-CB5E-BC6D-4B68-2873D2101295}" dt="2022-08-15T19:07:30.685" v="58"/>
        <pc:sldMkLst>
          <pc:docMk/>
          <pc:sldMk cId="1912717114" sldId="276"/>
        </pc:sldMkLst>
        <pc:spChg chg="mod">
          <ac:chgData name="Johanna Leppäharju" userId="S::johanna.leppaharju@edusiilinjarvi.fi::cb9cca7c-6a1e-48c8-81b2-06cd8e941ae6" providerId="AD" clId="Web-{4B4058F1-CB5E-BC6D-4B68-2873D2101295}" dt="2022-08-15T19:07:30.685" v="58"/>
          <ac:spMkLst>
            <pc:docMk/>
            <pc:sldMk cId="1912717114" sldId="276"/>
            <ac:spMk id="2" creationId="{04EEBDE8-BA0B-4372-0004-78A6052F1342}"/>
          </ac:spMkLst>
        </pc:spChg>
        <pc:spChg chg="mod">
          <ac:chgData name="Johanna Leppäharju" userId="S::johanna.leppaharju@edusiilinjarvi.fi::cb9cca7c-6a1e-48c8-81b2-06cd8e941ae6" providerId="AD" clId="Web-{4B4058F1-CB5E-BC6D-4B68-2873D2101295}" dt="2022-08-15T19:07:30.685" v="58"/>
          <ac:spMkLst>
            <pc:docMk/>
            <pc:sldMk cId="1912717114" sldId="276"/>
            <ac:spMk id="3" creationId="{DEBE4A8A-6BDA-8276-FAE2-1C33BBE68B66}"/>
          </ac:spMkLst>
        </pc:spChg>
        <pc:spChg chg="add">
          <ac:chgData name="Johanna Leppäharju" userId="S::johanna.leppaharju@edusiilinjarvi.fi::cb9cca7c-6a1e-48c8-81b2-06cd8e941ae6" providerId="AD" clId="Web-{4B4058F1-CB5E-BC6D-4B68-2873D2101295}" dt="2022-08-15T19:07:30.685" v="58"/>
          <ac:spMkLst>
            <pc:docMk/>
            <pc:sldMk cId="1912717114" sldId="276"/>
            <ac:spMk id="9" creationId="{8181FC64-B306-4821-98E2-780662EFC486}"/>
          </ac:spMkLst>
        </pc:spChg>
        <pc:spChg chg="add">
          <ac:chgData name="Johanna Leppäharju" userId="S::johanna.leppaharju@edusiilinjarvi.fi::cb9cca7c-6a1e-48c8-81b2-06cd8e941ae6" providerId="AD" clId="Web-{4B4058F1-CB5E-BC6D-4B68-2873D2101295}" dt="2022-08-15T19:07:30.685" v="58"/>
          <ac:spMkLst>
            <pc:docMk/>
            <pc:sldMk cId="1912717114" sldId="276"/>
            <ac:spMk id="11" creationId="{5871FC61-DD4E-47D4-81FD-8A7E7D12B371}"/>
          </ac:spMkLst>
        </pc:spChg>
        <pc:spChg chg="add">
          <ac:chgData name="Johanna Leppäharju" userId="S::johanna.leppaharju@edusiilinjarvi.fi::cb9cca7c-6a1e-48c8-81b2-06cd8e941ae6" providerId="AD" clId="Web-{4B4058F1-CB5E-BC6D-4B68-2873D2101295}" dt="2022-08-15T19:07:30.685" v="58"/>
          <ac:spMkLst>
            <pc:docMk/>
            <pc:sldMk cId="1912717114" sldId="276"/>
            <ac:spMk id="13" creationId="{829A1E2C-5AC8-40FC-99E9-832069D39792}"/>
          </ac:spMkLst>
        </pc:spChg>
        <pc:spChg chg="add">
          <ac:chgData name="Johanna Leppäharju" userId="S::johanna.leppaharju@edusiilinjarvi.fi::cb9cca7c-6a1e-48c8-81b2-06cd8e941ae6" providerId="AD" clId="Web-{4B4058F1-CB5E-BC6D-4B68-2873D2101295}" dt="2022-08-15T19:07:30.685" v="58"/>
          <ac:spMkLst>
            <pc:docMk/>
            <pc:sldMk cId="1912717114" sldId="276"/>
            <ac:spMk id="15" creationId="{55C54A75-E44A-4147-B9D0-FF46CFD31612}"/>
          </ac:spMkLst>
        </pc:spChg>
        <pc:picChg chg="add mod">
          <ac:chgData name="Johanna Leppäharju" userId="S::johanna.leppaharju@edusiilinjarvi.fi::cb9cca7c-6a1e-48c8-81b2-06cd8e941ae6" providerId="AD" clId="Web-{4B4058F1-CB5E-BC6D-4B68-2873D2101295}" dt="2022-08-15T19:07:30.685" v="58"/>
          <ac:picMkLst>
            <pc:docMk/>
            <pc:sldMk cId="1912717114" sldId="276"/>
            <ac:picMk id="4" creationId="{6EA10A48-0FAB-6C1D-C15C-878667FAC327}"/>
          </ac:picMkLst>
        </pc:picChg>
      </pc:sldChg>
      <pc:sldChg chg="addSp modSp mod setBg">
        <pc:chgData name="Johanna Leppäharju" userId="S::johanna.leppaharju@edusiilinjarvi.fi::cb9cca7c-6a1e-48c8-81b2-06cd8e941ae6" providerId="AD" clId="Web-{4B4058F1-CB5E-BC6D-4B68-2873D2101295}" dt="2022-08-15T19:08:08.388" v="60"/>
        <pc:sldMkLst>
          <pc:docMk/>
          <pc:sldMk cId="3866967278" sldId="277"/>
        </pc:sldMkLst>
        <pc:spChg chg="mod">
          <ac:chgData name="Johanna Leppäharju" userId="S::johanna.leppaharju@edusiilinjarvi.fi::cb9cca7c-6a1e-48c8-81b2-06cd8e941ae6" providerId="AD" clId="Web-{4B4058F1-CB5E-BC6D-4B68-2873D2101295}" dt="2022-08-15T19:08:08.388" v="60"/>
          <ac:spMkLst>
            <pc:docMk/>
            <pc:sldMk cId="3866967278" sldId="277"/>
            <ac:spMk id="2" creationId="{332F23A0-6CD7-CCD3-FE76-858EC75A32B4}"/>
          </ac:spMkLst>
        </pc:spChg>
        <pc:spChg chg="mod ord">
          <ac:chgData name="Johanna Leppäharju" userId="S::johanna.leppaharju@edusiilinjarvi.fi::cb9cca7c-6a1e-48c8-81b2-06cd8e941ae6" providerId="AD" clId="Web-{4B4058F1-CB5E-BC6D-4B68-2873D2101295}" dt="2022-08-15T19:08:08.388" v="60"/>
          <ac:spMkLst>
            <pc:docMk/>
            <pc:sldMk cId="3866967278" sldId="277"/>
            <ac:spMk id="3" creationId="{705C5CF4-5758-C171-F423-DC81F071F3A8}"/>
          </ac:spMkLst>
        </pc:spChg>
        <pc:spChg chg="add">
          <ac:chgData name="Johanna Leppäharju" userId="S::johanna.leppaharju@edusiilinjarvi.fi::cb9cca7c-6a1e-48c8-81b2-06cd8e941ae6" providerId="AD" clId="Web-{4B4058F1-CB5E-BC6D-4B68-2873D2101295}" dt="2022-08-15T19:08:08.388" v="60"/>
          <ac:spMkLst>
            <pc:docMk/>
            <pc:sldMk cId="3866967278" sldId="277"/>
            <ac:spMk id="9" creationId="{8181FC64-B306-4821-98E2-780662EFC486}"/>
          </ac:spMkLst>
        </pc:spChg>
        <pc:grpChg chg="add">
          <ac:chgData name="Johanna Leppäharju" userId="S::johanna.leppaharju@edusiilinjarvi.fi::cb9cca7c-6a1e-48c8-81b2-06cd8e941ae6" providerId="AD" clId="Web-{4B4058F1-CB5E-BC6D-4B68-2873D2101295}" dt="2022-08-15T19:08:08.388" v="60"/>
          <ac:grpSpMkLst>
            <pc:docMk/>
            <pc:sldMk cId="3866967278" sldId="277"/>
            <ac:grpSpMk id="11" creationId="{57E5BCCD-DB23-4AD8-B850-9154AAE91E0F}"/>
          </ac:grpSpMkLst>
        </pc:grpChg>
        <pc:picChg chg="add mod">
          <ac:chgData name="Johanna Leppäharju" userId="S::johanna.leppaharju@edusiilinjarvi.fi::cb9cca7c-6a1e-48c8-81b2-06cd8e941ae6" providerId="AD" clId="Web-{4B4058F1-CB5E-BC6D-4B68-2873D2101295}" dt="2022-08-15T19:08:08.388" v="60"/>
          <ac:picMkLst>
            <pc:docMk/>
            <pc:sldMk cId="3866967278" sldId="277"/>
            <ac:picMk id="4" creationId="{7727DDC6-A3A3-0287-6330-7D9DD9435685}"/>
          </ac:picMkLst>
        </pc:picChg>
      </pc:sldChg>
      <pc:sldChg chg="addSp modSp new mod setBg">
        <pc:chgData name="Johanna Leppäharju" userId="S::johanna.leppaharju@edusiilinjarvi.fi::cb9cca7c-6a1e-48c8-81b2-06cd8e941ae6" providerId="AD" clId="Web-{4B4058F1-CB5E-BC6D-4B68-2873D2101295}" dt="2022-08-15T19:04:27.405" v="47" actId="20577"/>
        <pc:sldMkLst>
          <pc:docMk/>
          <pc:sldMk cId="323543829" sldId="280"/>
        </pc:sldMkLst>
        <pc:spChg chg="mod">
          <ac:chgData name="Johanna Leppäharju" userId="S::johanna.leppaharju@edusiilinjarvi.fi::cb9cca7c-6a1e-48c8-81b2-06cd8e941ae6" providerId="AD" clId="Web-{4B4058F1-CB5E-BC6D-4B68-2873D2101295}" dt="2022-08-15T19:04:11.451" v="44" actId="14100"/>
          <ac:spMkLst>
            <pc:docMk/>
            <pc:sldMk cId="323543829" sldId="280"/>
            <ac:spMk id="2" creationId="{DA76E035-4821-325A-3736-17E92E82C248}"/>
          </ac:spMkLst>
        </pc:spChg>
        <pc:spChg chg="mod">
          <ac:chgData name="Johanna Leppäharju" userId="S::johanna.leppaharju@edusiilinjarvi.fi::cb9cca7c-6a1e-48c8-81b2-06cd8e941ae6" providerId="AD" clId="Web-{4B4058F1-CB5E-BC6D-4B68-2873D2101295}" dt="2022-08-15T19:04:27.405" v="47" actId="20577"/>
          <ac:spMkLst>
            <pc:docMk/>
            <pc:sldMk cId="323543829" sldId="280"/>
            <ac:spMk id="3" creationId="{5BC06511-D6B0-55C4-7E0E-A7D34E65070B}"/>
          </ac:spMkLst>
        </pc:spChg>
        <pc:spChg chg="add">
          <ac:chgData name="Johanna Leppäharju" userId="S::johanna.leppaharju@edusiilinjarvi.fi::cb9cca7c-6a1e-48c8-81b2-06cd8e941ae6" providerId="AD" clId="Web-{4B4058F1-CB5E-BC6D-4B68-2873D2101295}" dt="2022-08-15T19:04:06.295" v="43"/>
          <ac:spMkLst>
            <pc:docMk/>
            <pc:sldMk cId="323543829" sldId="280"/>
            <ac:spMk id="9" creationId="{3D5FBB81-B61B-416A-8F5D-A8DDF62530F1}"/>
          </ac:spMkLst>
        </pc:spChg>
        <pc:spChg chg="add">
          <ac:chgData name="Johanna Leppäharju" userId="S::johanna.leppaharju@edusiilinjarvi.fi::cb9cca7c-6a1e-48c8-81b2-06cd8e941ae6" providerId="AD" clId="Web-{4B4058F1-CB5E-BC6D-4B68-2873D2101295}" dt="2022-08-15T19:04:06.295" v="43"/>
          <ac:spMkLst>
            <pc:docMk/>
            <pc:sldMk cId="323543829" sldId="280"/>
            <ac:spMk id="11" creationId="{40C0D7D4-D83D-4C58-87D1-955F0A9173D7}"/>
          </ac:spMkLst>
        </pc:spChg>
        <pc:spChg chg="add">
          <ac:chgData name="Johanna Leppäharju" userId="S::johanna.leppaharju@edusiilinjarvi.fi::cb9cca7c-6a1e-48c8-81b2-06cd8e941ae6" providerId="AD" clId="Web-{4B4058F1-CB5E-BC6D-4B68-2873D2101295}" dt="2022-08-15T19:04:06.295" v="43"/>
          <ac:spMkLst>
            <pc:docMk/>
            <pc:sldMk cId="323543829" sldId="280"/>
            <ac:spMk id="13" creationId="{0BA56A81-C9DD-4EBA-9E13-32FFB51CFD45}"/>
          </ac:spMkLst>
        </pc:spChg>
        <pc:spChg chg="add">
          <ac:chgData name="Johanna Leppäharju" userId="S::johanna.leppaharju@edusiilinjarvi.fi::cb9cca7c-6a1e-48c8-81b2-06cd8e941ae6" providerId="AD" clId="Web-{4B4058F1-CB5E-BC6D-4B68-2873D2101295}" dt="2022-08-15T19:04:06.295" v="43"/>
          <ac:spMkLst>
            <pc:docMk/>
            <pc:sldMk cId="323543829" sldId="280"/>
            <ac:spMk id="15" creationId="{15F9A324-404E-4C5D-AFF0-C5D0D84182B0}"/>
          </ac:spMkLst>
        </pc:spChg>
        <pc:picChg chg="add mod ord">
          <ac:chgData name="Johanna Leppäharju" userId="S::johanna.leppaharju@edusiilinjarvi.fi::cb9cca7c-6a1e-48c8-81b2-06cd8e941ae6" providerId="AD" clId="Web-{4B4058F1-CB5E-BC6D-4B68-2873D2101295}" dt="2022-08-15T19:04:06.295" v="43"/>
          <ac:picMkLst>
            <pc:docMk/>
            <pc:sldMk cId="323543829" sldId="280"/>
            <ac:picMk id="4" creationId="{85A404BC-4FDA-01FD-A871-96F5A98991D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77949-5091-40E0-AA48-BAF721CBFAF5}" type="doc">
      <dgm:prSet loTypeId="urn:microsoft.com/office/officeart/2005/8/layout/vList2" loCatId="list" qsTypeId="urn:microsoft.com/office/officeart/2005/8/quickstyle/simple5" qsCatId="simple" csTypeId="urn:microsoft.com/office/officeart/2005/8/colors/accent5_2" csCatId="accent5"/>
      <dgm:spPr/>
      <dgm:t>
        <a:bodyPr/>
        <a:lstStyle/>
        <a:p>
          <a:endParaRPr lang="en-US"/>
        </a:p>
      </dgm:t>
    </dgm:pt>
    <dgm:pt modelId="{6478DEB8-04C6-45A7-A206-F861810D70ED}">
      <dgm:prSet/>
      <dgm:spPr/>
      <dgm:t>
        <a:bodyPr/>
        <a:lstStyle/>
        <a:p>
          <a:r>
            <a:rPr lang="fi-FI">
              <a:latin typeface="Comic Sans MS"/>
            </a:rPr>
            <a:t>Jos oppilas on poissa, siitä ilmoitetaan opettajalle heti aamulla. </a:t>
          </a:r>
          <a:endParaRPr lang="en-US">
            <a:latin typeface="Comic Sans MS"/>
          </a:endParaRPr>
        </a:p>
      </dgm:t>
    </dgm:pt>
    <dgm:pt modelId="{C7B77EE6-3C57-4C2E-A4EC-F4A1911F4B4B}" type="parTrans" cxnId="{C3D922B4-CE41-4EC8-BF12-CC496ADC2DFF}">
      <dgm:prSet/>
      <dgm:spPr/>
      <dgm:t>
        <a:bodyPr/>
        <a:lstStyle/>
        <a:p>
          <a:endParaRPr lang="en-US"/>
        </a:p>
      </dgm:t>
    </dgm:pt>
    <dgm:pt modelId="{6DCF3BBB-7DDE-4862-AC39-2A2EFA564CB6}" type="sibTrans" cxnId="{C3D922B4-CE41-4EC8-BF12-CC496ADC2DFF}">
      <dgm:prSet/>
      <dgm:spPr/>
      <dgm:t>
        <a:bodyPr/>
        <a:lstStyle/>
        <a:p>
          <a:endParaRPr lang="en-US"/>
        </a:p>
      </dgm:t>
    </dgm:pt>
    <dgm:pt modelId="{6567E200-3D83-4841-A458-8825E95AB5B0}">
      <dgm:prSet/>
      <dgm:spPr/>
      <dgm:t>
        <a:bodyPr/>
        <a:lstStyle/>
        <a:p>
          <a:pPr rtl="0"/>
          <a:r>
            <a:rPr lang="fi-FI">
              <a:latin typeface="Comic Sans MS"/>
            </a:rPr>
            <a:t>Ilmoitus tekstiviestillä opettajan henkilökohtaiseen puhelimeen tai Wilma-viestillä tai </a:t>
          </a:r>
          <a:r>
            <a:rPr lang="fi-FI" err="1">
              <a:latin typeface="Comic Sans MS"/>
            </a:rPr>
            <a:t>wilmaan</a:t>
          </a:r>
          <a:r>
            <a:rPr lang="fi-FI">
              <a:latin typeface="Comic Sans MS"/>
            </a:rPr>
            <a:t> poissaoloihin. Viesteihin ei välttämättä ehdi vastata. Jos ensimmäisen oppitunnin aikana ei ole tullut ilmoitusta lapsen poissaolosta, soittelen perään.</a:t>
          </a:r>
          <a:endParaRPr lang="en-US">
            <a:latin typeface="Comic Sans MS"/>
          </a:endParaRPr>
        </a:p>
      </dgm:t>
    </dgm:pt>
    <dgm:pt modelId="{E2061072-7EFE-461A-B773-FFC86941C7CE}" type="parTrans" cxnId="{CB07E2F2-BDE8-4707-985F-7C66735E7264}">
      <dgm:prSet/>
      <dgm:spPr/>
      <dgm:t>
        <a:bodyPr/>
        <a:lstStyle/>
        <a:p>
          <a:endParaRPr lang="en-US"/>
        </a:p>
      </dgm:t>
    </dgm:pt>
    <dgm:pt modelId="{E059FA66-33A7-45BC-B887-8016A44C6071}" type="sibTrans" cxnId="{CB07E2F2-BDE8-4707-985F-7C66735E7264}">
      <dgm:prSet/>
      <dgm:spPr/>
      <dgm:t>
        <a:bodyPr/>
        <a:lstStyle/>
        <a:p>
          <a:endParaRPr lang="en-US"/>
        </a:p>
      </dgm:t>
    </dgm:pt>
    <dgm:pt modelId="{29AC0EB3-E3FD-44D3-BB65-B4382503EE0D}">
      <dgm:prSet/>
      <dgm:spPr/>
      <dgm:t>
        <a:bodyPr/>
        <a:lstStyle/>
        <a:p>
          <a:r>
            <a:rPr lang="fi-FI">
              <a:latin typeface="Comic Sans MS"/>
            </a:rPr>
            <a:t>Poissaoloajan tehtävät ja läksyt tehdään voimien mukaan kotona. Läksyjä voi tiedustella opettajalta Wilma-viestillä. Miettikää, miten koululla olevat kirjat toimitetaan kotiin.</a:t>
          </a:r>
          <a:endParaRPr lang="en-US">
            <a:latin typeface="Comic Sans MS"/>
          </a:endParaRPr>
        </a:p>
      </dgm:t>
    </dgm:pt>
    <dgm:pt modelId="{134A22FD-5B3C-40EA-84F2-A175A4ECBE0F}" type="parTrans" cxnId="{5615A169-0349-4684-A9A1-B717BF58138E}">
      <dgm:prSet/>
      <dgm:spPr/>
      <dgm:t>
        <a:bodyPr/>
        <a:lstStyle/>
        <a:p>
          <a:endParaRPr lang="en-US"/>
        </a:p>
      </dgm:t>
    </dgm:pt>
    <dgm:pt modelId="{10DD5D33-793D-4F02-9C6F-F9B201921591}" type="sibTrans" cxnId="{5615A169-0349-4684-A9A1-B717BF58138E}">
      <dgm:prSet/>
      <dgm:spPr/>
      <dgm:t>
        <a:bodyPr/>
        <a:lstStyle/>
        <a:p>
          <a:endParaRPr lang="en-US"/>
        </a:p>
      </dgm:t>
    </dgm:pt>
    <dgm:pt modelId="{C89D9289-592F-48AF-B36A-FB89525CFE87}">
      <dgm:prSet/>
      <dgm:spPr/>
      <dgm:t>
        <a:bodyPr/>
        <a:lstStyle/>
        <a:p>
          <a:r>
            <a:rPr lang="fi-FI">
              <a:latin typeface="Comic Sans MS"/>
            </a:rPr>
            <a:t>Ylimääräiset vapaat anotaan loma-anomuksella. 1-3 pv myöntää oma opettaja. Vararehtori myöntää pidemmät lomat. Poissaoloanomukset suositellaan tehtäväksi suoraan Wilmassa.</a:t>
          </a:r>
          <a:endParaRPr lang="en-US">
            <a:latin typeface="Comic Sans MS"/>
          </a:endParaRPr>
        </a:p>
      </dgm:t>
    </dgm:pt>
    <dgm:pt modelId="{A93396A8-08FA-4805-B8D0-712961C1B6F6}" type="parTrans" cxnId="{679B2C59-90E8-471B-A7BD-43711FD9168E}">
      <dgm:prSet/>
      <dgm:spPr/>
      <dgm:t>
        <a:bodyPr/>
        <a:lstStyle/>
        <a:p>
          <a:endParaRPr lang="en-US"/>
        </a:p>
      </dgm:t>
    </dgm:pt>
    <dgm:pt modelId="{C44DFBC1-0E6F-4BA8-B858-69661BFD6E06}" type="sibTrans" cxnId="{679B2C59-90E8-471B-A7BD-43711FD9168E}">
      <dgm:prSet/>
      <dgm:spPr/>
      <dgm:t>
        <a:bodyPr/>
        <a:lstStyle/>
        <a:p>
          <a:endParaRPr lang="en-US"/>
        </a:p>
      </dgm:t>
    </dgm:pt>
    <dgm:pt modelId="{A76AB6D8-4827-4905-8C49-05A4820E92A1}" type="pres">
      <dgm:prSet presAssocID="{98877949-5091-40E0-AA48-BAF721CBFAF5}" presName="linear" presStyleCnt="0">
        <dgm:presLayoutVars>
          <dgm:animLvl val="lvl"/>
          <dgm:resizeHandles val="exact"/>
        </dgm:presLayoutVars>
      </dgm:prSet>
      <dgm:spPr/>
      <dgm:t>
        <a:bodyPr/>
        <a:lstStyle/>
        <a:p>
          <a:endParaRPr lang="fi-FI"/>
        </a:p>
      </dgm:t>
    </dgm:pt>
    <dgm:pt modelId="{1AE54C04-0A88-433D-9156-4DEF156EB572}" type="pres">
      <dgm:prSet presAssocID="{6478DEB8-04C6-45A7-A206-F861810D70ED}" presName="parentText" presStyleLbl="node1" presStyleIdx="0" presStyleCnt="4">
        <dgm:presLayoutVars>
          <dgm:chMax val="0"/>
          <dgm:bulletEnabled val="1"/>
        </dgm:presLayoutVars>
      </dgm:prSet>
      <dgm:spPr/>
      <dgm:t>
        <a:bodyPr/>
        <a:lstStyle/>
        <a:p>
          <a:endParaRPr lang="fi-FI"/>
        </a:p>
      </dgm:t>
    </dgm:pt>
    <dgm:pt modelId="{7ABA03C0-DEBB-43F8-892A-D62EFDAF63EF}" type="pres">
      <dgm:prSet presAssocID="{6DCF3BBB-7DDE-4862-AC39-2A2EFA564CB6}" presName="spacer" presStyleCnt="0"/>
      <dgm:spPr/>
    </dgm:pt>
    <dgm:pt modelId="{191C1AC2-2FFE-44C2-96AF-E901B74E562A}" type="pres">
      <dgm:prSet presAssocID="{6567E200-3D83-4841-A458-8825E95AB5B0}" presName="parentText" presStyleLbl="node1" presStyleIdx="1" presStyleCnt="4">
        <dgm:presLayoutVars>
          <dgm:chMax val="0"/>
          <dgm:bulletEnabled val="1"/>
        </dgm:presLayoutVars>
      </dgm:prSet>
      <dgm:spPr/>
      <dgm:t>
        <a:bodyPr/>
        <a:lstStyle/>
        <a:p>
          <a:endParaRPr lang="fi-FI"/>
        </a:p>
      </dgm:t>
    </dgm:pt>
    <dgm:pt modelId="{F28548F3-CBA7-470B-8ACE-3D7A460AFADD}" type="pres">
      <dgm:prSet presAssocID="{E059FA66-33A7-45BC-B887-8016A44C6071}" presName="spacer" presStyleCnt="0"/>
      <dgm:spPr/>
    </dgm:pt>
    <dgm:pt modelId="{33191C35-2585-4090-84D6-2B18E14596F7}" type="pres">
      <dgm:prSet presAssocID="{29AC0EB3-E3FD-44D3-BB65-B4382503EE0D}" presName="parentText" presStyleLbl="node1" presStyleIdx="2" presStyleCnt="4">
        <dgm:presLayoutVars>
          <dgm:chMax val="0"/>
          <dgm:bulletEnabled val="1"/>
        </dgm:presLayoutVars>
      </dgm:prSet>
      <dgm:spPr/>
      <dgm:t>
        <a:bodyPr/>
        <a:lstStyle/>
        <a:p>
          <a:endParaRPr lang="fi-FI"/>
        </a:p>
      </dgm:t>
    </dgm:pt>
    <dgm:pt modelId="{EBD6D9B4-BD74-47C3-8B52-76BDAAC74DE9}" type="pres">
      <dgm:prSet presAssocID="{10DD5D33-793D-4F02-9C6F-F9B201921591}" presName="spacer" presStyleCnt="0"/>
      <dgm:spPr/>
    </dgm:pt>
    <dgm:pt modelId="{BD34F515-EB08-4227-B3C9-8D9D8F568ABB}" type="pres">
      <dgm:prSet presAssocID="{C89D9289-592F-48AF-B36A-FB89525CFE87}" presName="parentText" presStyleLbl="node1" presStyleIdx="3" presStyleCnt="4">
        <dgm:presLayoutVars>
          <dgm:chMax val="0"/>
          <dgm:bulletEnabled val="1"/>
        </dgm:presLayoutVars>
      </dgm:prSet>
      <dgm:spPr/>
      <dgm:t>
        <a:bodyPr/>
        <a:lstStyle/>
        <a:p>
          <a:endParaRPr lang="fi-FI"/>
        </a:p>
      </dgm:t>
    </dgm:pt>
  </dgm:ptLst>
  <dgm:cxnLst>
    <dgm:cxn modelId="{CB07E2F2-BDE8-4707-985F-7C66735E7264}" srcId="{98877949-5091-40E0-AA48-BAF721CBFAF5}" destId="{6567E200-3D83-4841-A458-8825E95AB5B0}" srcOrd="1" destOrd="0" parTransId="{E2061072-7EFE-461A-B773-FFC86941C7CE}" sibTransId="{E059FA66-33A7-45BC-B887-8016A44C6071}"/>
    <dgm:cxn modelId="{679B2C59-90E8-471B-A7BD-43711FD9168E}" srcId="{98877949-5091-40E0-AA48-BAF721CBFAF5}" destId="{C89D9289-592F-48AF-B36A-FB89525CFE87}" srcOrd="3" destOrd="0" parTransId="{A93396A8-08FA-4805-B8D0-712961C1B6F6}" sibTransId="{C44DFBC1-0E6F-4BA8-B858-69661BFD6E06}"/>
    <dgm:cxn modelId="{AA9C6FF5-25DB-4378-B91A-6B9CF269EECF}" type="presOf" srcId="{98877949-5091-40E0-AA48-BAF721CBFAF5}" destId="{A76AB6D8-4827-4905-8C49-05A4820E92A1}" srcOrd="0" destOrd="0" presId="urn:microsoft.com/office/officeart/2005/8/layout/vList2"/>
    <dgm:cxn modelId="{C3D922B4-CE41-4EC8-BF12-CC496ADC2DFF}" srcId="{98877949-5091-40E0-AA48-BAF721CBFAF5}" destId="{6478DEB8-04C6-45A7-A206-F861810D70ED}" srcOrd="0" destOrd="0" parTransId="{C7B77EE6-3C57-4C2E-A4EC-F4A1911F4B4B}" sibTransId="{6DCF3BBB-7DDE-4862-AC39-2A2EFA564CB6}"/>
    <dgm:cxn modelId="{62B989AD-7B6B-4F67-836C-3FF8D70A1B0A}" type="presOf" srcId="{6567E200-3D83-4841-A458-8825E95AB5B0}" destId="{191C1AC2-2FFE-44C2-96AF-E901B74E562A}" srcOrd="0" destOrd="0" presId="urn:microsoft.com/office/officeart/2005/8/layout/vList2"/>
    <dgm:cxn modelId="{80A5BAF8-D46E-4CE9-9106-80796A3702FA}" type="presOf" srcId="{29AC0EB3-E3FD-44D3-BB65-B4382503EE0D}" destId="{33191C35-2585-4090-84D6-2B18E14596F7}" srcOrd="0" destOrd="0" presId="urn:microsoft.com/office/officeart/2005/8/layout/vList2"/>
    <dgm:cxn modelId="{69D965A6-2C2E-4A3B-AF5C-DF30A5667CC4}" type="presOf" srcId="{6478DEB8-04C6-45A7-A206-F861810D70ED}" destId="{1AE54C04-0A88-433D-9156-4DEF156EB572}" srcOrd="0" destOrd="0" presId="urn:microsoft.com/office/officeart/2005/8/layout/vList2"/>
    <dgm:cxn modelId="{A4EBE88F-96C2-43D5-B0CD-31D2045F9D39}" type="presOf" srcId="{C89D9289-592F-48AF-B36A-FB89525CFE87}" destId="{BD34F515-EB08-4227-B3C9-8D9D8F568ABB}" srcOrd="0" destOrd="0" presId="urn:microsoft.com/office/officeart/2005/8/layout/vList2"/>
    <dgm:cxn modelId="{5615A169-0349-4684-A9A1-B717BF58138E}" srcId="{98877949-5091-40E0-AA48-BAF721CBFAF5}" destId="{29AC0EB3-E3FD-44D3-BB65-B4382503EE0D}" srcOrd="2" destOrd="0" parTransId="{134A22FD-5B3C-40EA-84F2-A175A4ECBE0F}" sibTransId="{10DD5D33-793D-4F02-9C6F-F9B201921591}"/>
    <dgm:cxn modelId="{78ABEA43-40FD-4A80-B41F-04E9DB196498}" type="presParOf" srcId="{A76AB6D8-4827-4905-8C49-05A4820E92A1}" destId="{1AE54C04-0A88-433D-9156-4DEF156EB572}" srcOrd="0" destOrd="0" presId="urn:microsoft.com/office/officeart/2005/8/layout/vList2"/>
    <dgm:cxn modelId="{3CBD0DBB-E371-4118-8BB0-26A493DC936D}" type="presParOf" srcId="{A76AB6D8-4827-4905-8C49-05A4820E92A1}" destId="{7ABA03C0-DEBB-43F8-892A-D62EFDAF63EF}" srcOrd="1" destOrd="0" presId="urn:microsoft.com/office/officeart/2005/8/layout/vList2"/>
    <dgm:cxn modelId="{1577C276-6FE3-46CB-AD38-0F3F1BCE7162}" type="presParOf" srcId="{A76AB6D8-4827-4905-8C49-05A4820E92A1}" destId="{191C1AC2-2FFE-44C2-96AF-E901B74E562A}" srcOrd="2" destOrd="0" presId="urn:microsoft.com/office/officeart/2005/8/layout/vList2"/>
    <dgm:cxn modelId="{08B499F5-70CE-4DC2-AA3C-B9F5F2C0C77A}" type="presParOf" srcId="{A76AB6D8-4827-4905-8C49-05A4820E92A1}" destId="{F28548F3-CBA7-470B-8ACE-3D7A460AFADD}" srcOrd="3" destOrd="0" presId="urn:microsoft.com/office/officeart/2005/8/layout/vList2"/>
    <dgm:cxn modelId="{B9E56A25-5711-4AF6-AA84-8C8C6A51A1F7}" type="presParOf" srcId="{A76AB6D8-4827-4905-8C49-05A4820E92A1}" destId="{33191C35-2585-4090-84D6-2B18E14596F7}" srcOrd="4" destOrd="0" presId="urn:microsoft.com/office/officeart/2005/8/layout/vList2"/>
    <dgm:cxn modelId="{AA74C3B6-40CA-4D05-AE96-50FA61F21C57}" type="presParOf" srcId="{A76AB6D8-4827-4905-8C49-05A4820E92A1}" destId="{EBD6D9B4-BD74-47C3-8B52-76BDAAC74DE9}" srcOrd="5" destOrd="0" presId="urn:microsoft.com/office/officeart/2005/8/layout/vList2"/>
    <dgm:cxn modelId="{4242E670-C848-4B8C-A95E-C588B4C91B30}" type="presParOf" srcId="{A76AB6D8-4827-4905-8C49-05A4820E92A1}" destId="{BD34F515-EB08-4227-B3C9-8D9D8F568AB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54C04-0A88-433D-9156-4DEF156EB572}">
      <dsp:nvSpPr>
        <dsp:cNvPr id="0" name=""/>
        <dsp:cNvSpPr/>
      </dsp:nvSpPr>
      <dsp:spPr>
        <a:xfrm>
          <a:off x="0" y="626519"/>
          <a:ext cx="4691478" cy="967443"/>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i-FI" sz="1200" kern="1200">
              <a:latin typeface="Comic Sans MS"/>
            </a:rPr>
            <a:t>Jos oppilas on poissa, siitä ilmoitetaan opettajalle heti aamulla. </a:t>
          </a:r>
          <a:endParaRPr lang="en-US" sz="1200" kern="1200">
            <a:latin typeface="Comic Sans MS"/>
          </a:endParaRPr>
        </a:p>
      </dsp:txBody>
      <dsp:txXfrm>
        <a:off x="47227" y="673746"/>
        <a:ext cx="4597024" cy="872989"/>
      </dsp:txXfrm>
    </dsp:sp>
    <dsp:sp modelId="{191C1AC2-2FFE-44C2-96AF-E901B74E562A}">
      <dsp:nvSpPr>
        <dsp:cNvPr id="0" name=""/>
        <dsp:cNvSpPr/>
      </dsp:nvSpPr>
      <dsp:spPr>
        <a:xfrm>
          <a:off x="0" y="1628523"/>
          <a:ext cx="4691478" cy="967443"/>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fi-FI" sz="1200" kern="1200">
              <a:latin typeface="Comic Sans MS"/>
            </a:rPr>
            <a:t>Ilmoitus tekstiviestillä opettajan henkilökohtaiseen puhelimeen tai Wilma-viestillä tai </a:t>
          </a:r>
          <a:r>
            <a:rPr lang="fi-FI" sz="1200" kern="1200" err="1">
              <a:latin typeface="Comic Sans MS"/>
            </a:rPr>
            <a:t>wilmaan</a:t>
          </a:r>
          <a:r>
            <a:rPr lang="fi-FI" sz="1200" kern="1200">
              <a:latin typeface="Comic Sans MS"/>
            </a:rPr>
            <a:t> poissaoloihin. Viesteihin ei välttämättä ehdi vastata. Jos ensimmäisen oppitunnin aikana ei ole tullut ilmoitusta lapsen poissaolosta, soittelen perään.</a:t>
          </a:r>
          <a:endParaRPr lang="en-US" sz="1200" kern="1200">
            <a:latin typeface="Comic Sans MS"/>
          </a:endParaRPr>
        </a:p>
      </dsp:txBody>
      <dsp:txXfrm>
        <a:off x="47227" y="1675750"/>
        <a:ext cx="4597024" cy="872989"/>
      </dsp:txXfrm>
    </dsp:sp>
    <dsp:sp modelId="{33191C35-2585-4090-84D6-2B18E14596F7}">
      <dsp:nvSpPr>
        <dsp:cNvPr id="0" name=""/>
        <dsp:cNvSpPr/>
      </dsp:nvSpPr>
      <dsp:spPr>
        <a:xfrm>
          <a:off x="0" y="2630527"/>
          <a:ext cx="4691478" cy="967443"/>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i-FI" sz="1200" kern="1200">
              <a:latin typeface="Comic Sans MS"/>
            </a:rPr>
            <a:t>Poissaoloajan tehtävät ja läksyt tehdään voimien mukaan kotona. Läksyjä voi tiedustella opettajalta Wilma-viestillä. Miettikää, miten koululla olevat kirjat toimitetaan kotiin.</a:t>
          </a:r>
          <a:endParaRPr lang="en-US" sz="1200" kern="1200">
            <a:latin typeface="Comic Sans MS"/>
          </a:endParaRPr>
        </a:p>
      </dsp:txBody>
      <dsp:txXfrm>
        <a:off x="47227" y="2677754"/>
        <a:ext cx="4597024" cy="872989"/>
      </dsp:txXfrm>
    </dsp:sp>
    <dsp:sp modelId="{BD34F515-EB08-4227-B3C9-8D9D8F568ABB}">
      <dsp:nvSpPr>
        <dsp:cNvPr id="0" name=""/>
        <dsp:cNvSpPr/>
      </dsp:nvSpPr>
      <dsp:spPr>
        <a:xfrm>
          <a:off x="0" y="3632530"/>
          <a:ext cx="4691478" cy="967443"/>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i-FI" sz="1200" kern="1200">
              <a:latin typeface="Comic Sans MS"/>
            </a:rPr>
            <a:t>Ylimääräiset vapaat anotaan loma-anomuksella. 1-3 pv myöntää oma opettaja. Vararehtori myöntää pidemmät lomat. Poissaoloanomukset suositellaan tehtäväksi suoraan Wilmassa.</a:t>
          </a:r>
          <a:endParaRPr lang="en-US" sz="1200" kern="1200">
            <a:latin typeface="Comic Sans MS"/>
          </a:endParaRPr>
        </a:p>
      </dsp:txBody>
      <dsp:txXfrm>
        <a:off x="47227" y="3679757"/>
        <a:ext cx="4597024" cy="8729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8/17/2022</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9156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8/17/2022</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0582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8/17/2022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88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8/17/2022</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78864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8/17/2022</a:t>
            </a:fld>
            <a:endParaRPr lang="en-US"/>
          </a:p>
        </p:txBody>
      </p:sp>
    </p:spTree>
    <p:extLst>
      <p:ext uri="{BB962C8B-B14F-4D97-AF65-F5344CB8AC3E}">
        <p14:creationId xmlns:p14="http://schemas.microsoft.com/office/powerpoint/2010/main" val="157965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8/17/2022</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4876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8/17/2022</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73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8/17/2022</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23966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8/17/2022</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83796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8/17/2022</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418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8/17/2022</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07325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8/17/2022</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73244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eda.net/siilinjarvi/hamula/ljol/4j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amulaip@siilinjarvi.fi"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sWBzsjRs-Gg&#820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p:cNvSpPr>
            <a:spLocks noGrp="1"/>
          </p:cNvSpPr>
          <p:nvPr>
            <p:ph type="ctrTitle"/>
          </p:nvPr>
        </p:nvSpPr>
        <p:spPr>
          <a:xfrm>
            <a:off x="6090045" y="1346200"/>
            <a:ext cx="5624118" cy="3284538"/>
          </a:xfrm>
        </p:spPr>
        <p:txBody>
          <a:bodyPr anchor="b">
            <a:normAutofit/>
          </a:bodyPr>
          <a:lstStyle/>
          <a:p>
            <a:r>
              <a:rPr lang="fi-FI" sz="4600">
                <a:cs typeface="Calibri Light"/>
              </a:rPr>
              <a:t>Vanhempainilta</a:t>
            </a:r>
            <a:endParaRPr lang="fi-FI" sz="4600"/>
          </a:p>
        </p:txBody>
      </p:sp>
      <p:sp>
        <p:nvSpPr>
          <p:cNvPr id="3" name="Alaotsikko 2"/>
          <p:cNvSpPr>
            <a:spLocks noGrp="1"/>
          </p:cNvSpPr>
          <p:nvPr>
            <p:ph type="subTitle" idx="1"/>
          </p:nvPr>
        </p:nvSpPr>
        <p:spPr>
          <a:xfrm>
            <a:off x="6096369" y="4630738"/>
            <a:ext cx="5617794" cy="1150937"/>
          </a:xfrm>
        </p:spPr>
        <p:txBody>
          <a:bodyPr anchor="t">
            <a:normAutofit/>
          </a:bodyPr>
          <a:lstStyle/>
          <a:p>
            <a:r>
              <a:rPr lang="fi-FI">
                <a:ea typeface="Meiryo"/>
              </a:rPr>
              <a:t>17.8.2022</a:t>
            </a:r>
            <a:endParaRPr lang="fi-FI"/>
          </a:p>
        </p:txBody>
      </p:sp>
      <p:sp>
        <p:nvSpPr>
          <p:cNvPr id="18" name="Freeform: Shape 17">
            <a:extLst>
              <a:ext uri="{FF2B5EF4-FFF2-40B4-BE49-F238E27FC236}">
                <a16:creationId xmlns:a16="http://schemas.microsoft.com/office/drawing/2014/main" id="{96CB0275-66F1-4491-93B8-121D0C7176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18D32C3D-8F76-4E99-BE56-0836CC38C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sisä, täytetty, nukke&#10;&#10;Kuvaus luotu automaattisesti">
            <a:extLst>
              <a:ext uri="{FF2B5EF4-FFF2-40B4-BE49-F238E27FC236}">
                <a16:creationId xmlns:a16="http://schemas.microsoft.com/office/drawing/2014/main" id="{D5FBF369-3396-1E54-5E71-BB0A6060C3A5}"/>
              </a:ext>
            </a:extLst>
          </p:cNvPr>
          <p:cNvPicPr>
            <a:picLocks noChangeAspect="1"/>
          </p:cNvPicPr>
          <p:nvPr/>
        </p:nvPicPr>
        <p:blipFill rotWithShape="1">
          <a:blip r:embed="rId2"/>
          <a:srcRect l="2148"/>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2" name="Freeform: Shape 21">
            <a:extLst>
              <a:ext uri="{FF2B5EF4-FFF2-40B4-BE49-F238E27FC236}">
                <a16:creationId xmlns:a16="http://schemas.microsoft.com/office/drawing/2014/main" id="{70766076-46F5-42D5-A773-2B3BEF2B8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7823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3600EF40-047F-06FC-6F2E-013B845BE7A3}"/>
              </a:ext>
            </a:extLst>
          </p:cNvPr>
          <p:cNvSpPr>
            <a:spLocks noGrp="1"/>
          </p:cNvSpPr>
          <p:nvPr>
            <p:ph type="title"/>
          </p:nvPr>
        </p:nvSpPr>
        <p:spPr>
          <a:xfrm>
            <a:off x="914400" y="442912"/>
            <a:ext cx="5411050" cy="1822123"/>
          </a:xfrm>
        </p:spPr>
        <p:txBody>
          <a:bodyPr anchor="b">
            <a:normAutofit/>
          </a:bodyPr>
          <a:lstStyle/>
          <a:p>
            <a:r>
              <a:rPr lang="fi-FI">
                <a:ea typeface="Meiryo"/>
              </a:rPr>
              <a:t>Koululaisen parhaaksi</a:t>
            </a:r>
            <a:endParaRPr lang="fi-FI"/>
          </a:p>
        </p:txBody>
      </p:sp>
      <p:sp>
        <p:nvSpPr>
          <p:cNvPr id="3" name="Sisällön paikkamerkki 2">
            <a:extLst>
              <a:ext uri="{FF2B5EF4-FFF2-40B4-BE49-F238E27FC236}">
                <a16:creationId xmlns:a16="http://schemas.microsoft.com/office/drawing/2014/main" id="{DE657E85-183F-E97F-4A2D-E4264D4EA836}"/>
              </a:ext>
            </a:extLst>
          </p:cNvPr>
          <p:cNvSpPr>
            <a:spLocks noGrp="1"/>
          </p:cNvSpPr>
          <p:nvPr>
            <p:ph idx="1"/>
          </p:nvPr>
        </p:nvSpPr>
        <p:spPr>
          <a:xfrm>
            <a:off x="914400" y="2183570"/>
            <a:ext cx="5181599" cy="3780668"/>
          </a:xfrm>
        </p:spPr>
        <p:txBody>
          <a:bodyPr vert="horz" lIns="109728" tIns="109728" rIns="109728" bIns="91440" rtlCol="0" anchor="t">
            <a:normAutofit/>
          </a:bodyPr>
          <a:lstStyle/>
          <a:p>
            <a:pPr marL="285750" indent="-285750">
              <a:lnSpc>
                <a:spcPct val="130000"/>
              </a:lnSpc>
              <a:spcBef>
                <a:spcPts val="640"/>
              </a:spcBef>
              <a:buFont typeface="StarSymbol,Sans-Serif"/>
              <a:buChar char="•"/>
            </a:pPr>
            <a:r>
              <a:rPr lang="fi-FI" sz="1500">
                <a:latin typeface="Comic Sans MS"/>
                <a:ea typeface="+mn-lt"/>
                <a:cs typeface="+mn-lt"/>
              </a:rPr>
              <a:t>riittävä yöuni, n. 10 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hyvä aamupala</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säänmukainen vaatetus</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repussa tarvittavat tavarat</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mieli on luottavainen</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kohtuudella peliaikaa pelikoneilla</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tukea, kannustusta, aikaa</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apua ja kiinnostusta läksyihin ja koulutyöhön</a:t>
            </a:r>
            <a:endParaRPr lang="en-US" sz="1500">
              <a:latin typeface="Comic Sans MS"/>
              <a:ea typeface="+mn-lt"/>
              <a:cs typeface="+mn-lt"/>
            </a:endParaRPr>
          </a:p>
          <a:p>
            <a:pPr>
              <a:lnSpc>
                <a:spcPct val="130000"/>
              </a:lnSpc>
              <a:spcBef>
                <a:spcPts val="640"/>
              </a:spcBef>
            </a:pPr>
            <a:endParaRPr lang="fi-FI" sz="1500">
              <a:latin typeface="Comic Sans MS"/>
              <a:ea typeface="+mn-lt"/>
              <a:cs typeface="+mn-lt"/>
            </a:endParaRPr>
          </a:p>
          <a:p>
            <a:pPr>
              <a:lnSpc>
                <a:spcPct val="130000"/>
              </a:lnSpc>
            </a:pPr>
            <a:endParaRPr lang="fi-FI" sz="1500">
              <a:ea typeface="Meiryo"/>
            </a:endParaRPr>
          </a:p>
        </p:txBody>
      </p:sp>
      <p:sp>
        <p:nvSpPr>
          <p:cNvPr id="20"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a:extLst>
              <a:ext uri="{FF2B5EF4-FFF2-40B4-BE49-F238E27FC236}">
                <a16:creationId xmlns:a16="http://schemas.microsoft.com/office/drawing/2014/main" id="{1DD9388D-CA4D-B140-9427-E39EAB5E4778}"/>
              </a:ext>
            </a:extLst>
          </p:cNvPr>
          <p:cNvPicPr>
            <a:picLocks noChangeAspect="1"/>
          </p:cNvPicPr>
          <p:nvPr/>
        </p:nvPicPr>
        <p:blipFill rotWithShape="1">
          <a:blip r:embed="rId2"/>
          <a:srcRect l="14082" r="6666"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3724626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vihreä&#10;&#10;Kuvaus luotu automaattisesti">
            <a:extLst>
              <a:ext uri="{FF2B5EF4-FFF2-40B4-BE49-F238E27FC236}">
                <a16:creationId xmlns:a16="http://schemas.microsoft.com/office/drawing/2014/main" id="{D05349C4-B525-7DA1-DE72-219C2E8EAD5D}"/>
              </a:ext>
            </a:extLst>
          </p:cNvPr>
          <p:cNvPicPr>
            <a:picLocks noChangeAspect="1"/>
          </p:cNvPicPr>
          <p:nvPr/>
        </p:nvPicPr>
        <p:blipFill rotWithShape="1">
          <a:blip r:embed="rId2"/>
          <a:srcRect l="26993" r="-2" b="-2"/>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1" name="Freeform: Shape 20">
            <a:extLst>
              <a:ext uri="{FF2B5EF4-FFF2-40B4-BE49-F238E27FC236}">
                <a16:creationId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3" name="Freeform: Shape 22">
            <a:extLst>
              <a:ext uri="{FF2B5EF4-FFF2-40B4-BE49-F238E27FC236}">
                <a16:creationId xmlns:a16="http://schemas.microsoft.com/office/drawing/2014/main" id="{0BA56A81-C9DD-4EBA-9E13-32FFB51CF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96FDEB59-FFA5-4CCD-6C9A-B0FECE998131}"/>
              </a:ext>
            </a:extLst>
          </p:cNvPr>
          <p:cNvSpPr>
            <a:spLocks noGrp="1"/>
          </p:cNvSpPr>
          <p:nvPr>
            <p:ph type="title"/>
          </p:nvPr>
        </p:nvSpPr>
        <p:spPr>
          <a:xfrm>
            <a:off x="992518" y="442913"/>
            <a:ext cx="4780129" cy="794382"/>
          </a:xfrm>
        </p:spPr>
        <p:txBody>
          <a:bodyPr anchor="b">
            <a:normAutofit fontScale="90000"/>
          </a:bodyPr>
          <a:lstStyle/>
          <a:p>
            <a:r>
              <a:rPr lang="fi-FI">
                <a:ea typeface="Meiryo"/>
              </a:rPr>
              <a:t>Luokan käytänteitä</a:t>
            </a:r>
            <a:endParaRPr lang="fi-FI"/>
          </a:p>
        </p:txBody>
      </p:sp>
      <p:sp>
        <p:nvSpPr>
          <p:cNvPr id="3" name="Sisällön paikkamerkki 2">
            <a:extLst>
              <a:ext uri="{FF2B5EF4-FFF2-40B4-BE49-F238E27FC236}">
                <a16:creationId xmlns:a16="http://schemas.microsoft.com/office/drawing/2014/main" id="{C5FF62EF-7FB5-2FFF-1C3E-4FF85A59BCD1}"/>
              </a:ext>
            </a:extLst>
          </p:cNvPr>
          <p:cNvSpPr>
            <a:spLocks noGrp="1"/>
          </p:cNvSpPr>
          <p:nvPr>
            <p:ph idx="1"/>
          </p:nvPr>
        </p:nvSpPr>
        <p:spPr>
          <a:xfrm>
            <a:off x="992518" y="1070824"/>
            <a:ext cx="5368525" cy="4893414"/>
          </a:xfrm>
        </p:spPr>
        <p:txBody>
          <a:bodyPr vert="horz" lIns="109728" tIns="109728" rIns="109728" bIns="91440" rtlCol="0" anchor="t">
            <a:noAutofit/>
          </a:bodyPr>
          <a:lstStyle/>
          <a:p>
            <a:pPr marL="285750" indent="-285750">
              <a:lnSpc>
                <a:spcPct val="130000"/>
              </a:lnSpc>
              <a:spcBef>
                <a:spcPts val="640"/>
              </a:spcBef>
              <a:buFont typeface="StarSymbol,Sans-Serif"/>
              <a:buChar char="•"/>
            </a:pPr>
            <a:r>
              <a:rPr lang="fi-FI" sz="1600">
                <a:ea typeface="+mn-lt"/>
                <a:cs typeface="+mn-lt"/>
              </a:rPr>
              <a:t>Oppilaalle tarjotaan tarvittaessa tukiopetusta.</a:t>
            </a:r>
            <a:endParaRPr lang="en-US" sz="1600">
              <a:ea typeface="+mn-lt"/>
              <a:cs typeface="+mn-lt"/>
            </a:endParaRPr>
          </a:p>
          <a:p>
            <a:pPr marL="285750" indent="-285750">
              <a:lnSpc>
                <a:spcPct val="130000"/>
              </a:lnSpc>
              <a:spcBef>
                <a:spcPts val="640"/>
              </a:spcBef>
              <a:buFont typeface="StarSymbol,Sans-Serif"/>
              <a:buChar char="•"/>
            </a:pPr>
            <a:r>
              <a:rPr lang="fi-FI" sz="1600">
                <a:ea typeface="+mn-lt"/>
                <a:cs typeface="+mn-lt"/>
              </a:rPr>
              <a:t>Yli luokkarajojen tapahtuvaa opetusta on säännöllisesti. (</a:t>
            </a:r>
            <a:r>
              <a:rPr lang="fi-FI" sz="1600" err="1">
                <a:ea typeface="+mn-lt"/>
                <a:cs typeface="+mn-lt"/>
              </a:rPr>
              <a:t>palkitus</a:t>
            </a:r>
            <a:r>
              <a:rPr lang="fi-FI" sz="1600">
                <a:ea typeface="+mn-lt"/>
                <a:cs typeface="+mn-lt"/>
              </a:rPr>
              <a:t> äidinkielessä ja pajat ympäristöopissa, kaikkien ykkösten yhteiset liikuntatunnit)</a:t>
            </a:r>
            <a:endParaRPr lang="en-US" sz="1600">
              <a:ea typeface="+mn-lt"/>
              <a:cs typeface="+mn-lt"/>
            </a:endParaRPr>
          </a:p>
          <a:p>
            <a:pPr marL="285750" indent="-285750">
              <a:lnSpc>
                <a:spcPct val="130000"/>
              </a:lnSpc>
              <a:spcBef>
                <a:spcPts val="640"/>
              </a:spcBef>
              <a:buFont typeface="StarSymbol,Sans-Serif"/>
              <a:buChar char="•"/>
            </a:pPr>
            <a:r>
              <a:rPr lang="fi-FI" sz="1600">
                <a:ea typeface="+mn-lt"/>
                <a:cs typeface="+mn-lt"/>
              </a:rPr>
              <a:t>Työrauhan kunnioittaminen on ensiarvoisen tärkeää.</a:t>
            </a:r>
            <a:endParaRPr lang="en-US" sz="1600">
              <a:ea typeface="+mn-lt"/>
              <a:cs typeface="+mn-lt"/>
            </a:endParaRPr>
          </a:p>
          <a:p>
            <a:pPr marL="285750" indent="-285750">
              <a:lnSpc>
                <a:spcPct val="130000"/>
              </a:lnSpc>
              <a:spcBef>
                <a:spcPts val="640"/>
              </a:spcBef>
              <a:buFont typeface="StarSymbol,Sans-Serif"/>
              <a:buChar char="•"/>
            </a:pPr>
            <a:r>
              <a:rPr lang="fi-FI" sz="1600">
                <a:ea typeface="+mn-lt"/>
                <a:cs typeface="+mn-lt"/>
              </a:rPr>
              <a:t>Opetellaan vastuun ottamista omasta työskentelystä, vaikkei aikuinen ole vieressä.</a:t>
            </a:r>
            <a:endParaRPr lang="en-US" sz="1600">
              <a:ea typeface="+mn-lt"/>
              <a:cs typeface="+mn-lt"/>
            </a:endParaRPr>
          </a:p>
          <a:p>
            <a:pPr marL="285750" indent="-285750">
              <a:lnSpc>
                <a:spcPct val="130000"/>
              </a:lnSpc>
              <a:spcBef>
                <a:spcPts val="640"/>
              </a:spcBef>
              <a:buFont typeface="StarSymbol,Sans-Serif"/>
              <a:buChar char="•"/>
            </a:pPr>
            <a:r>
              <a:rPr lang="fi-FI" sz="1600">
                <a:ea typeface="+mn-lt"/>
                <a:cs typeface="+mn-lt"/>
              </a:rPr>
              <a:t>Luokassa on koulunkäynninohjaaja osalla tunneista.</a:t>
            </a:r>
            <a:endParaRPr lang="en-US" sz="1600">
              <a:ea typeface="+mn-lt"/>
              <a:cs typeface="+mn-lt"/>
            </a:endParaRPr>
          </a:p>
          <a:p>
            <a:pPr>
              <a:lnSpc>
                <a:spcPct val="130000"/>
              </a:lnSpc>
            </a:pPr>
            <a:endParaRPr lang="fi-FI" sz="1400">
              <a:ea typeface="Meiryo"/>
            </a:endParaRPr>
          </a:p>
        </p:txBody>
      </p:sp>
    </p:spTree>
    <p:extLst>
      <p:ext uri="{BB962C8B-B14F-4D97-AF65-F5344CB8AC3E}">
        <p14:creationId xmlns:p14="http://schemas.microsoft.com/office/powerpoint/2010/main" val="182137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a:extLst>
              <a:ext uri="{FF2B5EF4-FFF2-40B4-BE49-F238E27FC236}">
                <a16:creationId xmlns:a16="http://schemas.microsoft.com/office/drawing/2014/main" id="{85A404BC-4FDA-01FD-A871-96F5A98991D5}"/>
              </a:ext>
            </a:extLst>
          </p:cNvPr>
          <p:cNvPicPr>
            <a:picLocks noChangeAspect="1"/>
          </p:cNvPicPr>
          <p:nvPr/>
        </p:nvPicPr>
        <p:blipFill rotWithShape="1">
          <a:blip r:embed="rId2"/>
          <a:srcRect l="26993" r="-2" b="-2"/>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13" name="Freeform: Shape 12">
            <a:extLst>
              <a:ext uri="{FF2B5EF4-FFF2-40B4-BE49-F238E27FC236}">
                <a16:creationId xmlns:a16="http://schemas.microsoft.com/office/drawing/2014/main" id="{0BA56A81-C9DD-4EBA-9E13-32FFB51CF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DA76E035-4821-325A-3736-17E92E82C248}"/>
              </a:ext>
            </a:extLst>
          </p:cNvPr>
          <p:cNvSpPr>
            <a:spLocks noGrp="1"/>
          </p:cNvSpPr>
          <p:nvPr>
            <p:ph type="title"/>
          </p:nvPr>
        </p:nvSpPr>
        <p:spPr>
          <a:xfrm>
            <a:off x="992518" y="442913"/>
            <a:ext cx="4780129" cy="282902"/>
          </a:xfrm>
        </p:spPr>
        <p:txBody>
          <a:bodyPr anchor="b">
            <a:normAutofit fontScale="90000"/>
          </a:bodyPr>
          <a:lstStyle/>
          <a:p>
            <a:endParaRPr lang="fi-FI"/>
          </a:p>
        </p:txBody>
      </p:sp>
      <p:sp>
        <p:nvSpPr>
          <p:cNvPr id="3" name="Sisällön paikkamerkki 2">
            <a:extLst>
              <a:ext uri="{FF2B5EF4-FFF2-40B4-BE49-F238E27FC236}">
                <a16:creationId xmlns:a16="http://schemas.microsoft.com/office/drawing/2014/main" id="{5BC06511-D6B0-55C4-7E0E-A7D34E65070B}"/>
              </a:ext>
            </a:extLst>
          </p:cNvPr>
          <p:cNvSpPr>
            <a:spLocks noGrp="1"/>
          </p:cNvSpPr>
          <p:nvPr>
            <p:ph idx="1"/>
          </p:nvPr>
        </p:nvSpPr>
        <p:spPr>
          <a:xfrm>
            <a:off x="992518" y="841180"/>
            <a:ext cx="5368525" cy="5123058"/>
          </a:xfrm>
        </p:spPr>
        <p:txBody>
          <a:bodyPr vert="horz" lIns="109728" tIns="109728" rIns="109728" bIns="91440" rtlCol="0" anchor="t">
            <a:normAutofit/>
          </a:bodyPr>
          <a:lstStyle/>
          <a:p>
            <a:pPr marL="285750" indent="-285750">
              <a:lnSpc>
                <a:spcPct val="130000"/>
              </a:lnSpc>
              <a:spcBef>
                <a:spcPts val="640"/>
              </a:spcBef>
              <a:buFont typeface="StarSymbol,Sans-Serif"/>
              <a:buChar char="•"/>
            </a:pPr>
            <a:r>
              <a:rPr lang="fi-FI" sz="1600">
                <a:latin typeface="Comic Sans MS"/>
                <a:ea typeface="+mn-lt"/>
                <a:cs typeface="+mn-lt"/>
              </a:rPr>
              <a:t>Kirjoihin saa jäädä virheitä, työn tekeminen ja harjoittelu on tärkeintä.</a:t>
            </a:r>
            <a:endParaRPr lang="en-US" sz="1600">
              <a:latin typeface="Comic Sans MS"/>
              <a:ea typeface="+mn-lt"/>
              <a:cs typeface="+mn-lt"/>
            </a:endParaRPr>
          </a:p>
          <a:p>
            <a:pPr marL="285750" indent="-285750">
              <a:lnSpc>
                <a:spcPct val="130000"/>
              </a:lnSpc>
              <a:spcBef>
                <a:spcPts val="640"/>
              </a:spcBef>
              <a:buFont typeface="StarSymbol,Sans-Serif"/>
              <a:buChar char="•"/>
            </a:pPr>
            <a:r>
              <a:rPr lang="fi-FI" sz="1600">
                <a:latin typeface="Comic Sans MS"/>
                <a:ea typeface="+mn-lt"/>
                <a:cs typeface="+mn-lt"/>
              </a:rPr>
              <a:t>Kirjastoauto käy tiistaisin, saa lainata kolme kirjaa (yksi on koululla ja kaksi kotiin). Emme lainaa videoita eikä äänitteitä. Mukaan kirjastokortti ja –kassi.</a:t>
            </a:r>
            <a:endParaRPr lang="en-US" sz="1600">
              <a:latin typeface="Comic Sans MS"/>
              <a:ea typeface="+mn-lt"/>
              <a:cs typeface="+mn-lt"/>
            </a:endParaRPr>
          </a:p>
          <a:p>
            <a:pPr marL="285750" indent="-285750">
              <a:lnSpc>
                <a:spcPct val="130000"/>
              </a:lnSpc>
              <a:spcBef>
                <a:spcPts val="640"/>
              </a:spcBef>
              <a:buFont typeface="StarSymbol,Sans-Serif"/>
              <a:buChar char="•"/>
            </a:pPr>
            <a:r>
              <a:rPr lang="fi-FI" sz="1600">
                <a:latin typeface="Comic Sans MS"/>
                <a:ea typeface="+mn-lt"/>
                <a:cs typeface="+mn-lt"/>
              </a:rPr>
              <a:t>Maistetaan kaikkia ruokia, ”pakkosyöntiä” ei ole.</a:t>
            </a:r>
            <a:endParaRPr lang="en-US" sz="1600">
              <a:latin typeface="Comic Sans MS"/>
              <a:ea typeface="+mn-lt"/>
              <a:cs typeface="+mn-lt"/>
            </a:endParaRPr>
          </a:p>
          <a:p>
            <a:pPr marL="285750" indent="-285750">
              <a:lnSpc>
                <a:spcPct val="130000"/>
              </a:lnSpc>
              <a:spcBef>
                <a:spcPts val="640"/>
              </a:spcBef>
              <a:buFont typeface="StarSymbol,Sans-Serif"/>
              <a:buChar char="•"/>
            </a:pPr>
            <a:r>
              <a:rPr lang="fi-FI" sz="1600">
                <a:latin typeface="Comic Sans MS"/>
                <a:ea typeface="+mn-lt"/>
                <a:cs typeface="+mn-lt"/>
              </a:rPr>
              <a:t>Kavereiden luo menot on sovittava etukäteen.</a:t>
            </a:r>
            <a:endParaRPr lang="en-US" sz="1600">
              <a:latin typeface="Comic Sans MS"/>
              <a:ea typeface="+mn-lt"/>
              <a:cs typeface="+mn-lt"/>
            </a:endParaRPr>
          </a:p>
          <a:p>
            <a:pPr marL="285750" indent="-285750">
              <a:lnSpc>
                <a:spcPct val="130000"/>
              </a:lnSpc>
              <a:spcBef>
                <a:spcPts val="640"/>
              </a:spcBef>
              <a:buFont typeface="StarSymbol,Sans-Serif"/>
              <a:buChar char="•"/>
            </a:pPr>
            <a:r>
              <a:rPr lang="fi-FI" sz="1600">
                <a:latin typeface="Comic Sans MS"/>
                <a:ea typeface="+mn-lt"/>
                <a:cs typeface="+mn-lt"/>
              </a:rPr>
              <a:t>Koulupäivän aikana puhelimet ovat repussa äänettömällä.  </a:t>
            </a:r>
            <a:endParaRPr lang="en-US" sz="1600">
              <a:latin typeface="Comic Sans MS"/>
              <a:ea typeface="+mn-lt"/>
              <a:cs typeface="+mn-lt"/>
            </a:endParaRPr>
          </a:p>
          <a:p>
            <a:pPr>
              <a:lnSpc>
                <a:spcPct val="130000"/>
              </a:lnSpc>
            </a:pPr>
            <a:endParaRPr lang="fi-FI" sz="1600">
              <a:latin typeface="Comic Sans MS"/>
              <a:ea typeface="Meiryo"/>
            </a:endParaRPr>
          </a:p>
        </p:txBody>
      </p:sp>
    </p:spTree>
    <p:extLst>
      <p:ext uri="{BB962C8B-B14F-4D97-AF65-F5344CB8AC3E}">
        <p14:creationId xmlns:p14="http://schemas.microsoft.com/office/powerpoint/2010/main" val="32354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A3176E44-BB85-3A41-EC15-4FD14EA328A8}"/>
              </a:ext>
            </a:extLst>
          </p:cNvPr>
          <p:cNvSpPr>
            <a:spLocks noGrp="1"/>
          </p:cNvSpPr>
          <p:nvPr>
            <p:ph type="title"/>
          </p:nvPr>
        </p:nvSpPr>
        <p:spPr>
          <a:xfrm>
            <a:off x="914400" y="442912"/>
            <a:ext cx="5411050" cy="1822123"/>
          </a:xfrm>
        </p:spPr>
        <p:txBody>
          <a:bodyPr anchor="b">
            <a:normAutofit/>
          </a:bodyPr>
          <a:lstStyle/>
          <a:p>
            <a:r>
              <a:rPr lang="fi-FI">
                <a:ea typeface="Meiryo"/>
              </a:rPr>
              <a:t>Synttärit</a:t>
            </a:r>
            <a:endParaRPr lang="fi-FI"/>
          </a:p>
        </p:txBody>
      </p:sp>
      <p:sp>
        <p:nvSpPr>
          <p:cNvPr id="3" name="Sisällön paikkamerkki 2">
            <a:extLst>
              <a:ext uri="{FF2B5EF4-FFF2-40B4-BE49-F238E27FC236}">
                <a16:creationId xmlns:a16="http://schemas.microsoft.com/office/drawing/2014/main" id="{93A9DEBF-782E-0928-B530-37AA7EED5F47}"/>
              </a:ext>
            </a:extLst>
          </p:cNvPr>
          <p:cNvSpPr>
            <a:spLocks noGrp="1"/>
          </p:cNvSpPr>
          <p:nvPr>
            <p:ph idx="1"/>
          </p:nvPr>
        </p:nvSpPr>
        <p:spPr>
          <a:xfrm>
            <a:off x="914400" y="2496720"/>
            <a:ext cx="5181599" cy="3467518"/>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ea typeface="+mn-lt"/>
                <a:cs typeface="+mn-lt"/>
              </a:rPr>
              <a:t>Allergioiden suuren määrän vuoksi emme juhli koulussa herkkujen kera.</a:t>
            </a:r>
            <a:endParaRPr lang="en-US">
              <a:latin typeface="Comic Sans MS"/>
              <a:ea typeface="+mn-lt"/>
              <a:cs typeface="+mn-lt"/>
            </a:endParaRPr>
          </a:p>
          <a:p>
            <a:pPr>
              <a:spcBef>
                <a:spcPts val="640"/>
              </a:spcBef>
            </a:pPr>
            <a:endParaRPr lang="fi-FI">
              <a:ea typeface="+mn-lt"/>
              <a:cs typeface="+mn-lt"/>
            </a:endParaRPr>
          </a:p>
          <a:p>
            <a:endParaRPr lang="fi-FI">
              <a:ea typeface="Meiryo"/>
            </a:endParaRPr>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sisä, värikäs, kauppa, myynti&#10;&#10;Kuvaus luotu automaattisesti">
            <a:extLst>
              <a:ext uri="{FF2B5EF4-FFF2-40B4-BE49-F238E27FC236}">
                <a16:creationId xmlns:a16="http://schemas.microsoft.com/office/drawing/2014/main" id="{2F5DABF0-CDED-5274-F17A-7E6EF59B73A1}"/>
              </a:ext>
            </a:extLst>
          </p:cNvPr>
          <p:cNvPicPr>
            <a:picLocks noChangeAspect="1"/>
          </p:cNvPicPr>
          <p:nvPr/>
        </p:nvPicPr>
        <p:blipFill rotWithShape="1">
          <a:blip r:embed="rId2"/>
          <a:srcRect l="21489" r="20579"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2380379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BA98B63A-E8F7-5BB9-12F1-A75183DACA4A}"/>
              </a:ext>
            </a:extLst>
          </p:cNvPr>
          <p:cNvSpPr>
            <a:spLocks noGrp="1"/>
          </p:cNvSpPr>
          <p:nvPr>
            <p:ph type="title"/>
          </p:nvPr>
        </p:nvSpPr>
        <p:spPr>
          <a:xfrm>
            <a:off x="992518" y="442913"/>
            <a:ext cx="5271804" cy="1639888"/>
          </a:xfrm>
        </p:spPr>
        <p:txBody>
          <a:bodyPr anchor="b">
            <a:normAutofit/>
          </a:bodyPr>
          <a:lstStyle/>
          <a:p>
            <a:r>
              <a:rPr lang="fi-FI" err="1">
                <a:ea typeface="Meiryo"/>
              </a:rPr>
              <a:t>Xylitol</a:t>
            </a:r>
            <a:r>
              <a:rPr lang="fi-FI">
                <a:ea typeface="Meiryo"/>
              </a:rPr>
              <a:t>-pastillit</a:t>
            </a:r>
            <a:endParaRPr lang="fi-FI"/>
          </a:p>
        </p:txBody>
      </p:sp>
      <p:sp>
        <p:nvSpPr>
          <p:cNvPr id="3" name="Sisällön paikkamerkki 2">
            <a:extLst>
              <a:ext uri="{FF2B5EF4-FFF2-40B4-BE49-F238E27FC236}">
                <a16:creationId xmlns:a16="http://schemas.microsoft.com/office/drawing/2014/main" id="{23C2918D-0DEE-7251-FEDF-6662BF3C7A80}"/>
              </a:ext>
            </a:extLst>
          </p:cNvPr>
          <p:cNvSpPr>
            <a:spLocks noGrp="1"/>
          </p:cNvSpPr>
          <p:nvPr>
            <p:ph idx="1"/>
          </p:nvPr>
        </p:nvSpPr>
        <p:spPr>
          <a:xfrm>
            <a:off x="992519" y="2312988"/>
            <a:ext cx="5271804" cy="3651250"/>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rPr>
              <a:t>Halutessanne lapsi voi tuoda kaappiinsa </a:t>
            </a:r>
            <a:r>
              <a:rPr lang="fi-FI" err="1">
                <a:latin typeface="Comic Sans MS"/>
              </a:rPr>
              <a:t>xylitol</a:t>
            </a:r>
            <a:r>
              <a:rPr lang="fi-FI">
                <a:latin typeface="Comic Sans MS"/>
              </a:rPr>
              <a:t>-pastilleja</a:t>
            </a:r>
            <a:endParaRPr lang="fi-FI">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Ruokailun jälkeen oppilas voi hakea kaapistaan pastillin ennen välitunnille siirtymistä</a:t>
            </a:r>
          </a:p>
          <a:p>
            <a:pPr marL="285750" indent="-285750">
              <a:spcBef>
                <a:spcPts val="640"/>
              </a:spcBef>
              <a:buFont typeface="StarSymbol,Sans-Serif"/>
              <a:buChar char="•"/>
            </a:pPr>
            <a:r>
              <a:rPr lang="fi-FI">
                <a:latin typeface="Comic Sans MS"/>
                <a:ea typeface="Meiryo"/>
              </a:rPr>
              <a:t>Pastilleja ei tarjota kavereille. </a:t>
            </a:r>
          </a:p>
          <a:p>
            <a:endParaRPr lang="fi-FI">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säilö, tölkki&#10;&#10;Kuvaus luotu automaattisesti">
            <a:extLst>
              <a:ext uri="{FF2B5EF4-FFF2-40B4-BE49-F238E27FC236}">
                <a16:creationId xmlns:a16="http://schemas.microsoft.com/office/drawing/2014/main" id="{72DD153D-C910-D865-82D3-0069E909ACC8}"/>
              </a:ext>
            </a:extLst>
          </p:cNvPr>
          <p:cNvPicPr>
            <a:picLocks noChangeAspect="1"/>
          </p:cNvPicPr>
          <p:nvPr/>
        </p:nvPicPr>
        <p:blipFill rotWithShape="1">
          <a:blip r:embed="rId2"/>
          <a:srcRect l="16722" r="8240"/>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757623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00802FEA-B567-BED9-D183-9B1EEBF3012B}"/>
              </a:ext>
            </a:extLst>
          </p:cNvPr>
          <p:cNvSpPr>
            <a:spLocks noGrp="1"/>
          </p:cNvSpPr>
          <p:nvPr>
            <p:ph type="title"/>
          </p:nvPr>
        </p:nvSpPr>
        <p:spPr>
          <a:xfrm>
            <a:off x="914400" y="442912"/>
            <a:ext cx="5411050" cy="1822123"/>
          </a:xfrm>
        </p:spPr>
        <p:txBody>
          <a:bodyPr anchor="b">
            <a:normAutofit/>
          </a:bodyPr>
          <a:lstStyle/>
          <a:p>
            <a:r>
              <a:rPr lang="fi-FI">
                <a:ea typeface="Meiryo"/>
              </a:rPr>
              <a:t>Koulumatka</a:t>
            </a:r>
            <a:endParaRPr lang="fi-FI"/>
          </a:p>
        </p:txBody>
      </p:sp>
      <p:sp>
        <p:nvSpPr>
          <p:cNvPr id="3" name="Sisällön paikkamerkki 2">
            <a:extLst>
              <a:ext uri="{FF2B5EF4-FFF2-40B4-BE49-F238E27FC236}">
                <a16:creationId xmlns:a16="http://schemas.microsoft.com/office/drawing/2014/main" id="{B03BF315-9109-D1E1-D734-E409E66ACD09}"/>
              </a:ext>
            </a:extLst>
          </p:cNvPr>
          <p:cNvSpPr>
            <a:spLocks noGrp="1"/>
          </p:cNvSpPr>
          <p:nvPr>
            <p:ph idx="1"/>
          </p:nvPr>
        </p:nvSpPr>
        <p:spPr>
          <a:xfrm>
            <a:off x="914400" y="2496720"/>
            <a:ext cx="5181599" cy="3467518"/>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ea typeface="+mn-lt"/>
                <a:cs typeface="+mn-lt"/>
              </a:rPr>
              <a:t>Vakuutus on voimassa vain kuljettaessa suoraan koulusta kotiin.</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Linja-autossa ja kyytiä odottaessa muistetaan asiallinen käytös ja turvavyö!</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Jos lapsi pyöräilee, hän käyttää kypärää!</a:t>
            </a:r>
            <a:endParaRPr lang="en-US">
              <a:latin typeface="Comic Sans MS"/>
              <a:ea typeface="+mn-lt"/>
              <a:cs typeface="+mn-lt"/>
            </a:endParaRPr>
          </a:p>
          <a:p>
            <a:endParaRPr lang="fi-FI">
              <a:ea typeface="Meiryo"/>
            </a:endParaRPr>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lelu&#10;&#10;Kuvaus luotu automaattisesti">
            <a:extLst>
              <a:ext uri="{FF2B5EF4-FFF2-40B4-BE49-F238E27FC236}">
                <a16:creationId xmlns:a16="http://schemas.microsoft.com/office/drawing/2014/main" id="{678485FC-5809-3B1B-855E-9E8A3934BE28}"/>
              </a:ext>
            </a:extLst>
          </p:cNvPr>
          <p:cNvPicPr>
            <a:picLocks noChangeAspect="1"/>
          </p:cNvPicPr>
          <p:nvPr/>
        </p:nvPicPr>
        <p:blipFill rotWithShape="1">
          <a:blip r:embed="rId2"/>
          <a:srcRect l="11101" r="8616" b="-2"/>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1076982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E94B346D-8D33-D0BD-3C33-AA88349807F9}"/>
              </a:ext>
            </a:extLst>
          </p:cNvPr>
          <p:cNvSpPr>
            <a:spLocks noGrp="1"/>
          </p:cNvSpPr>
          <p:nvPr>
            <p:ph type="title"/>
          </p:nvPr>
        </p:nvSpPr>
        <p:spPr>
          <a:xfrm>
            <a:off x="914400" y="442912"/>
            <a:ext cx="5411050" cy="1822123"/>
          </a:xfrm>
        </p:spPr>
        <p:txBody>
          <a:bodyPr anchor="b">
            <a:normAutofit/>
          </a:bodyPr>
          <a:lstStyle/>
          <a:p>
            <a:r>
              <a:rPr lang="fi-FI">
                <a:ea typeface="Meiryo"/>
              </a:rPr>
              <a:t>Musikaali</a:t>
            </a:r>
            <a:endParaRPr lang="fi-FI"/>
          </a:p>
        </p:txBody>
      </p:sp>
      <p:sp>
        <p:nvSpPr>
          <p:cNvPr id="3" name="Sisällön paikkamerkki 2">
            <a:extLst>
              <a:ext uri="{FF2B5EF4-FFF2-40B4-BE49-F238E27FC236}">
                <a16:creationId xmlns:a16="http://schemas.microsoft.com/office/drawing/2014/main" id="{91BA9625-D430-2E86-50F1-7475EC7D5721}"/>
              </a:ext>
            </a:extLst>
          </p:cNvPr>
          <p:cNvSpPr>
            <a:spLocks noGrp="1"/>
          </p:cNvSpPr>
          <p:nvPr>
            <p:ph idx="1"/>
          </p:nvPr>
        </p:nvSpPr>
        <p:spPr>
          <a:xfrm>
            <a:off x="914400" y="2496720"/>
            <a:ext cx="5181599" cy="3467518"/>
          </a:xfrm>
        </p:spPr>
        <p:txBody>
          <a:bodyPr vert="horz" lIns="109728" tIns="109728" rIns="109728" bIns="91440" rtlCol="0" anchor="t">
            <a:normAutofit/>
          </a:bodyPr>
          <a:lstStyle/>
          <a:p>
            <a:r>
              <a:rPr lang="fi-FI">
                <a:ea typeface="Meiryo"/>
              </a:rPr>
              <a:t>- </a:t>
            </a:r>
            <a:r>
              <a:rPr lang="fi-FI">
                <a:latin typeface="Comic Sans MS"/>
                <a:ea typeface="Meiryo"/>
              </a:rPr>
              <a:t>Lukuvuoden 2022-2023 ajan teemme </a:t>
            </a:r>
            <a:r>
              <a:rPr lang="fi-FI" err="1">
                <a:latin typeface="Comic Sans MS"/>
                <a:ea typeface="Meiryo"/>
              </a:rPr>
              <a:t>Hamulan</a:t>
            </a:r>
            <a:r>
              <a:rPr lang="fi-FI">
                <a:latin typeface="Comic Sans MS"/>
                <a:ea typeface="Meiryo"/>
              </a:rPr>
              <a:t> koulun musikaalin, johon myös me 1.- luokkalaiset osallistumme. </a:t>
            </a:r>
          </a:p>
          <a:p>
            <a:r>
              <a:rPr lang="fi-FI">
                <a:latin typeface="Comic Sans MS"/>
                <a:ea typeface="Meiryo"/>
              </a:rPr>
              <a:t>- Toukokuussa ovat esitykset.</a:t>
            </a:r>
          </a:p>
          <a:p>
            <a:r>
              <a:rPr lang="fi-FI">
                <a:latin typeface="Comic Sans MS"/>
                <a:ea typeface="Meiryo"/>
              </a:rPr>
              <a:t>- MOKO-viikolla harjoitellaan musikaalia.</a:t>
            </a:r>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a:extLst>
              <a:ext uri="{FF2B5EF4-FFF2-40B4-BE49-F238E27FC236}">
                <a16:creationId xmlns:a16="http://schemas.microsoft.com/office/drawing/2014/main" id="{8BCA6A37-1B21-1296-46C2-B7D1F0DAE51F}"/>
              </a:ext>
            </a:extLst>
          </p:cNvPr>
          <p:cNvPicPr>
            <a:picLocks noChangeAspect="1"/>
          </p:cNvPicPr>
          <p:nvPr/>
        </p:nvPicPr>
        <p:blipFill rotWithShape="1">
          <a:blip r:embed="rId2"/>
          <a:srcRect l="33794" r="-1"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1123222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96B06A33-B4B6-117C-2803-5B8D67535C89}"/>
              </a:ext>
            </a:extLst>
          </p:cNvPr>
          <p:cNvSpPr>
            <a:spLocks noGrp="1"/>
          </p:cNvSpPr>
          <p:nvPr>
            <p:ph type="title"/>
          </p:nvPr>
        </p:nvSpPr>
        <p:spPr>
          <a:xfrm>
            <a:off x="992518" y="442913"/>
            <a:ext cx="5271804" cy="1639888"/>
          </a:xfrm>
        </p:spPr>
        <p:txBody>
          <a:bodyPr anchor="b">
            <a:normAutofit/>
          </a:bodyPr>
          <a:lstStyle/>
          <a:p>
            <a:r>
              <a:rPr lang="fi-FI">
                <a:ea typeface="Meiryo"/>
              </a:rPr>
              <a:t>Äidinkieli</a:t>
            </a:r>
            <a:endParaRPr lang="fi-FI"/>
          </a:p>
        </p:txBody>
      </p:sp>
      <p:sp>
        <p:nvSpPr>
          <p:cNvPr id="3" name="Sisällön paikkamerkki 2">
            <a:extLst>
              <a:ext uri="{FF2B5EF4-FFF2-40B4-BE49-F238E27FC236}">
                <a16:creationId xmlns:a16="http://schemas.microsoft.com/office/drawing/2014/main" id="{112EDC7F-A3B2-ECE3-9C1D-3BD385BF54F1}"/>
              </a:ext>
            </a:extLst>
          </p:cNvPr>
          <p:cNvSpPr>
            <a:spLocks noGrp="1"/>
          </p:cNvSpPr>
          <p:nvPr>
            <p:ph idx="1"/>
          </p:nvPr>
        </p:nvSpPr>
        <p:spPr>
          <a:xfrm>
            <a:off x="992519" y="2312988"/>
            <a:ext cx="5271804" cy="3651250"/>
          </a:xfrm>
        </p:spPr>
        <p:txBody>
          <a:bodyPr vert="horz" lIns="109728" tIns="109728" rIns="109728" bIns="91440" rtlCol="0">
            <a:normAutofit/>
          </a:bodyPr>
          <a:lstStyle/>
          <a:p>
            <a:pPr>
              <a:lnSpc>
                <a:spcPct val="130000"/>
              </a:lnSpc>
              <a:spcBef>
                <a:spcPts val="640"/>
              </a:spcBef>
            </a:pPr>
            <a:r>
              <a:rPr lang="fi-FI" sz="1700">
                <a:latin typeface="Comic Sans MS"/>
              </a:rPr>
              <a:t>Uusi Ystävien aapinen</a:t>
            </a:r>
            <a:endParaRPr lang="en-US" sz="1700">
              <a:ea typeface="+mn-lt"/>
              <a:cs typeface="+mn-lt"/>
            </a:endParaRPr>
          </a:p>
          <a:p>
            <a:pPr marL="285750" indent="-285750">
              <a:lnSpc>
                <a:spcPct val="130000"/>
              </a:lnSpc>
              <a:spcBef>
                <a:spcPts val="640"/>
              </a:spcBef>
              <a:buFont typeface="StarSymbol,Sans-Serif"/>
              <a:buChar char="•"/>
            </a:pPr>
            <a:r>
              <a:rPr lang="fi-FI" sz="1700">
                <a:latin typeface="Comic Sans MS"/>
              </a:rPr>
              <a:t>Säännöllinen lukemisen harjoittelu on tärkeää kaikille, myös lukutaitoisille.</a:t>
            </a:r>
            <a:endParaRPr lang="en-US" sz="1700">
              <a:ea typeface="+mn-lt"/>
              <a:cs typeface="+mn-lt"/>
            </a:endParaRPr>
          </a:p>
          <a:p>
            <a:pPr marL="285750" indent="-285750">
              <a:lnSpc>
                <a:spcPct val="130000"/>
              </a:lnSpc>
              <a:spcBef>
                <a:spcPts val="640"/>
              </a:spcBef>
              <a:buFont typeface="StarSymbol,Sans-Serif"/>
              <a:buChar char="•"/>
            </a:pPr>
            <a:r>
              <a:rPr lang="fi-FI" sz="1700">
                <a:latin typeface="Comic Sans MS"/>
              </a:rPr>
              <a:t>Lukuläksy luetaan aina kotona ääneen ainakin kolme kertaa.</a:t>
            </a:r>
            <a:endParaRPr lang="en-US" sz="1700">
              <a:ea typeface="+mn-lt"/>
              <a:cs typeface="+mn-lt"/>
            </a:endParaRPr>
          </a:p>
          <a:p>
            <a:pPr marL="285750" indent="-285750">
              <a:lnSpc>
                <a:spcPct val="130000"/>
              </a:lnSpc>
              <a:spcBef>
                <a:spcPts val="640"/>
              </a:spcBef>
              <a:buFont typeface="StarSymbol,Sans-Serif"/>
              <a:buChar char="•"/>
            </a:pPr>
            <a:r>
              <a:rPr lang="fi-FI" sz="1700">
                <a:latin typeface="Comic Sans MS"/>
              </a:rPr>
              <a:t>Kirjainten muodot ja kirjoitussuunnat ovat kirjoittamisessa tärkeitä.</a:t>
            </a:r>
            <a:endParaRPr lang="en-US" sz="1700">
              <a:ea typeface="+mn-lt"/>
              <a:cs typeface="+mn-lt"/>
            </a:endParaRPr>
          </a:p>
          <a:p>
            <a:pPr marL="285750" indent="-285750">
              <a:lnSpc>
                <a:spcPct val="130000"/>
              </a:lnSpc>
              <a:spcBef>
                <a:spcPts val="640"/>
              </a:spcBef>
              <a:buFont typeface="StarSymbol,Sans-Serif"/>
              <a:buChar char="•"/>
            </a:pPr>
            <a:r>
              <a:rPr lang="fi-FI" sz="1700">
                <a:latin typeface="Comic Sans MS"/>
              </a:rPr>
              <a:t>Lukekaa lapselle!</a:t>
            </a:r>
            <a:endParaRPr lang="en-US" sz="1700">
              <a:ea typeface="+mn-lt"/>
              <a:cs typeface="+mn-lt"/>
            </a:endParaRPr>
          </a:p>
          <a:p>
            <a:pPr>
              <a:lnSpc>
                <a:spcPct val="130000"/>
              </a:lnSpc>
            </a:pPr>
            <a:endParaRPr lang="fi-FI" sz="1700">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clipart-kuva&#10;&#10;Kuvaus luotu automaattisesti">
            <a:extLst>
              <a:ext uri="{FF2B5EF4-FFF2-40B4-BE49-F238E27FC236}">
                <a16:creationId xmlns:a16="http://schemas.microsoft.com/office/drawing/2014/main" id="{DA468003-CE39-DD91-157A-0C30CF1264A7}"/>
              </a:ext>
            </a:extLst>
          </p:cNvPr>
          <p:cNvPicPr>
            <a:picLocks noChangeAspect="1"/>
          </p:cNvPicPr>
          <p:nvPr/>
        </p:nvPicPr>
        <p:blipFill rotWithShape="1">
          <a:blip r:embed="rId2"/>
          <a:srcRect r="2" b="2146"/>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815772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C4CE3C4-3600-4353-9FE1-B32D06BEF0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2CB37391-5265-E4DA-16FC-9D5D8790D09C}"/>
              </a:ext>
            </a:extLst>
          </p:cNvPr>
          <p:cNvSpPr>
            <a:spLocks noGrp="1"/>
          </p:cNvSpPr>
          <p:nvPr>
            <p:ph type="title"/>
          </p:nvPr>
        </p:nvSpPr>
        <p:spPr>
          <a:xfrm>
            <a:off x="992518" y="442913"/>
            <a:ext cx="5185645" cy="1639888"/>
          </a:xfrm>
        </p:spPr>
        <p:txBody>
          <a:bodyPr anchor="b">
            <a:normAutofit/>
          </a:bodyPr>
          <a:lstStyle/>
          <a:p>
            <a:r>
              <a:rPr lang="fi-FI">
                <a:ea typeface="Meiryo"/>
              </a:rPr>
              <a:t>Matematiikka</a:t>
            </a:r>
            <a:endParaRPr lang="fi-FI"/>
          </a:p>
        </p:txBody>
      </p:sp>
      <p:sp>
        <p:nvSpPr>
          <p:cNvPr id="3" name="Sisällön paikkamerkki 2">
            <a:extLst>
              <a:ext uri="{FF2B5EF4-FFF2-40B4-BE49-F238E27FC236}">
                <a16:creationId xmlns:a16="http://schemas.microsoft.com/office/drawing/2014/main" id="{E1710989-9681-F1A9-C6FB-E6906345FF88}"/>
              </a:ext>
            </a:extLst>
          </p:cNvPr>
          <p:cNvSpPr>
            <a:spLocks noGrp="1"/>
          </p:cNvSpPr>
          <p:nvPr>
            <p:ph idx="1"/>
          </p:nvPr>
        </p:nvSpPr>
        <p:spPr>
          <a:xfrm>
            <a:off x="992519" y="2312988"/>
            <a:ext cx="5296964" cy="3651250"/>
          </a:xfrm>
        </p:spPr>
        <p:txBody>
          <a:bodyPr vert="horz" lIns="109728" tIns="109728" rIns="109728" bIns="91440" rtlCol="0">
            <a:normAutofit/>
          </a:bodyPr>
          <a:lstStyle/>
          <a:p>
            <a:pPr marL="285750" indent="-285750">
              <a:spcBef>
                <a:spcPts val="640"/>
              </a:spcBef>
              <a:buFont typeface="StarSymbol,Sans-Serif"/>
              <a:buChar char="•"/>
            </a:pPr>
            <a:r>
              <a:rPr lang="fi-FI" dirty="0">
                <a:latin typeface="Comic Sans MS"/>
              </a:rPr>
              <a:t>Apuvälineitä saa käyttää, niin pitkään kun ne tuntuvat tarpeellisilta.</a:t>
            </a:r>
            <a:endParaRPr lang="en-US" dirty="0">
              <a:ea typeface="+mn-lt"/>
              <a:cs typeface="+mn-lt"/>
            </a:endParaRPr>
          </a:p>
          <a:p>
            <a:pPr marL="285750" indent="-285750">
              <a:spcBef>
                <a:spcPts val="640"/>
              </a:spcBef>
              <a:buFont typeface="StarSymbol,Sans-Serif"/>
              <a:buChar char="•"/>
            </a:pPr>
            <a:r>
              <a:rPr lang="fi-FI" dirty="0">
                <a:latin typeface="Comic Sans MS"/>
              </a:rPr>
              <a:t>Kirjan marginaaleissa saa näkyä työnteon ja ajattelun jälki (esim. apupiirrokset).</a:t>
            </a:r>
            <a:endParaRPr lang="en-US" dirty="0">
              <a:ea typeface="+mn-lt"/>
              <a:cs typeface="+mn-lt"/>
            </a:endParaRPr>
          </a:p>
          <a:p>
            <a:pPr marL="285750" indent="-285750">
              <a:spcBef>
                <a:spcPts val="640"/>
              </a:spcBef>
              <a:buFont typeface="StarSymbol,Sans-Serif"/>
              <a:buChar char="•"/>
            </a:pPr>
            <a:r>
              <a:rPr lang="fi-FI" dirty="0">
                <a:latin typeface="Comic Sans MS"/>
              </a:rPr>
              <a:t>Uusi kirja </a:t>
            </a:r>
            <a:r>
              <a:rPr lang="fi-FI" dirty="0" smtClean="0">
                <a:latin typeface="Comic Sans MS"/>
              </a:rPr>
              <a:t>on Tuuma.</a:t>
            </a:r>
            <a:endParaRPr lang="en-US" dirty="0">
              <a:ea typeface="+mn-lt"/>
              <a:cs typeface="+mn-lt"/>
            </a:endParaRPr>
          </a:p>
          <a:p>
            <a:endParaRPr lang="fi-FI" dirty="0">
              <a:ea typeface="Meiryo"/>
            </a:endParaRPr>
          </a:p>
        </p:txBody>
      </p:sp>
      <p:pic>
        <p:nvPicPr>
          <p:cNvPr id="4" name="Kuva 4" descr="Kuva, joka sisältää kohteen teksti, laatikko&#10;&#10;Kuvaus luotu automaattisesti">
            <a:extLst>
              <a:ext uri="{FF2B5EF4-FFF2-40B4-BE49-F238E27FC236}">
                <a16:creationId xmlns:a16="http://schemas.microsoft.com/office/drawing/2014/main" id="{CD6A2E2D-C3EC-326B-84B7-B18AB791DC2B}"/>
              </a:ext>
            </a:extLst>
          </p:cNvPr>
          <p:cNvPicPr>
            <a:picLocks noChangeAspect="1"/>
          </p:cNvPicPr>
          <p:nvPr/>
        </p:nvPicPr>
        <p:blipFill>
          <a:blip r:embed="rId2"/>
          <a:stretch>
            <a:fillRect/>
          </a:stretch>
        </p:blipFill>
        <p:spPr>
          <a:xfrm>
            <a:off x="8237967" y="1523466"/>
            <a:ext cx="2988679" cy="3811067"/>
          </a:xfrm>
          <a:prstGeom prst="rect">
            <a:avLst/>
          </a:prstGeom>
        </p:spPr>
      </p:pic>
    </p:spTree>
    <p:extLst>
      <p:ext uri="{BB962C8B-B14F-4D97-AF65-F5344CB8AC3E}">
        <p14:creationId xmlns:p14="http://schemas.microsoft.com/office/powerpoint/2010/main" val="2636571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6FA47920-0C96-910E-33E2-7F330618CE5B}"/>
              </a:ext>
            </a:extLst>
          </p:cNvPr>
          <p:cNvSpPr>
            <a:spLocks noGrp="1"/>
          </p:cNvSpPr>
          <p:nvPr>
            <p:ph type="title"/>
          </p:nvPr>
        </p:nvSpPr>
        <p:spPr>
          <a:xfrm>
            <a:off x="992518" y="442913"/>
            <a:ext cx="5271804" cy="1639888"/>
          </a:xfrm>
        </p:spPr>
        <p:txBody>
          <a:bodyPr anchor="b">
            <a:normAutofit/>
          </a:bodyPr>
          <a:lstStyle/>
          <a:p>
            <a:r>
              <a:rPr lang="fi-FI">
                <a:ea typeface="Meiryo"/>
              </a:rPr>
              <a:t>Englanti</a:t>
            </a:r>
            <a:endParaRPr lang="fi-FI"/>
          </a:p>
        </p:txBody>
      </p:sp>
      <p:sp>
        <p:nvSpPr>
          <p:cNvPr id="3" name="Sisällön paikkamerkki 2">
            <a:extLst>
              <a:ext uri="{FF2B5EF4-FFF2-40B4-BE49-F238E27FC236}">
                <a16:creationId xmlns:a16="http://schemas.microsoft.com/office/drawing/2014/main" id="{3427722E-1F64-C9FB-EB50-6613D88C5A63}"/>
              </a:ext>
            </a:extLst>
          </p:cNvPr>
          <p:cNvSpPr>
            <a:spLocks noGrp="1"/>
          </p:cNvSpPr>
          <p:nvPr>
            <p:ph idx="1"/>
          </p:nvPr>
        </p:nvSpPr>
        <p:spPr>
          <a:xfrm>
            <a:off x="992519" y="2312988"/>
            <a:ext cx="5476051" cy="3651250"/>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ea typeface="+mn-lt"/>
                <a:cs typeface="+mn-lt"/>
              </a:rPr>
              <a:t>1h viikossa</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Leikinomaista, toiminnallista oppimista, pääpaino puhutussa kielessä</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Ei läksyä</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Englannin kieli mukana luokan arjessa </a:t>
            </a:r>
            <a:endParaRPr lang="en-US">
              <a:latin typeface="Comic Sans MS"/>
              <a:ea typeface="+mn-lt"/>
              <a:cs typeface="+mn-lt"/>
            </a:endParaRPr>
          </a:p>
          <a:p>
            <a:endParaRPr lang="fi-FI">
              <a:latin typeface="Comic Sans MS"/>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värikäs&#10;&#10;Kuvaus luotu automaattisesti">
            <a:extLst>
              <a:ext uri="{FF2B5EF4-FFF2-40B4-BE49-F238E27FC236}">
                <a16:creationId xmlns:a16="http://schemas.microsoft.com/office/drawing/2014/main" id="{0DD9153F-1705-C66E-DE97-A9FB3FB2A33B}"/>
              </a:ext>
            </a:extLst>
          </p:cNvPr>
          <p:cNvPicPr>
            <a:picLocks noChangeAspect="1"/>
          </p:cNvPicPr>
          <p:nvPr/>
        </p:nvPicPr>
        <p:blipFill rotWithShape="1">
          <a:blip r:embed="rId2"/>
          <a:srcRect r="-2" b="2628"/>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50984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74F926CD-3C2E-5064-3895-B8E88584CD9A}"/>
              </a:ext>
            </a:extLst>
          </p:cNvPr>
          <p:cNvSpPr>
            <a:spLocks noGrp="1"/>
          </p:cNvSpPr>
          <p:nvPr>
            <p:ph type="title"/>
          </p:nvPr>
        </p:nvSpPr>
        <p:spPr>
          <a:xfrm>
            <a:off x="992518" y="442913"/>
            <a:ext cx="5271804" cy="1639888"/>
          </a:xfrm>
        </p:spPr>
        <p:txBody>
          <a:bodyPr anchor="b">
            <a:normAutofit/>
          </a:bodyPr>
          <a:lstStyle/>
          <a:p>
            <a:r>
              <a:rPr lang="fi-FI">
                <a:ea typeface="Meiryo"/>
              </a:rPr>
              <a:t>Koulumme aikuisia</a:t>
            </a:r>
            <a:endParaRPr lang="fi-FI"/>
          </a:p>
        </p:txBody>
      </p:sp>
      <p:sp>
        <p:nvSpPr>
          <p:cNvPr id="3" name="Sisällön paikkamerkki 2">
            <a:extLst>
              <a:ext uri="{FF2B5EF4-FFF2-40B4-BE49-F238E27FC236}">
                <a16:creationId xmlns:a16="http://schemas.microsoft.com/office/drawing/2014/main" id="{5DB6C653-311B-01B1-0A9B-662FA45B0CF6}"/>
              </a:ext>
            </a:extLst>
          </p:cNvPr>
          <p:cNvSpPr>
            <a:spLocks noGrp="1"/>
          </p:cNvSpPr>
          <p:nvPr>
            <p:ph idx="1"/>
          </p:nvPr>
        </p:nvSpPr>
        <p:spPr>
          <a:xfrm>
            <a:off x="992519" y="2312988"/>
            <a:ext cx="5271804" cy="3651250"/>
          </a:xfrm>
        </p:spPr>
        <p:txBody>
          <a:bodyPr vert="horz" lIns="109728" tIns="109728" rIns="109728" bIns="91440" rtlCol="0">
            <a:normAutofit/>
          </a:bodyPr>
          <a:lstStyle/>
          <a:p>
            <a:pPr marL="285750" indent="-285750">
              <a:lnSpc>
                <a:spcPct val="130000"/>
              </a:lnSpc>
              <a:spcBef>
                <a:spcPts val="640"/>
              </a:spcBef>
              <a:buFont typeface="StarSymbol,Sans-Serif"/>
              <a:buChar char="•"/>
            </a:pPr>
            <a:r>
              <a:rPr lang="fi-FI" sz="1400">
                <a:latin typeface="Comic Sans MS"/>
              </a:rPr>
              <a:t>1.- luokkien opetustiimissä: Jaana Sillanpää 1A, Johanna Leppäharju 1B, Jonna Luttinen 1-2C sekä koulunkäynninohjaaja Hanna Lötjönen</a:t>
            </a:r>
            <a:endParaRPr lang="en-US" sz="1400">
              <a:ea typeface="+mn-lt"/>
              <a:cs typeface="+mn-lt"/>
            </a:endParaRPr>
          </a:p>
          <a:p>
            <a:pPr marL="285750" indent="-285750">
              <a:lnSpc>
                <a:spcPct val="130000"/>
              </a:lnSpc>
              <a:spcBef>
                <a:spcPts val="640"/>
              </a:spcBef>
              <a:buFont typeface="StarSymbol,Sans-Serif"/>
              <a:buChar char="•"/>
            </a:pPr>
            <a:r>
              <a:rPr lang="fi-FI" sz="1400">
                <a:latin typeface="Comic Sans MS"/>
              </a:rPr>
              <a:t>Erityisopettaja Saara Lehtola (3h/vk)</a:t>
            </a:r>
            <a:endParaRPr lang="en-US" sz="1400">
              <a:ea typeface="+mn-lt"/>
              <a:cs typeface="+mn-lt"/>
            </a:endParaRPr>
          </a:p>
          <a:p>
            <a:pPr marL="285750" indent="-285750">
              <a:lnSpc>
                <a:spcPct val="130000"/>
              </a:lnSpc>
              <a:spcBef>
                <a:spcPts val="640"/>
              </a:spcBef>
              <a:buFont typeface="StarSymbol,Sans-Serif"/>
              <a:buChar char="•"/>
            </a:pPr>
            <a:r>
              <a:rPr lang="fi-FI" sz="1400">
                <a:latin typeface="Comic Sans MS"/>
              </a:rPr>
              <a:t>Terveydenhoitaja Suvi Kivelä koululla ma, to, pe</a:t>
            </a:r>
            <a:endParaRPr lang="en-US" sz="1400">
              <a:ea typeface="+mn-lt"/>
              <a:cs typeface="+mn-lt"/>
            </a:endParaRPr>
          </a:p>
          <a:p>
            <a:pPr marL="285750" indent="-285750">
              <a:lnSpc>
                <a:spcPct val="130000"/>
              </a:lnSpc>
              <a:spcBef>
                <a:spcPts val="640"/>
              </a:spcBef>
              <a:buFont typeface="StarSymbol,Sans-Serif"/>
              <a:buChar char="•"/>
            </a:pPr>
            <a:r>
              <a:rPr lang="fi-FI" sz="1400">
                <a:latin typeface="Comic Sans MS"/>
              </a:rPr>
              <a:t>Terveydenhoitaja </a:t>
            </a:r>
            <a:r>
              <a:rPr lang="fi-FI" sz="1400" err="1">
                <a:latin typeface="Comic Sans MS"/>
              </a:rPr>
              <a:t>Meiju</a:t>
            </a:r>
            <a:r>
              <a:rPr lang="fi-FI" sz="1400">
                <a:latin typeface="Comic Sans MS"/>
              </a:rPr>
              <a:t> Heikkinen </a:t>
            </a:r>
            <a:r>
              <a:rPr lang="fi-FI" sz="1400" err="1">
                <a:latin typeface="Comic Sans MS"/>
              </a:rPr>
              <a:t>ma,to</a:t>
            </a:r>
            <a:endParaRPr lang="en-US" sz="1400" err="1">
              <a:ea typeface="+mn-lt"/>
              <a:cs typeface="+mn-lt"/>
            </a:endParaRPr>
          </a:p>
          <a:p>
            <a:pPr marL="285750" indent="-285750">
              <a:lnSpc>
                <a:spcPct val="130000"/>
              </a:lnSpc>
              <a:spcBef>
                <a:spcPts val="640"/>
              </a:spcBef>
              <a:buFont typeface="StarSymbol,Sans-Serif"/>
              <a:buChar char="•"/>
            </a:pPr>
            <a:r>
              <a:rPr lang="fi-FI" sz="1400">
                <a:latin typeface="Comic Sans MS"/>
              </a:rPr>
              <a:t>Kuraattori Heidi Kokkonen joka päivä, 044-7401904</a:t>
            </a:r>
            <a:endParaRPr lang="en-US" sz="1400">
              <a:ea typeface="+mn-lt"/>
              <a:cs typeface="+mn-lt"/>
            </a:endParaRPr>
          </a:p>
          <a:p>
            <a:pPr marL="285750" indent="-285750">
              <a:lnSpc>
                <a:spcPct val="130000"/>
              </a:lnSpc>
              <a:spcBef>
                <a:spcPts val="640"/>
              </a:spcBef>
              <a:buFont typeface="StarSymbol,Sans-Serif"/>
              <a:buChar char="•"/>
            </a:pPr>
            <a:r>
              <a:rPr lang="fi-FI" sz="1400">
                <a:latin typeface="Comic Sans MS"/>
              </a:rPr>
              <a:t>Koulupsykologi Anu Malmström ke</a:t>
            </a:r>
            <a:endParaRPr lang="en-US" sz="1400">
              <a:ea typeface="+mn-lt"/>
              <a:cs typeface="+mn-lt"/>
            </a:endParaRPr>
          </a:p>
          <a:p>
            <a:pPr>
              <a:lnSpc>
                <a:spcPct val="130000"/>
              </a:lnSpc>
            </a:pPr>
            <a:endParaRPr lang="fi-FI" sz="1400">
              <a:ea typeface="Meiryo"/>
            </a:endParaRPr>
          </a:p>
        </p:txBody>
      </p:sp>
      <p:sp>
        <p:nvSpPr>
          <p:cNvPr id="23"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lelu, nukke&#10;&#10;Kuvaus luotu automaattisesti">
            <a:extLst>
              <a:ext uri="{FF2B5EF4-FFF2-40B4-BE49-F238E27FC236}">
                <a16:creationId xmlns:a16="http://schemas.microsoft.com/office/drawing/2014/main" id="{D96AADD6-4F2A-5FCB-90A2-3BE4DEBD43B5}"/>
              </a:ext>
            </a:extLst>
          </p:cNvPr>
          <p:cNvPicPr>
            <a:picLocks noChangeAspect="1"/>
          </p:cNvPicPr>
          <p:nvPr/>
        </p:nvPicPr>
        <p:blipFill rotWithShape="1">
          <a:blip r:embed="rId2"/>
          <a:srcRect r="6138" b="-2"/>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705813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0A224921-6387-ADDE-B441-8E09D0350D49}"/>
              </a:ext>
            </a:extLst>
          </p:cNvPr>
          <p:cNvSpPr>
            <a:spLocks noGrp="1"/>
          </p:cNvSpPr>
          <p:nvPr>
            <p:ph type="title"/>
          </p:nvPr>
        </p:nvSpPr>
        <p:spPr>
          <a:xfrm>
            <a:off x="992518" y="442913"/>
            <a:ext cx="5271804" cy="710875"/>
          </a:xfrm>
        </p:spPr>
        <p:txBody>
          <a:bodyPr anchor="b">
            <a:normAutofit fontScale="90000"/>
          </a:bodyPr>
          <a:lstStyle/>
          <a:p>
            <a:r>
              <a:rPr lang="fi-FI">
                <a:ea typeface="Meiryo"/>
              </a:rPr>
              <a:t>Luokan arki</a:t>
            </a:r>
            <a:endParaRPr lang="fi-FI"/>
          </a:p>
        </p:txBody>
      </p:sp>
      <p:sp>
        <p:nvSpPr>
          <p:cNvPr id="3" name="Sisällön paikkamerkki 2">
            <a:extLst>
              <a:ext uri="{FF2B5EF4-FFF2-40B4-BE49-F238E27FC236}">
                <a16:creationId xmlns:a16="http://schemas.microsoft.com/office/drawing/2014/main" id="{A9C761DC-82FD-01B9-B66D-D33C7108F4DD}"/>
              </a:ext>
            </a:extLst>
          </p:cNvPr>
          <p:cNvSpPr>
            <a:spLocks noGrp="1"/>
          </p:cNvSpPr>
          <p:nvPr>
            <p:ph idx="1"/>
          </p:nvPr>
        </p:nvSpPr>
        <p:spPr>
          <a:xfrm>
            <a:off x="992519" y="1049947"/>
            <a:ext cx="5271804" cy="4914291"/>
          </a:xfrm>
        </p:spPr>
        <p:txBody>
          <a:bodyPr vert="horz" lIns="109728" tIns="109728" rIns="109728" bIns="91440" rtlCol="0" anchor="t">
            <a:noAutofit/>
          </a:bodyPr>
          <a:lstStyle/>
          <a:p>
            <a:pPr marL="285750" indent="-285750">
              <a:lnSpc>
                <a:spcPct val="130000"/>
              </a:lnSpc>
              <a:spcBef>
                <a:spcPts val="640"/>
              </a:spcBef>
              <a:buFont typeface="StarSymbol,Sans-Serif"/>
              <a:buChar char="•"/>
            </a:pPr>
            <a:r>
              <a:rPr lang="fi-FI" sz="1400" b="1">
                <a:latin typeface="Comic Sans MS"/>
                <a:ea typeface="+mn-lt"/>
                <a:cs typeface="+mn-lt"/>
              </a:rPr>
              <a:t>Nimet kaikkiin vaatteisiin ja varusteisiin!</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Kaappiin pieni muovimuki, reppuun pahvikansio ja sisäkengät mukaan.</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Aloitamme syksyn ulkoliikunnalla. Näinä päivinä oppilaalla on hyvä olla liikuntaan soveltuvat vaatteet sekä lenkkarit valmiina päällä. Sisäliikuntavarusteet voi olla koululla varalta, niille tarkoitetussa pussissa.</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Yhteispeli, tunne- ja vuorovaikutustaitojen opettelua (esim. luokkapiirit, teen itse –tuokiot, juttutuokiot)</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Versotoiminta = pienten riitojen ja kahnausten selvittelyä sovittelijaoppilaiden johdolla</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Perinteisesti koulussamme ykköset ovat saaneet kummit viidesluokkalaisista. </a:t>
            </a:r>
            <a:endParaRPr lang="en-US" sz="1400">
              <a:latin typeface="Comic Sans MS"/>
              <a:ea typeface="+mn-lt"/>
              <a:cs typeface="+mn-lt"/>
            </a:endParaRPr>
          </a:p>
          <a:p>
            <a:pPr>
              <a:lnSpc>
                <a:spcPct val="130000"/>
              </a:lnSpc>
              <a:spcBef>
                <a:spcPts val="640"/>
              </a:spcBef>
            </a:pPr>
            <a:endParaRPr lang="fi-FI" sz="1400">
              <a:latin typeface="Comic Sans MS"/>
              <a:ea typeface="+mn-lt"/>
              <a:cs typeface="+mn-lt"/>
            </a:endParaRPr>
          </a:p>
          <a:p>
            <a:pPr>
              <a:lnSpc>
                <a:spcPct val="130000"/>
              </a:lnSpc>
              <a:spcBef>
                <a:spcPts val="640"/>
              </a:spcBef>
            </a:pPr>
            <a:endParaRPr lang="fi-FI" sz="1100">
              <a:ea typeface="+mn-lt"/>
              <a:cs typeface="+mn-lt"/>
            </a:endParaRPr>
          </a:p>
          <a:p>
            <a:pPr>
              <a:lnSpc>
                <a:spcPct val="130000"/>
              </a:lnSpc>
              <a:spcBef>
                <a:spcPts val="640"/>
              </a:spcBef>
            </a:pPr>
            <a:endParaRPr lang="fi-FI" sz="1100">
              <a:ea typeface="+mn-lt"/>
              <a:cs typeface="+mn-lt"/>
            </a:endParaRPr>
          </a:p>
          <a:p>
            <a:pPr>
              <a:lnSpc>
                <a:spcPct val="130000"/>
              </a:lnSpc>
            </a:pPr>
            <a:endParaRPr lang="fi-FI" sz="1100">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a:extLst>
              <a:ext uri="{FF2B5EF4-FFF2-40B4-BE49-F238E27FC236}">
                <a16:creationId xmlns:a16="http://schemas.microsoft.com/office/drawing/2014/main" id="{CAB3C718-A834-125D-CA39-D673911BFEF8}"/>
              </a:ext>
            </a:extLst>
          </p:cNvPr>
          <p:cNvPicPr>
            <a:picLocks noChangeAspect="1"/>
          </p:cNvPicPr>
          <p:nvPr/>
        </p:nvPicPr>
        <p:blipFill rotWithShape="1">
          <a:blip r:embed="rId2"/>
          <a:srcRect r="-2" b="3070"/>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529363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A661D644-0418-A034-EA09-6FE78CAA2A15}"/>
              </a:ext>
            </a:extLst>
          </p:cNvPr>
          <p:cNvSpPr>
            <a:spLocks noGrp="1"/>
          </p:cNvSpPr>
          <p:nvPr>
            <p:ph type="title"/>
          </p:nvPr>
        </p:nvSpPr>
        <p:spPr>
          <a:xfrm>
            <a:off x="914400" y="442912"/>
            <a:ext cx="5295569" cy="1822123"/>
          </a:xfrm>
        </p:spPr>
        <p:txBody>
          <a:bodyPr anchor="b">
            <a:normAutofit/>
          </a:bodyPr>
          <a:lstStyle/>
          <a:p>
            <a:r>
              <a:rPr lang="fi-FI" err="1">
                <a:ea typeface="Meiryo"/>
              </a:rPr>
              <a:t>Pedanet</a:t>
            </a:r>
            <a:r>
              <a:rPr lang="fi-FI">
                <a:ea typeface="Meiryo"/>
              </a:rPr>
              <a:t>-sivut</a:t>
            </a:r>
            <a:endParaRPr lang="fi-FI"/>
          </a:p>
        </p:txBody>
      </p:sp>
      <p:sp>
        <p:nvSpPr>
          <p:cNvPr id="3" name="Sisällön paikkamerkki 2">
            <a:extLst>
              <a:ext uri="{FF2B5EF4-FFF2-40B4-BE49-F238E27FC236}">
                <a16:creationId xmlns:a16="http://schemas.microsoft.com/office/drawing/2014/main" id="{C421258D-BE24-35E4-C588-523760103E9B}"/>
              </a:ext>
            </a:extLst>
          </p:cNvPr>
          <p:cNvSpPr>
            <a:spLocks noGrp="1"/>
          </p:cNvSpPr>
          <p:nvPr>
            <p:ph idx="1"/>
          </p:nvPr>
        </p:nvSpPr>
        <p:spPr>
          <a:xfrm>
            <a:off x="914400" y="2496720"/>
            <a:ext cx="5181599" cy="3467518"/>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rPr>
              <a:t>Luokalla on oma nettisivu</a:t>
            </a:r>
            <a:endParaRPr lang="en-US">
              <a:ea typeface="+mn-lt"/>
              <a:cs typeface="+mn-lt"/>
            </a:endParaRPr>
          </a:p>
          <a:p>
            <a:pPr marL="285750" indent="-285750">
              <a:spcBef>
                <a:spcPts val="640"/>
              </a:spcBef>
              <a:buFont typeface="StarSymbol,Sans-Serif"/>
              <a:buChar char="•"/>
            </a:pPr>
            <a:endParaRPr lang="fi-FI">
              <a:latin typeface="Comic Sans MS"/>
              <a:ea typeface="+mn-lt"/>
              <a:cs typeface="+mn-lt"/>
            </a:endParaRPr>
          </a:p>
          <a:p>
            <a:pPr marL="285750" indent="-285750">
              <a:spcBef>
                <a:spcPts val="640"/>
              </a:spcBef>
              <a:buFont typeface="StarSymbol,Sans-Serif"/>
              <a:buChar char="•"/>
            </a:pPr>
            <a:r>
              <a:rPr lang="fi-FI">
                <a:latin typeface="Comic Sans MS"/>
                <a:ea typeface="Meiryo"/>
                <a:hlinkClick r:id="rId2"/>
              </a:rPr>
              <a:t>1A Pedanet</a:t>
            </a:r>
            <a:endParaRPr lang="fi-FI">
              <a:latin typeface="Comic Sans MS"/>
              <a:ea typeface="Meiryo"/>
            </a:endParaRPr>
          </a:p>
          <a:p>
            <a:pPr>
              <a:spcBef>
                <a:spcPts val="640"/>
              </a:spcBef>
            </a:pPr>
            <a:endParaRPr lang="fi-FI">
              <a:ea typeface="Meiryo"/>
            </a:endParaRPr>
          </a:p>
          <a:p>
            <a:endParaRPr lang="fi-FI">
              <a:ea typeface="Meiryo"/>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clipart-kuva&#10;&#10;Kuvaus luotu automaattisesti">
            <a:extLst>
              <a:ext uri="{FF2B5EF4-FFF2-40B4-BE49-F238E27FC236}">
                <a16:creationId xmlns:a16="http://schemas.microsoft.com/office/drawing/2014/main" id="{8442C55C-3136-E2BE-D1B4-818702F6332B}"/>
              </a:ext>
            </a:extLst>
          </p:cNvPr>
          <p:cNvPicPr>
            <a:picLocks noChangeAspect="1"/>
          </p:cNvPicPr>
          <p:nvPr/>
        </p:nvPicPr>
        <p:blipFill>
          <a:blip r:embed="rId3"/>
          <a:stretch>
            <a:fillRect/>
          </a:stretch>
        </p:blipFill>
        <p:spPr>
          <a:xfrm>
            <a:off x="7673130" y="2212719"/>
            <a:ext cx="3774974" cy="939549"/>
          </a:xfrm>
          <a:prstGeom prst="rect">
            <a:avLst/>
          </a:prstGeom>
        </p:spPr>
      </p:pic>
    </p:spTree>
    <p:extLst>
      <p:ext uri="{BB962C8B-B14F-4D97-AF65-F5344CB8AC3E}">
        <p14:creationId xmlns:p14="http://schemas.microsoft.com/office/powerpoint/2010/main" val="3358774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ruoho, henkilö, ulko, lapsi&#10;&#10;Kuvaus luotu automaattisesti">
            <a:extLst>
              <a:ext uri="{FF2B5EF4-FFF2-40B4-BE49-F238E27FC236}">
                <a16:creationId xmlns:a16="http://schemas.microsoft.com/office/drawing/2014/main" id="{B453C4A8-D248-1328-5FCF-591ED5D208C7}"/>
              </a:ext>
            </a:extLst>
          </p:cNvPr>
          <p:cNvPicPr>
            <a:picLocks noChangeAspect="1"/>
          </p:cNvPicPr>
          <p:nvPr/>
        </p:nvPicPr>
        <p:blipFill rotWithShape="1">
          <a:blip r:embed="rId2"/>
          <a:srcRect r="3182" b="-1"/>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8B598134-D292-43E6-9C55-1171980469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B53B9121-8CDE-538A-9711-CADDFC119B08}"/>
              </a:ext>
            </a:extLst>
          </p:cNvPr>
          <p:cNvSpPr>
            <a:spLocks noGrp="1"/>
          </p:cNvSpPr>
          <p:nvPr>
            <p:ph type="title"/>
          </p:nvPr>
        </p:nvSpPr>
        <p:spPr>
          <a:xfrm>
            <a:off x="8046720" y="1045596"/>
            <a:ext cx="3689406" cy="1944371"/>
          </a:xfrm>
        </p:spPr>
        <p:txBody>
          <a:bodyPr anchor="b">
            <a:normAutofit/>
          </a:bodyPr>
          <a:lstStyle/>
          <a:p>
            <a:r>
              <a:rPr lang="fi-FI">
                <a:ea typeface="Meiryo"/>
              </a:rPr>
              <a:t>IP-kerho</a:t>
            </a:r>
            <a:endParaRPr lang="fi-FI"/>
          </a:p>
        </p:txBody>
      </p:sp>
      <p:sp>
        <p:nvSpPr>
          <p:cNvPr id="3" name="Sisällön paikkamerkki 2">
            <a:extLst>
              <a:ext uri="{FF2B5EF4-FFF2-40B4-BE49-F238E27FC236}">
                <a16:creationId xmlns:a16="http://schemas.microsoft.com/office/drawing/2014/main" id="{374CE649-0ABB-8385-8033-22076DDF56BA}"/>
              </a:ext>
            </a:extLst>
          </p:cNvPr>
          <p:cNvSpPr>
            <a:spLocks noGrp="1"/>
          </p:cNvSpPr>
          <p:nvPr>
            <p:ph idx="1"/>
          </p:nvPr>
        </p:nvSpPr>
        <p:spPr>
          <a:xfrm>
            <a:off x="8046719" y="3220278"/>
            <a:ext cx="3633747" cy="2592125"/>
          </a:xfrm>
        </p:spPr>
        <p:txBody>
          <a:bodyPr vert="horz" lIns="109728" tIns="109728" rIns="109728" bIns="91440" rtlCol="0">
            <a:normAutofit/>
          </a:bodyPr>
          <a:lstStyle/>
          <a:p>
            <a:pPr marL="285750" indent="-285750">
              <a:lnSpc>
                <a:spcPct val="130000"/>
              </a:lnSpc>
              <a:spcBef>
                <a:spcPts val="640"/>
              </a:spcBef>
              <a:buFont typeface="StarSymbol,Sans-Serif"/>
              <a:buChar char="•"/>
            </a:pPr>
            <a:r>
              <a:rPr lang="fi-FI" sz="1400">
                <a:latin typeface="Comic Sans MS"/>
              </a:rPr>
              <a:t>1.- ja 2. -luokkalaisille, klo 12-16.30</a:t>
            </a:r>
            <a:endParaRPr lang="en-US" sz="1400">
              <a:ea typeface="+mn-lt"/>
              <a:cs typeface="+mn-lt"/>
            </a:endParaRPr>
          </a:p>
          <a:p>
            <a:pPr marL="285750" indent="-285750">
              <a:lnSpc>
                <a:spcPct val="130000"/>
              </a:lnSpc>
              <a:spcBef>
                <a:spcPts val="640"/>
              </a:spcBef>
              <a:buFont typeface="StarSymbol,Sans-Serif"/>
              <a:buChar char="•"/>
            </a:pPr>
            <a:r>
              <a:rPr lang="fi-FI" sz="1400">
                <a:latin typeface="Comic Sans MS"/>
              </a:rPr>
              <a:t>Välipala, ulkoilua, leikkiä, pelailua, erilaisia kädentaitoja</a:t>
            </a:r>
            <a:endParaRPr lang="en-US" sz="1400">
              <a:ea typeface="+mn-lt"/>
              <a:cs typeface="+mn-lt"/>
            </a:endParaRPr>
          </a:p>
          <a:p>
            <a:pPr marL="285750" indent="-285750">
              <a:lnSpc>
                <a:spcPct val="130000"/>
              </a:lnSpc>
              <a:spcBef>
                <a:spcPts val="640"/>
              </a:spcBef>
              <a:buFont typeface="StarSymbol,Sans-Serif"/>
              <a:buChar char="•"/>
            </a:pPr>
            <a:r>
              <a:rPr lang="fi-FI" sz="1400">
                <a:latin typeface="Comic Sans MS"/>
              </a:rPr>
              <a:t>Valvotusti läksyjen tekoa, HUOM! TARKISTUS JA LUKULÄKSY AINA KOTONA!!</a:t>
            </a:r>
            <a:endParaRPr lang="en-US" sz="1400">
              <a:ea typeface="+mn-lt"/>
              <a:cs typeface="+mn-lt"/>
            </a:endParaRPr>
          </a:p>
          <a:p>
            <a:pPr>
              <a:lnSpc>
                <a:spcPct val="130000"/>
              </a:lnSpc>
              <a:spcBef>
                <a:spcPts val="640"/>
              </a:spcBef>
            </a:pPr>
            <a:endParaRPr lang="fi-FI" sz="1400">
              <a:ea typeface="+mn-lt"/>
              <a:cs typeface="+mn-lt"/>
            </a:endParaRPr>
          </a:p>
          <a:p>
            <a:pPr>
              <a:lnSpc>
                <a:spcPct val="130000"/>
              </a:lnSpc>
            </a:pPr>
            <a:endParaRPr lang="fi-FI" sz="1400">
              <a:ea typeface="Meiryo"/>
            </a:endParaRPr>
          </a:p>
        </p:txBody>
      </p:sp>
    </p:spTree>
    <p:extLst>
      <p:ext uri="{BB962C8B-B14F-4D97-AF65-F5344CB8AC3E}">
        <p14:creationId xmlns:p14="http://schemas.microsoft.com/office/powerpoint/2010/main" val="382697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04EEBDE8-BA0B-4372-0004-78A6052F1342}"/>
              </a:ext>
            </a:extLst>
          </p:cNvPr>
          <p:cNvSpPr>
            <a:spLocks noGrp="1"/>
          </p:cNvSpPr>
          <p:nvPr>
            <p:ph type="title"/>
          </p:nvPr>
        </p:nvSpPr>
        <p:spPr>
          <a:xfrm>
            <a:off x="992518" y="442913"/>
            <a:ext cx="5271804" cy="1639888"/>
          </a:xfrm>
        </p:spPr>
        <p:txBody>
          <a:bodyPr anchor="b">
            <a:normAutofit/>
          </a:bodyPr>
          <a:lstStyle/>
          <a:p>
            <a:r>
              <a:rPr lang="fi-FI">
                <a:ea typeface="Meiryo"/>
              </a:rPr>
              <a:t>Kuinka toimin</a:t>
            </a:r>
            <a:endParaRPr lang="fi-FI"/>
          </a:p>
        </p:txBody>
      </p:sp>
      <p:sp>
        <p:nvSpPr>
          <p:cNvPr id="3" name="Sisällön paikkamerkki 2">
            <a:extLst>
              <a:ext uri="{FF2B5EF4-FFF2-40B4-BE49-F238E27FC236}">
                <a16:creationId xmlns:a16="http://schemas.microsoft.com/office/drawing/2014/main" id="{DEBE4A8A-6BDA-8276-FAE2-1C33BBE68B66}"/>
              </a:ext>
            </a:extLst>
          </p:cNvPr>
          <p:cNvSpPr>
            <a:spLocks noGrp="1"/>
          </p:cNvSpPr>
          <p:nvPr>
            <p:ph idx="1"/>
          </p:nvPr>
        </p:nvSpPr>
        <p:spPr>
          <a:xfrm>
            <a:off x="992519" y="2312988"/>
            <a:ext cx="5271804" cy="3651250"/>
          </a:xfrm>
        </p:spPr>
        <p:txBody>
          <a:bodyPr vert="horz" lIns="109728" tIns="109728" rIns="109728" bIns="91440" rtlCol="0">
            <a:normAutofit/>
          </a:bodyPr>
          <a:lstStyle/>
          <a:p>
            <a:pPr marL="285750" indent="-285750">
              <a:spcBef>
                <a:spcPts val="640"/>
              </a:spcBef>
              <a:buFont typeface="StarSymbol,Sans-Serif"/>
              <a:buChar char="•"/>
            </a:pPr>
            <a:r>
              <a:rPr lang="fi-FI">
                <a:latin typeface="Comic Sans MS"/>
                <a:ea typeface="+mn-lt"/>
                <a:cs typeface="+mn-lt"/>
              </a:rPr>
              <a:t>Ilmoita seuraavan viikon ajat EDELLISEN VIIKON TIISTAIHIN KLO 12 MENNESSÄ! </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Muutoksista/poissaoloista ja sairastumista ilmoitettava aina </a:t>
            </a:r>
            <a:r>
              <a:rPr lang="fi-FI" err="1">
                <a:latin typeface="Comic Sans MS"/>
                <a:ea typeface="+mn-lt"/>
                <a:cs typeface="+mn-lt"/>
              </a:rPr>
              <a:t>ip</a:t>
            </a:r>
            <a:r>
              <a:rPr lang="fi-FI">
                <a:latin typeface="Comic Sans MS"/>
                <a:ea typeface="+mn-lt"/>
                <a:cs typeface="+mn-lt"/>
              </a:rPr>
              <a:t>-kerhoon puhelimitse!</a:t>
            </a:r>
            <a:endParaRPr lang="en-US">
              <a:latin typeface="Comic Sans MS"/>
              <a:ea typeface="+mn-lt"/>
              <a:cs typeface="+mn-lt"/>
            </a:endParaRPr>
          </a:p>
          <a:p>
            <a:pPr>
              <a:spcBef>
                <a:spcPts val="640"/>
              </a:spcBef>
            </a:pPr>
            <a:endParaRPr lang="fi-FI">
              <a:latin typeface="Comic Sans MS"/>
              <a:ea typeface="+mn-lt"/>
              <a:cs typeface="+mn-lt"/>
            </a:endParaRPr>
          </a:p>
          <a:p>
            <a:endParaRPr lang="fi-FI">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kupla, objekti, puu, ruoho&#10;&#10;Kuvaus luotu automaattisesti">
            <a:extLst>
              <a:ext uri="{FF2B5EF4-FFF2-40B4-BE49-F238E27FC236}">
                <a16:creationId xmlns:a16="http://schemas.microsoft.com/office/drawing/2014/main" id="{6EA10A48-0FAB-6C1D-C15C-878667FAC327}"/>
              </a:ext>
            </a:extLst>
          </p:cNvPr>
          <p:cNvPicPr>
            <a:picLocks noChangeAspect="1"/>
          </p:cNvPicPr>
          <p:nvPr/>
        </p:nvPicPr>
        <p:blipFill rotWithShape="1">
          <a:blip r:embed="rId2"/>
          <a:srcRect l="28282" r="23167"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912717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332F23A0-6CD7-CCD3-FE76-858EC75A32B4}"/>
              </a:ext>
            </a:extLst>
          </p:cNvPr>
          <p:cNvSpPr>
            <a:spLocks noGrp="1"/>
          </p:cNvSpPr>
          <p:nvPr>
            <p:ph type="title"/>
          </p:nvPr>
        </p:nvSpPr>
        <p:spPr>
          <a:xfrm>
            <a:off x="6194738" y="442913"/>
            <a:ext cx="5197655" cy="1639888"/>
          </a:xfrm>
        </p:spPr>
        <p:txBody>
          <a:bodyPr anchor="b">
            <a:normAutofit/>
          </a:bodyPr>
          <a:lstStyle/>
          <a:p>
            <a:r>
              <a:rPr lang="fi-FI">
                <a:ea typeface="Meiryo"/>
              </a:rPr>
              <a:t>Yhteystiedot IP</a:t>
            </a:r>
            <a:endParaRPr lang="fi-FI"/>
          </a:p>
        </p:txBody>
      </p:sp>
      <p:grpSp>
        <p:nvGrpSpPr>
          <p:cNvPr id="11" name="Group 10">
            <a:extLst>
              <a:ext uri="{FF2B5EF4-FFF2-40B4-BE49-F238E27FC236}">
                <a16:creationId xmlns:a16="http://schemas.microsoft.com/office/drawing/2014/main" id="{57E5BCCD-DB23-4AD8-B850-9154AAE91E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pic>
        <p:nvPicPr>
          <p:cNvPr id="4" name="Kuva 4">
            <a:extLst>
              <a:ext uri="{FF2B5EF4-FFF2-40B4-BE49-F238E27FC236}">
                <a16:creationId xmlns:a16="http://schemas.microsoft.com/office/drawing/2014/main" id="{7727DDC6-A3A3-0287-6330-7D9DD9435685}"/>
              </a:ext>
            </a:extLst>
          </p:cNvPr>
          <p:cNvPicPr>
            <a:picLocks noChangeAspect="1"/>
          </p:cNvPicPr>
          <p:nvPr/>
        </p:nvPicPr>
        <p:blipFill>
          <a:blip r:embed="rId2"/>
          <a:stretch>
            <a:fillRect/>
          </a:stretch>
        </p:blipFill>
        <p:spPr>
          <a:xfrm>
            <a:off x="799607" y="1804297"/>
            <a:ext cx="3249406" cy="3249406"/>
          </a:xfrm>
          <a:prstGeom prst="rect">
            <a:avLst/>
          </a:prstGeom>
        </p:spPr>
      </p:pic>
      <p:sp>
        <p:nvSpPr>
          <p:cNvPr id="3" name="Sisällön paikkamerkki 2">
            <a:extLst>
              <a:ext uri="{FF2B5EF4-FFF2-40B4-BE49-F238E27FC236}">
                <a16:creationId xmlns:a16="http://schemas.microsoft.com/office/drawing/2014/main" id="{705C5CF4-5758-C171-F423-DC81F071F3A8}"/>
              </a:ext>
            </a:extLst>
          </p:cNvPr>
          <p:cNvSpPr>
            <a:spLocks noGrp="1"/>
          </p:cNvSpPr>
          <p:nvPr>
            <p:ph idx="1"/>
          </p:nvPr>
        </p:nvSpPr>
        <p:spPr>
          <a:xfrm>
            <a:off x="6194738" y="2312988"/>
            <a:ext cx="5197655" cy="3651250"/>
          </a:xfrm>
        </p:spPr>
        <p:txBody>
          <a:bodyPr vert="horz" lIns="109728" tIns="109728" rIns="109728" bIns="91440" rtlCol="0">
            <a:normAutofit/>
          </a:bodyPr>
          <a:lstStyle/>
          <a:p>
            <a:pPr marL="285750" indent="-285750">
              <a:spcBef>
                <a:spcPts val="640"/>
              </a:spcBef>
              <a:buFont typeface="StarSymbol,Sans-Serif"/>
              <a:buChar char="•"/>
            </a:pPr>
            <a:r>
              <a:rPr lang="fi-FI" dirty="0">
                <a:latin typeface="Comic Sans MS"/>
              </a:rPr>
              <a:t>Soittamalla, tekstiviestillä </a:t>
            </a:r>
            <a:endParaRPr lang="en-US" dirty="0">
              <a:ea typeface="+mn-lt"/>
              <a:cs typeface="+mn-lt"/>
            </a:endParaRPr>
          </a:p>
          <a:p>
            <a:pPr>
              <a:spcBef>
                <a:spcPts val="640"/>
              </a:spcBef>
            </a:pPr>
            <a:r>
              <a:rPr lang="fi-FI" dirty="0">
                <a:latin typeface="Comic Sans MS"/>
              </a:rPr>
              <a:t>P. 044 </a:t>
            </a:r>
            <a:r>
              <a:rPr lang="fi-FI" dirty="0" smtClean="0">
                <a:latin typeface="Comic Sans MS"/>
              </a:rPr>
              <a:t>7401343 </a:t>
            </a:r>
            <a:r>
              <a:rPr lang="fi-FI" dirty="0">
                <a:latin typeface="Comic Sans MS"/>
              </a:rPr>
              <a:t>(kiireelliset asiat aina soittamalla)</a:t>
            </a:r>
            <a:endParaRPr lang="en-US" dirty="0">
              <a:ea typeface="+mn-lt"/>
              <a:cs typeface="+mn-lt"/>
            </a:endParaRPr>
          </a:p>
          <a:p>
            <a:pPr marL="285750" indent="-285750">
              <a:spcBef>
                <a:spcPts val="640"/>
              </a:spcBef>
              <a:buFont typeface="Arial,Sans-Serif"/>
              <a:buChar char="•"/>
            </a:pPr>
            <a:r>
              <a:rPr lang="fi-FI" dirty="0">
                <a:latin typeface="Comic Sans MS"/>
              </a:rPr>
              <a:t>Sähköpostilla </a:t>
            </a:r>
            <a:r>
              <a:rPr lang="fi-FI" dirty="0">
                <a:latin typeface="Comic Sans MS"/>
                <a:hlinkClick r:id="rId3"/>
              </a:rPr>
              <a:t>hamulaip@siilinjarvi.fi</a:t>
            </a:r>
            <a:endParaRPr lang="en-US" dirty="0">
              <a:ea typeface="+mn-lt"/>
              <a:cs typeface="+mn-lt"/>
            </a:endParaRPr>
          </a:p>
          <a:p>
            <a:endParaRPr lang="fi-FI" dirty="0">
              <a:ea typeface="Meiryo"/>
            </a:endParaRPr>
          </a:p>
        </p:txBody>
      </p:sp>
    </p:spTree>
    <p:extLst>
      <p:ext uri="{BB962C8B-B14F-4D97-AF65-F5344CB8AC3E}">
        <p14:creationId xmlns:p14="http://schemas.microsoft.com/office/powerpoint/2010/main" val="3866967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F8C1DDD3-EEBF-4810-86D9-2503953947E7}"/>
              </a:ext>
            </a:extLst>
          </p:cNvPr>
          <p:cNvSpPr>
            <a:spLocks noGrp="1"/>
          </p:cNvSpPr>
          <p:nvPr>
            <p:ph type="title"/>
          </p:nvPr>
        </p:nvSpPr>
        <p:spPr>
          <a:xfrm>
            <a:off x="992518" y="442913"/>
            <a:ext cx="5271804" cy="1639888"/>
          </a:xfrm>
        </p:spPr>
        <p:txBody>
          <a:bodyPr anchor="b">
            <a:normAutofit/>
          </a:bodyPr>
          <a:lstStyle/>
          <a:p>
            <a:endParaRPr lang="fi-FI"/>
          </a:p>
        </p:txBody>
      </p:sp>
      <p:sp>
        <p:nvSpPr>
          <p:cNvPr id="3" name="Sisällön paikkamerkki 2">
            <a:extLst>
              <a:ext uri="{FF2B5EF4-FFF2-40B4-BE49-F238E27FC236}">
                <a16:creationId xmlns:a16="http://schemas.microsoft.com/office/drawing/2014/main" id="{154A41B5-DF9F-333B-763A-213B73AD1A38}"/>
              </a:ext>
            </a:extLst>
          </p:cNvPr>
          <p:cNvSpPr>
            <a:spLocks noGrp="1"/>
          </p:cNvSpPr>
          <p:nvPr>
            <p:ph idx="1"/>
          </p:nvPr>
        </p:nvSpPr>
        <p:spPr>
          <a:xfrm>
            <a:off x="992519" y="2312988"/>
            <a:ext cx="5271804" cy="3651250"/>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ea typeface="+mn-lt"/>
                <a:cs typeface="+mn-lt"/>
              </a:rPr>
              <a:t>Tehdään yhdessä työtä lapsen parhaaksi toisiamme tukien!</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Koululla toimii vanhempainyhdistys. </a:t>
            </a:r>
            <a:endParaRPr lang="en-US">
              <a:latin typeface="Comic Sans MS"/>
              <a:ea typeface="+mn-lt"/>
              <a:cs typeface="+mn-lt"/>
            </a:endParaRPr>
          </a:p>
          <a:p>
            <a:pPr>
              <a:spcBef>
                <a:spcPts val="640"/>
              </a:spcBef>
            </a:pPr>
            <a:endParaRPr lang="fi-FI">
              <a:latin typeface="Comic Sans MS"/>
              <a:ea typeface="+mn-lt"/>
              <a:cs typeface="+mn-lt"/>
            </a:endParaRPr>
          </a:p>
          <a:p>
            <a:pPr>
              <a:spcBef>
                <a:spcPts val="640"/>
              </a:spcBef>
            </a:pPr>
            <a:r>
              <a:rPr lang="fi-FI">
                <a:latin typeface="Comic Sans MS"/>
                <a:ea typeface="+mn-lt"/>
                <a:cs typeface="+mn-lt"/>
              </a:rPr>
              <a:t>Tervetuloa </a:t>
            </a:r>
            <a:r>
              <a:rPr lang="fi-FI" err="1">
                <a:latin typeface="Comic Sans MS"/>
                <a:ea typeface="+mn-lt"/>
                <a:cs typeface="+mn-lt"/>
              </a:rPr>
              <a:t>Hamulan</a:t>
            </a:r>
            <a:r>
              <a:rPr lang="fi-FI">
                <a:latin typeface="Comic Sans MS"/>
                <a:ea typeface="+mn-lt"/>
                <a:cs typeface="+mn-lt"/>
              </a:rPr>
              <a:t> sakkiin!</a:t>
            </a:r>
            <a:endParaRPr lang="en-US">
              <a:latin typeface="Comic Sans MS"/>
              <a:ea typeface="+mn-lt"/>
              <a:cs typeface="+mn-lt"/>
            </a:endParaRPr>
          </a:p>
          <a:p>
            <a:pPr>
              <a:spcBef>
                <a:spcPts val="640"/>
              </a:spcBef>
            </a:pPr>
            <a:r>
              <a:rPr lang="fi-FI">
                <a:latin typeface="Comic Sans MS"/>
                <a:ea typeface="+mn-lt"/>
                <a:cs typeface="+mn-lt"/>
              </a:rPr>
              <a:t>T: Ykkösten opettajat </a:t>
            </a:r>
            <a:endParaRPr lang="en-US">
              <a:latin typeface="Comic Sans MS"/>
              <a:ea typeface="+mn-lt"/>
              <a:cs typeface="+mn-lt"/>
            </a:endParaRPr>
          </a:p>
          <a:p>
            <a:pPr>
              <a:spcBef>
                <a:spcPts val="640"/>
              </a:spcBef>
            </a:pPr>
            <a:endParaRPr lang="fi-FI">
              <a:latin typeface="Comic Sans MS"/>
              <a:ea typeface="+mn-lt"/>
              <a:cs typeface="+mn-lt"/>
            </a:endParaRPr>
          </a:p>
          <a:p>
            <a:endParaRPr lang="fi-FI">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clipart-kuva, vektorigrafiikka&#10;&#10;Kuvaus luotu automaattisesti">
            <a:extLst>
              <a:ext uri="{FF2B5EF4-FFF2-40B4-BE49-F238E27FC236}">
                <a16:creationId xmlns:a16="http://schemas.microsoft.com/office/drawing/2014/main" id="{9E352DF0-CE05-8149-A47A-B6A429EDFE59}"/>
              </a:ext>
            </a:extLst>
          </p:cNvPr>
          <p:cNvPicPr>
            <a:picLocks noChangeAspect="1"/>
          </p:cNvPicPr>
          <p:nvPr/>
        </p:nvPicPr>
        <p:blipFill rotWithShape="1">
          <a:blip r:embed="rId2"/>
          <a:srcRect l="13254" r="14012"/>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94753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DDC67D39-DFE0-C3C6-8C30-3567D126B81D}"/>
              </a:ext>
            </a:extLst>
          </p:cNvPr>
          <p:cNvSpPr>
            <a:spLocks noGrp="1"/>
          </p:cNvSpPr>
          <p:nvPr>
            <p:ph type="title"/>
          </p:nvPr>
        </p:nvSpPr>
        <p:spPr>
          <a:xfrm>
            <a:off x="914400" y="442912"/>
            <a:ext cx="5295569" cy="1822123"/>
          </a:xfrm>
        </p:spPr>
        <p:txBody>
          <a:bodyPr anchor="b">
            <a:normAutofit/>
          </a:bodyPr>
          <a:lstStyle/>
          <a:p>
            <a:r>
              <a:rPr lang="fi-FI">
                <a:ea typeface="Meiryo"/>
              </a:rPr>
              <a:t>Oppilashuollon video</a:t>
            </a:r>
            <a:endParaRPr lang="fi-FI"/>
          </a:p>
        </p:txBody>
      </p:sp>
      <p:sp>
        <p:nvSpPr>
          <p:cNvPr id="3" name="Sisällön paikkamerkki 2">
            <a:extLst>
              <a:ext uri="{FF2B5EF4-FFF2-40B4-BE49-F238E27FC236}">
                <a16:creationId xmlns:a16="http://schemas.microsoft.com/office/drawing/2014/main" id="{453F4CAD-2C0D-BAA0-8A56-32AC59E29967}"/>
              </a:ext>
            </a:extLst>
          </p:cNvPr>
          <p:cNvSpPr>
            <a:spLocks noGrp="1"/>
          </p:cNvSpPr>
          <p:nvPr>
            <p:ph idx="1"/>
          </p:nvPr>
        </p:nvSpPr>
        <p:spPr>
          <a:xfrm>
            <a:off x="914400" y="2496720"/>
            <a:ext cx="5181599" cy="3467518"/>
          </a:xfrm>
        </p:spPr>
        <p:txBody>
          <a:bodyPr vert="horz" lIns="109728" tIns="109728" rIns="109728" bIns="91440" rtlCol="0" anchor="t">
            <a:normAutofit/>
          </a:bodyPr>
          <a:lstStyle/>
          <a:p>
            <a:r>
              <a:rPr lang="fi-FI">
                <a:ea typeface="Meiryo"/>
                <a:hlinkClick r:id="rId2"/>
              </a:rPr>
              <a:t>tästä videoon</a:t>
            </a:r>
          </a:p>
          <a:p>
            <a:endParaRPr lang="fi-FI">
              <a:ea typeface="Meiryo"/>
            </a:endParaRPr>
          </a:p>
        </p:txBody>
      </p:sp>
      <p:sp>
        <p:nvSpPr>
          <p:cNvPr id="18"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aivas, ulko, rakennus, talo&#10;&#10;Kuvaus luotu automaattisesti">
            <a:extLst>
              <a:ext uri="{FF2B5EF4-FFF2-40B4-BE49-F238E27FC236}">
                <a16:creationId xmlns:a16="http://schemas.microsoft.com/office/drawing/2014/main" id="{353D50D7-3759-12AB-EEA1-3812BB6820E7}"/>
              </a:ext>
            </a:extLst>
          </p:cNvPr>
          <p:cNvPicPr>
            <a:picLocks noChangeAspect="1"/>
          </p:cNvPicPr>
          <p:nvPr/>
        </p:nvPicPr>
        <p:blipFill>
          <a:blip r:embed="rId3"/>
          <a:stretch>
            <a:fillRect/>
          </a:stretch>
        </p:blipFill>
        <p:spPr>
          <a:xfrm>
            <a:off x="7673130" y="1711614"/>
            <a:ext cx="3774974" cy="1941759"/>
          </a:xfrm>
          <a:prstGeom prst="rect">
            <a:avLst/>
          </a:prstGeom>
        </p:spPr>
      </p:pic>
    </p:spTree>
    <p:extLst>
      <p:ext uri="{BB962C8B-B14F-4D97-AF65-F5344CB8AC3E}">
        <p14:creationId xmlns:p14="http://schemas.microsoft.com/office/powerpoint/2010/main" val="107429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5894BC15-51AD-0A4D-FFCF-5D071ABEFAA1}"/>
              </a:ext>
            </a:extLst>
          </p:cNvPr>
          <p:cNvSpPr>
            <a:spLocks noGrp="1"/>
          </p:cNvSpPr>
          <p:nvPr>
            <p:ph type="title"/>
          </p:nvPr>
        </p:nvSpPr>
        <p:spPr>
          <a:xfrm>
            <a:off x="992518" y="442913"/>
            <a:ext cx="5271804" cy="1639888"/>
          </a:xfrm>
        </p:spPr>
        <p:txBody>
          <a:bodyPr anchor="b">
            <a:normAutofit/>
          </a:bodyPr>
          <a:lstStyle/>
          <a:p>
            <a:r>
              <a:rPr lang="fi-FI">
                <a:ea typeface="Meiryo"/>
              </a:rPr>
              <a:t>Tuntijako</a:t>
            </a:r>
            <a:endParaRPr lang="fi-FI"/>
          </a:p>
        </p:txBody>
      </p:sp>
      <p:sp>
        <p:nvSpPr>
          <p:cNvPr id="3" name="Sisällön paikkamerkki 2">
            <a:extLst>
              <a:ext uri="{FF2B5EF4-FFF2-40B4-BE49-F238E27FC236}">
                <a16:creationId xmlns:a16="http://schemas.microsoft.com/office/drawing/2014/main" id="{3FBCF128-44CC-66B5-044B-1964C2609C42}"/>
              </a:ext>
            </a:extLst>
          </p:cNvPr>
          <p:cNvSpPr>
            <a:spLocks noGrp="1"/>
          </p:cNvSpPr>
          <p:nvPr>
            <p:ph idx="1"/>
          </p:nvPr>
        </p:nvSpPr>
        <p:spPr>
          <a:xfrm>
            <a:off x="992519" y="2312988"/>
            <a:ext cx="5271804" cy="3651250"/>
          </a:xfrm>
        </p:spPr>
        <p:txBody>
          <a:bodyPr vert="horz" lIns="109728" tIns="109728" rIns="109728" bIns="91440" rtlCol="0" anchor="t">
            <a:normAutofit/>
          </a:bodyPr>
          <a:lstStyle/>
          <a:p>
            <a:pPr marL="285750" indent="-285750">
              <a:lnSpc>
                <a:spcPct val="130000"/>
              </a:lnSpc>
              <a:spcBef>
                <a:spcPts val="640"/>
              </a:spcBef>
              <a:buFont typeface="StarSymbol,Sans-Serif"/>
              <a:buChar char="•"/>
            </a:pPr>
            <a:r>
              <a:rPr lang="fi-FI" sz="1500">
                <a:latin typeface="Comic Sans MS"/>
                <a:ea typeface="+mn-lt"/>
                <a:cs typeface="+mn-lt"/>
              </a:rPr>
              <a:t>Äidinkieli 7h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Matematiikka 3h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Ympäristöoppi 2h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Englanti 1h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Kuvataide 1h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Käsityö 2h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Liikunta 2h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Musiikki 1h</a:t>
            </a:r>
            <a:endParaRPr lang="en-US" sz="1500">
              <a:latin typeface="Comic Sans MS"/>
              <a:ea typeface="+mn-lt"/>
              <a:cs typeface="+mn-lt"/>
            </a:endParaRPr>
          </a:p>
          <a:p>
            <a:pPr marL="285750" indent="-285750">
              <a:lnSpc>
                <a:spcPct val="130000"/>
              </a:lnSpc>
              <a:spcBef>
                <a:spcPts val="640"/>
              </a:spcBef>
              <a:buFont typeface="StarSymbol,Sans-Serif"/>
              <a:buChar char="•"/>
            </a:pPr>
            <a:r>
              <a:rPr lang="fi-FI" sz="1500">
                <a:latin typeface="Comic Sans MS"/>
                <a:ea typeface="+mn-lt"/>
                <a:cs typeface="+mn-lt"/>
              </a:rPr>
              <a:t>Uskonto/elämänkatsomustieto 1h</a:t>
            </a:r>
            <a:endParaRPr lang="en-US" sz="1500">
              <a:latin typeface="Comic Sans MS"/>
              <a:ea typeface="+mn-lt"/>
              <a:cs typeface="+mn-lt"/>
            </a:endParaRPr>
          </a:p>
          <a:p>
            <a:pPr>
              <a:lnSpc>
                <a:spcPct val="130000"/>
              </a:lnSpc>
            </a:pPr>
            <a:endParaRPr lang="fi-FI" sz="1500">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laatikko&#10;&#10;Kuvaus luotu automaattisesti">
            <a:extLst>
              <a:ext uri="{FF2B5EF4-FFF2-40B4-BE49-F238E27FC236}">
                <a16:creationId xmlns:a16="http://schemas.microsoft.com/office/drawing/2014/main" id="{32264833-303D-0800-FDAB-3736523A72FD}"/>
              </a:ext>
            </a:extLst>
          </p:cNvPr>
          <p:cNvPicPr>
            <a:picLocks noChangeAspect="1"/>
          </p:cNvPicPr>
          <p:nvPr/>
        </p:nvPicPr>
        <p:blipFill rotWithShape="1">
          <a:blip r:embed="rId2"/>
          <a:srcRect l="2900" r="-1"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80286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D871A7A4-BAB0-EDDD-DB68-281BBF3CCEC8}"/>
              </a:ext>
            </a:extLst>
          </p:cNvPr>
          <p:cNvSpPr>
            <a:spLocks noGrp="1"/>
          </p:cNvSpPr>
          <p:nvPr>
            <p:ph type="title"/>
          </p:nvPr>
        </p:nvSpPr>
        <p:spPr>
          <a:xfrm>
            <a:off x="992518" y="442913"/>
            <a:ext cx="5183986" cy="811213"/>
          </a:xfrm>
        </p:spPr>
        <p:txBody>
          <a:bodyPr anchor="b">
            <a:normAutofit fontScale="90000"/>
          </a:bodyPr>
          <a:lstStyle/>
          <a:p>
            <a:r>
              <a:rPr lang="fi-FI">
                <a:ea typeface="Meiryo"/>
              </a:rPr>
              <a:t>Läksyt</a:t>
            </a:r>
            <a:endParaRPr lang="fi-FI"/>
          </a:p>
        </p:txBody>
      </p:sp>
      <p:sp>
        <p:nvSpPr>
          <p:cNvPr id="3" name="Sisällön paikkamerkki 2">
            <a:extLst>
              <a:ext uri="{FF2B5EF4-FFF2-40B4-BE49-F238E27FC236}">
                <a16:creationId xmlns:a16="http://schemas.microsoft.com/office/drawing/2014/main" id="{00DC6448-DBEC-0725-4E8F-99F32B40C9BB}"/>
              </a:ext>
            </a:extLst>
          </p:cNvPr>
          <p:cNvSpPr>
            <a:spLocks noGrp="1"/>
          </p:cNvSpPr>
          <p:nvPr>
            <p:ph idx="1"/>
          </p:nvPr>
        </p:nvSpPr>
        <p:spPr>
          <a:xfrm>
            <a:off x="992519" y="1303338"/>
            <a:ext cx="5183986" cy="5118100"/>
          </a:xfrm>
        </p:spPr>
        <p:txBody>
          <a:bodyPr vert="horz" lIns="109728" tIns="109728" rIns="109728" bIns="91440" rtlCol="0" anchor="t">
            <a:noAutofit/>
          </a:bodyPr>
          <a:lstStyle/>
          <a:p>
            <a:pPr marL="285750" indent="-285750">
              <a:lnSpc>
                <a:spcPct val="130000"/>
              </a:lnSpc>
              <a:spcBef>
                <a:spcPts val="640"/>
              </a:spcBef>
              <a:buFont typeface="StarSymbol,Sans-Serif"/>
              <a:buChar char="•"/>
            </a:pPr>
            <a:r>
              <a:rPr lang="fi-FI" sz="1200">
                <a:latin typeface="Comic Sans MS"/>
                <a:ea typeface="+mn-lt"/>
                <a:cs typeface="+mn-lt"/>
              </a:rPr>
              <a:t>Läksyjä annetaan joka päivä, myös perjantaina.</a:t>
            </a:r>
            <a:endParaRPr lang="en-US" sz="1200">
              <a:latin typeface="Comic Sans MS"/>
              <a:ea typeface="+mn-lt"/>
              <a:cs typeface="+mn-lt"/>
            </a:endParaRPr>
          </a:p>
          <a:p>
            <a:pPr marL="285750" indent="-285750">
              <a:lnSpc>
                <a:spcPct val="130000"/>
              </a:lnSpc>
              <a:spcBef>
                <a:spcPts val="640"/>
              </a:spcBef>
              <a:buFont typeface="StarSymbol,Sans-Serif"/>
              <a:buChar char="•"/>
            </a:pPr>
            <a:r>
              <a:rPr lang="fi-FI" sz="1200">
                <a:latin typeface="Comic Sans MS"/>
                <a:ea typeface="+mn-lt"/>
                <a:cs typeface="+mn-lt"/>
              </a:rPr>
              <a:t>Läksyt merkataan </a:t>
            </a:r>
            <a:r>
              <a:rPr lang="fi-FI" sz="1200" err="1">
                <a:latin typeface="Comic Sans MS"/>
                <a:ea typeface="+mn-lt"/>
                <a:cs typeface="+mn-lt"/>
              </a:rPr>
              <a:t>pedanettiin</a:t>
            </a:r>
            <a:r>
              <a:rPr lang="fi-FI" sz="1200">
                <a:latin typeface="Comic Sans MS"/>
                <a:ea typeface="+mn-lt"/>
                <a:cs typeface="+mn-lt"/>
              </a:rPr>
              <a:t> oman luokan sivuille.</a:t>
            </a:r>
          </a:p>
          <a:p>
            <a:pPr marL="285750" indent="-285750">
              <a:lnSpc>
                <a:spcPct val="130000"/>
              </a:lnSpc>
              <a:spcBef>
                <a:spcPts val="640"/>
              </a:spcBef>
              <a:buFont typeface="StarSymbol,Sans-Serif"/>
              <a:buChar char="•"/>
            </a:pPr>
            <a:r>
              <a:rPr lang="fi-FI" sz="1200">
                <a:latin typeface="Comic Sans MS"/>
                <a:ea typeface="+mn-lt"/>
                <a:cs typeface="+mn-lt"/>
              </a:rPr>
              <a:t>Huolellisuus läksyjen teossa!</a:t>
            </a:r>
            <a:endParaRPr lang="en-US" sz="1200">
              <a:latin typeface="Comic Sans MS"/>
              <a:ea typeface="+mn-lt"/>
              <a:cs typeface="+mn-lt"/>
            </a:endParaRPr>
          </a:p>
          <a:p>
            <a:pPr marL="285750" indent="-285750">
              <a:lnSpc>
                <a:spcPct val="130000"/>
              </a:lnSpc>
              <a:spcBef>
                <a:spcPts val="640"/>
              </a:spcBef>
              <a:buFont typeface="StarSymbol,Sans-Serif"/>
              <a:buChar char="•"/>
            </a:pPr>
            <a:r>
              <a:rPr lang="fi-FI" sz="1200">
                <a:latin typeface="Comic Sans MS"/>
                <a:ea typeface="+mn-lt"/>
                <a:cs typeface="+mn-lt"/>
              </a:rPr>
              <a:t>Unohtunut läksy annetaan ”rästiläksyksi”. Läksyn unohtaminen tai koulusta myöhästyminen ei ole maata kaatava juttu. </a:t>
            </a:r>
            <a:endParaRPr lang="en-US" sz="1200">
              <a:latin typeface="Comic Sans MS"/>
              <a:ea typeface="+mn-lt"/>
              <a:cs typeface="+mn-lt"/>
            </a:endParaRPr>
          </a:p>
          <a:p>
            <a:pPr marL="285750" indent="-285750">
              <a:lnSpc>
                <a:spcPct val="130000"/>
              </a:lnSpc>
              <a:spcBef>
                <a:spcPts val="640"/>
              </a:spcBef>
              <a:buFont typeface="StarSymbol,Sans-Serif"/>
              <a:buChar char="•"/>
            </a:pPr>
            <a:r>
              <a:rPr lang="fi-FI" sz="1200">
                <a:latin typeface="Comic Sans MS"/>
                <a:ea typeface="+mn-lt"/>
                <a:cs typeface="+mn-lt"/>
              </a:rPr>
              <a:t>Toistuvista läksyunohduksista ollaan yhteydessä kotiin.</a:t>
            </a:r>
            <a:endParaRPr lang="en-US" sz="1200">
              <a:latin typeface="Comic Sans MS"/>
              <a:ea typeface="+mn-lt"/>
              <a:cs typeface="+mn-lt"/>
            </a:endParaRPr>
          </a:p>
          <a:p>
            <a:pPr marL="285750" indent="-285750">
              <a:lnSpc>
                <a:spcPct val="130000"/>
              </a:lnSpc>
              <a:spcBef>
                <a:spcPts val="640"/>
              </a:spcBef>
              <a:buFont typeface="StarSymbol,Sans-Serif"/>
              <a:buChar char="•"/>
            </a:pPr>
            <a:r>
              <a:rPr lang="fi-FI" sz="1200">
                <a:latin typeface="Comic Sans MS"/>
                <a:ea typeface="+mn-lt"/>
                <a:cs typeface="+mn-lt"/>
              </a:rPr>
              <a:t> Poissa ollessa läksyt selvitetään kaverilta tai opelta (ilmoittakaa opelle kenen kaverin mukana läksyt). Reissuläksyt sovitaan etukäteen. </a:t>
            </a:r>
            <a:endParaRPr lang="en-US" sz="1200">
              <a:latin typeface="Comic Sans MS"/>
              <a:ea typeface="+mn-lt"/>
              <a:cs typeface="+mn-lt"/>
            </a:endParaRPr>
          </a:p>
          <a:p>
            <a:pPr marL="285750" indent="-285750">
              <a:lnSpc>
                <a:spcPct val="130000"/>
              </a:lnSpc>
              <a:spcBef>
                <a:spcPts val="640"/>
              </a:spcBef>
              <a:buFont typeface="StarSymbol,Sans-Serif"/>
              <a:buChar char="•"/>
            </a:pPr>
            <a:r>
              <a:rPr lang="fi-FI" sz="1200">
                <a:latin typeface="Comic Sans MS"/>
                <a:ea typeface="+mn-lt"/>
                <a:cs typeface="+mn-lt"/>
              </a:rPr>
              <a:t>Laittakaa "puumerkki", kun olette tarkistaneet lapsenne läksyn. Näin osoitatte kiinnostuksenne lapsenne koulunkäyntiä kohtaan.</a:t>
            </a:r>
            <a:endParaRPr lang="en-US" sz="1200">
              <a:latin typeface="Comic Sans MS"/>
              <a:ea typeface="+mn-lt"/>
              <a:cs typeface="+mn-lt"/>
            </a:endParaRPr>
          </a:p>
          <a:p>
            <a:pPr>
              <a:lnSpc>
                <a:spcPct val="130000"/>
              </a:lnSpc>
            </a:pPr>
            <a:endParaRPr lang="fi-FI" sz="1200">
              <a:latin typeface="Comic Sans MS"/>
              <a:ea typeface="Meiryo"/>
            </a:endParaRPr>
          </a:p>
        </p:txBody>
      </p:sp>
      <p:sp>
        <p:nvSpPr>
          <p:cNvPr id="18"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clipart-kuva&#10;&#10;Kuvaus luotu automaattisesti">
            <a:extLst>
              <a:ext uri="{FF2B5EF4-FFF2-40B4-BE49-F238E27FC236}">
                <a16:creationId xmlns:a16="http://schemas.microsoft.com/office/drawing/2014/main" id="{F94FFC3A-01D8-ABC9-9E22-EB001669C4D2}"/>
              </a:ext>
            </a:extLst>
          </p:cNvPr>
          <p:cNvPicPr>
            <a:picLocks noChangeAspect="1"/>
          </p:cNvPicPr>
          <p:nvPr/>
        </p:nvPicPr>
        <p:blipFill>
          <a:blip r:embed="rId2"/>
          <a:stretch>
            <a:fillRect/>
          </a:stretch>
        </p:blipFill>
        <p:spPr>
          <a:xfrm>
            <a:off x="8133049" y="2611339"/>
            <a:ext cx="3249406" cy="1635321"/>
          </a:xfrm>
          <a:prstGeom prst="rect">
            <a:avLst/>
          </a:prstGeom>
        </p:spPr>
      </p:pic>
    </p:spTree>
    <p:extLst>
      <p:ext uri="{BB962C8B-B14F-4D97-AF65-F5344CB8AC3E}">
        <p14:creationId xmlns:p14="http://schemas.microsoft.com/office/powerpoint/2010/main" val="129668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7C6282F7-FE89-4BE1-BC8A-FD427B1E30EB}"/>
              </a:ext>
            </a:extLst>
          </p:cNvPr>
          <p:cNvSpPr>
            <a:spLocks noGrp="1"/>
          </p:cNvSpPr>
          <p:nvPr>
            <p:ph type="title"/>
          </p:nvPr>
        </p:nvSpPr>
        <p:spPr>
          <a:xfrm>
            <a:off x="6162259" y="893763"/>
            <a:ext cx="4527965" cy="637554"/>
          </a:xfrm>
        </p:spPr>
        <p:txBody>
          <a:bodyPr anchor="b">
            <a:normAutofit fontScale="90000"/>
          </a:bodyPr>
          <a:lstStyle/>
          <a:p>
            <a:r>
              <a:rPr lang="fi-FI">
                <a:ea typeface="Meiryo"/>
              </a:rPr>
              <a:t>Poissaolot</a:t>
            </a:r>
            <a:endParaRPr lang="fi-FI"/>
          </a:p>
        </p:txBody>
      </p:sp>
      <p:sp>
        <p:nvSpPr>
          <p:cNvPr id="36" name="Freeform: Shape 35">
            <a:extLst>
              <a:ext uri="{FF2B5EF4-FFF2-40B4-BE49-F238E27FC236}">
                <a16:creationId xmlns:a16="http://schemas.microsoft.com/office/drawing/2014/main" id="{9F87E4D0-D347-4DA8-81D7-104733308B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9DC9CEF6-58E1-4D78-BBBE-76F779AD9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47AF1248-67F7-4FEF-8D1D-FE33661A9C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Kuva 29" descr="Kuva, joka sisältää kohteen vuode, sisä, henkilö&#10;&#10;Kuvaus luotu automaattisesti">
            <a:extLst>
              <a:ext uri="{FF2B5EF4-FFF2-40B4-BE49-F238E27FC236}">
                <a16:creationId xmlns:a16="http://schemas.microsoft.com/office/drawing/2014/main" id="{F029C231-258C-C62A-F4A2-4ACD09728AF4}"/>
              </a:ext>
            </a:extLst>
          </p:cNvPr>
          <p:cNvPicPr>
            <a:picLocks noChangeAspect="1"/>
          </p:cNvPicPr>
          <p:nvPr/>
        </p:nvPicPr>
        <p:blipFill rotWithShape="1">
          <a:blip r:embed="rId2"/>
          <a:srcRect l="20574" r="18379" b="-2"/>
          <a:stretch/>
        </p:blipFill>
        <p:spPr>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graphicFrame>
        <p:nvGraphicFramePr>
          <p:cNvPr id="5" name="Sisällön paikkamerkki 2">
            <a:extLst>
              <a:ext uri="{FF2B5EF4-FFF2-40B4-BE49-F238E27FC236}">
                <a16:creationId xmlns:a16="http://schemas.microsoft.com/office/drawing/2014/main" id="{B0D54721-80D5-CFFF-D1D3-B8F862013485}"/>
              </a:ext>
            </a:extLst>
          </p:cNvPr>
          <p:cNvGraphicFramePr>
            <a:graphicFrameLocks noGrp="1"/>
          </p:cNvGraphicFramePr>
          <p:nvPr>
            <p:ph idx="1"/>
            <p:extLst>
              <p:ext uri="{D42A27DB-BD31-4B8C-83A1-F6EECF244321}">
                <p14:modId xmlns:p14="http://schemas.microsoft.com/office/powerpoint/2010/main" val="1685353428"/>
              </p:ext>
            </p:extLst>
          </p:nvPr>
        </p:nvGraphicFramePr>
        <p:xfrm>
          <a:off x="6162260" y="1447551"/>
          <a:ext cx="4691478" cy="522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35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A734D6EC-634C-FD88-D179-EC0FD3C3DBDA}"/>
              </a:ext>
            </a:extLst>
          </p:cNvPr>
          <p:cNvSpPr>
            <a:spLocks noGrp="1"/>
          </p:cNvSpPr>
          <p:nvPr>
            <p:ph type="title"/>
          </p:nvPr>
        </p:nvSpPr>
        <p:spPr>
          <a:xfrm>
            <a:off x="992518" y="442913"/>
            <a:ext cx="5271804" cy="1639888"/>
          </a:xfrm>
        </p:spPr>
        <p:txBody>
          <a:bodyPr anchor="b">
            <a:normAutofit/>
          </a:bodyPr>
          <a:lstStyle/>
          <a:p>
            <a:r>
              <a:rPr lang="fi-FI">
                <a:ea typeface="Meiryo"/>
              </a:rPr>
              <a:t>Arviointi</a:t>
            </a:r>
            <a:endParaRPr lang="fi-FI"/>
          </a:p>
        </p:txBody>
      </p:sp>
      <p:sp>
        <p:nvSpPr>
          <p:cNvPr id="3" name="Sisällön paikkamerkki 2">
            <a:extLst>
              <a:ext uri="{FF2B5EF4-FFF2-40B4-BE49-F238E27FC236}">
                <a16:creationId xmlns:a16="http://schemas.microsoft.com/office/drawing/2014/main" id="{DC3B413B-80AA-EAD7-5D2A-9A5F85E3210A}"/>
              </a:ext>
            </a:extLst>
          </p:cNvPr>
          <p:cNvSpPr>
            <a:spLocks noGrp="1"/>
          </p:cNvSpPr>
          <p:nvPr>
            <p:ph idx="1"/>
          </p:nvPr>
        </p:nvSpPr>
        <p:spPr>
          <a:xfrm>
            <a:off x="992519" y="2312988"/>
            <a:ext cx="5271804" cy="3651250"/>
          </a:xfrm>
        </p:spPr>
        <p:txBody>
          <a:bodyPr vert="horz" lIns="109728" tIns="109728" rIns="109728" bIns="91440" rtlCol="0" anchor="t">
            <a:normAutofit/>
          </a:bodyPr>
          <a:lstStyle/>
          <a:p>
            <a:pPr marL="285750" indent="-285750">
              <a:spcBef>
                <a:spcPts val="640"/>
              </a:spcBef>
              <a:buFont typeface="StarSymbol,Sans-Serif"/>
              <a:buChar char="•"/>
            </a:pPr>
            <a:r>
              <a:rPr lang="fi-FI">
                <a:latin typeface="Comic Sans MS"/>
                <a:ea typeface="+mn-lt"/>
                <a:cs typeface="+mn-lt"/>
              </a:rPr>
              <a:t>Arviointia tehdään tunneilla, testeillä ja pienillä kokeilla.</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Väliarviointi suoritetaan arviointikeskusteluna joulun tietämissä.</a:t>
            </a:r>
            <a:endParaRPr lang="en-US">
              <a:latin typeface="Comic Sans MS"/>
              <a:ea typeface="+mn-lt"/>
              <a:cs typeface="+mn-lt"/>
            </a:endParaRPr>
          </a:p>
          <a:p>
            <a:pPr marL="285750" indent="-285750">
              <a:spcBef>
                <a:spcPts val="640"/>
              </a:spcBef>
              <a:buFont typeface="StarSymbol,Sans-Serif"/>
              <a:buChar char="•"/>
            </a:pPr>
            <a:r>
              <a:rPr lang="fi-FI">
                <a:latin typeface="Comic Sans MS"/>
                <a:ea typeface="+mn-lt"/>
                <a:cs typeface="+mn-lt"/>
              </a:rPr>
              <a:t>Lukuvuosiarviointi on sanallinen (rastit) arviointi lukukauden lopuksi.</a:t>
            </a:r>
            <a:endParaRPr lang="en-US">
              <a:latin typeface="Comic Sans MS"/>
              <a:ea typeface="+mn-lt"/>
              <a:cs typeface="+mn-lt"/>
            </a:endParaRPr>
          </a:p>
          <a:p>
            <a:endParaRPr lang="fi-FI">
              <a:latin typeface="Comic Sans MS"/>
              <a:ea typeface="Meiryo"/>
            </a:endParaRPr>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teksti, seinä, sisä, näyttö&#10;&#10;Kuvaus luotu automaattisesti">
            <a:extLst>
              <a:ext uri="{FF2B5EF4-FFF2-40B4-BE49-F238E27FC236}">
                <a16:creationId xmlns:a16="http://schemas.microsoft.com/office/drawing/2014/main" id="{E09CD35E-23E4-9FE4-AC71-A371F94E5199}"/>
              </a:ext>
            </a:extLst>
          </p:cNvPr>
          <p:cNvPicPr>
            <a:picLocks noChangeAspect="1"/>
          </p:cNvPicPr>
          <p:nvPr/>
        </p:nvPicPr>
        <p:blipFill rotWithShape="1">
          <a:blip r:embed="rId2"/>
          <a:srcRect l="27076" r="21056"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78713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C4CE3C4-3600-4353-9FE1-B32D06BEF0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4E86E251-4C13-A18C-6641-69EDF7BD3AC7}"/>
              </a:ext>
            </a:extLst>
          </p:cNvPr>
          <p:cNvSpPr>
            <a:spLocks noGrp="1"/>
          </p:cNvSpPr>
          <p:nvPr>
            <p:ph type="title"/>
          </p:nvPr>
        </p:nvSpPr>
        <p:spPr>
          <a:xfrm>
            <a:off x="992518" y="442913"/>
            <a:ext cx="5185645" cy="1639888"/>
          </a:xfrm>
        </p:spPr>
        <p:txBody>
          <a:bodyPr anchor="b">
            <a:normAutofit/>
          </a:bodyPr>
          <a:lstStyle/>
          <a:p>
            <a:r>
              <a:rPr lang="fi-FI">
                <a:ea typeface="Meiryo"/>
              </a:rPr>
              <a:t>Tieto kulkee puolin ja toisin</a:t>
            </a:r>
            <a:endParaRPr lang="fi-FI"/>
          </a:p>
        </p:txBody>
      </p:sp>
      <p:sp>
        <p:nvSpPr>
          <p:cNvPr id="3" name="Sisällön paikkamerkki 2">
            <a:extLst>
              <a:ext uri="{FF2B5EF4-FFF2-40B4-BE49-F238E27FC236}">
                <a16:creationId xmlns:a16="http://schemas.microsoft.com/office/drawing/2014/main" id="{A23A3DCB-C32F-764D-D5D1-A552592D45A7}"/>
              </a:ext>
            </a:extLst>
          </p:cNvPr>
          <p:cNvSpPr>
            <a:spLocks noGrp="1"/>
          </p:cNvSpPr>
          <p:nvPr>
            <p:ph idx="1"/>
          </p:nvPr>
        </p:nvSpPr>
        <p:spPr>
          <a:xfrm>
            <a:off x="992519" y="2312988"/>
            <a:ext cx="5296964" cy="3651250"/>
          </a:xfrm>
        </p:spPr>
        <p:txBody>
          <a:bodyPr vert="horz" lIns="109728" tIns="109728" rIns="109728" bIns="91440" rtlCol="0" anchor="t">
            <a:normAutofit/>
          </a:bodyPr>
          <a:lstStyle/>
          <a:p>
            <a:pPr marL="285750" indent="-285750">
              <a:lnSpc>
                <a:spcPct val="130000"/>
              </a:lnSpc>
              <a:spcBef>
                <a:spcPts val="640"/>
              </a:spcBef>
              <a:buFont typeface="StarSymbol,Sans-Serif"/>
              <a:buChar char="•"/>
            </a:pPr>
            <a:r>
              <a:rPr lang="fi-FI" sz="1400">
                <a:latin typeface="Comic Sans MS"/>
                <a:ea typeface="+mn-lt"/>
                <a:cs typeface="+mn-lt"/>
              </a:rPr>
              <a:t>Tiedotus tapahtuu Wilmassa koulusta kotiin ja kodista kouluun.</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Sellaiset asiat, jotka edellyttävät reagointia koulupäivän aikana, pitää soittaa. En välttämättä ehdi lukea teksti- tai Wilma-viestejä päivällä.</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Kiusaamistapaukset ilmoitetaan puolin ja toisin välittömästi, jotta asioihin päästään heti puuttumaan. </a:t>
            </a:r>
            <a:endParaRPr lang="en-US" sz="1400">
              <a:latin typeface="Comic Sans MS"/>
              <a:ea typeface="+mn-lt"/>
              <a:cs typeface="+mn-lt"/>
            </a:endParaRPr>
          </a:p>
          <a:p>
            <a:pPr marL="285750" indent="-285750">
              <a:lnSpc>
                <a:spcPct val="130000"/>
              </a:lnSpc>
              <a:spcBef>
                <a:spcPts val="640"/>
              </a:spcBef>
              <a:buFont typeface="StarSymbol,Sans-Serif"/>
              <a:buChar char="•"/>
            </a:pPr>
            <a:r>
              <a:rPr lang="fi-FI" sz="1400">
                <a:latin typeface="Comic Sans MS"/>
                <a:ea typeface="+mn-lt"/>
                <a:cs typeface="+mn-lt"/>
              </a:rPr>
              <a:t>Ottakaa aina yhteyttä, jos jokin asia mietityttää tai ihmetyttää.</a:t>
            </a:r>
            <a:endParaRPr lang="en-US" sz="1400">
              <a:latin typeface="Comic Sans MS"/>
              <a:ea typeface="+mn-lt"/>
              <a:cs typeface="+mn-lt"/>
            </a:endParaRPr>
          </a:p>
          <a:p>
            <a:pPr>
              <a:lnSpc>
                <a:spcPct val="130000"/>
              </a:lnSpc>
            </a:pPr>
            <a:endParaRPr lang="fi-FI" sz="1400">
              <a:latin typeface="Comic Sans MS"/>
              <a:ea typeface="Meiryo"/>
            </a:endParaRPr>
          </a:p>
        </p:txBody>
      </p:sp>
      <p:pic>
        <p:nvPicPr>
          <p:cNvPr id="4" name="Kuva 4" descr="Kuva, joka sisältää kohteen clipart-kuva&#10;&#10;Kuvaus luotu automaattisesti">
            <a:extLst>
              <a:ext uri="{FF2B5EF4-FFF2-40B4-BE49-F238E27FC236}">
                <a16:creationId xmlns:a16="http://schemas.microsoft.com/office/drawing/2014/main" id="{9783B40C-D059-6655-4575-F06167AD9016}"/>
              </a:ext>
            </a:extLst>
          </p:cNvPr>
          <p:cNvPicPr>
            <a:picLocks noChangeAspect="1"/>
          </p:cNvPicPr>
          <p:nvPr/>
        </p:nvPicPr>
        <p:blipFill>
          <a:blip r:embed="rId2"/>
          <a:stretch>
            <a:fillRect/>
          </a:stretch>
        </p:blipFill>
        <p:spPr>
          <a:xfrm>
            <a:off x="8352225" y="964568"/>
            <a:ext cx="2760163" cy="4928864"/>
          </a:xfrm>
          <a:prstGeom prst="rect">
            <a:avLst/>
          </a:prstGeom>
        </p:spPr>
      </p:pic>
    </p:spTree>
    <p:extLst>
      <p:ext uri="{BB962C8B-B14F-4D97-AF65-F5344CB8AC3E}">
        <p14:creationId xmlns:p14="http://schemas.microsoft.com/office/powerpoint/2010/main" val="7850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Kuva 4" descr="Kuva, joka sisältää kohteen henkilö, sisä, väkijoukko&#10;&#10;Kuvaus luotu automaattisesti">
            <a:extLst>
              <a:ext uri="{FF2B5EF4-FFF2-40B4-BE49-F238E27FC236}">
                <a16:creationId xmlns:a16="http://schemas.microsoft.com/office/drawing/2014/main" id="{0610AFE7-2259-E327-4D38-7AB551DE01BC}"/>
              </a:ext>
            </a:extLst>
          </p:cNvPr>
          <p:cNvPicPr>
            <a:picLocks noChangeAspect="1"/>
          </p:cNvPicPr>
          <p:nvPr/>
        </p:nvPicPr>
        <p:blipFill rotWithShape="1">
          <a:blip r:embed="rId2"/>
          <a:srcRect l="21633" r="5358" b="-2"/>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13" name="Freeform: Shape 12">
            <a:extLst>
              <a:ext uri="{FF2B5EF4-FFF2-40B4-BE49-F238E27FC236}">
                <a16:creationId xmlns:a16="http://schemas.microsoft.com/office/drawing/2014/main" id="{0BA56A81-C9DD-4EBA-9E13-32FFB51CF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Otsikko 1">
            <a:extLst>
              <a:ext uri="{FF2B5EF4-FFF2-40B4-BE49-F238E27FC236}">
                <a16:creationId xmlns:a16="http://schemas.microsoft.com/office/drawing/2014/main" id="{FE09DD4A-2AF7-A8DF-A20A-70DC79D58DD5}"/>
              </a:ext>
            </a:extLst>
          </p:cNvPr>
          <p:cNvSpPr>
            <a:spLocks noGrp="1"/>
          </p:cNvSpPr>
          <p:nvPr>
            <p:ph type="title"/>
          </p:nvPr>
        </p:nvSpPr>
        <p:spPr>
          <a:xfrm>
            <a:off x="992518" y="442913"/>
            <a:ext cx="4780129" cy="533423"/>
          </a:xfrm>
        </p:spPr>
        <p:txBody>
          <a:bodyPr anchor="b">
            <a:normAutofit fontScale="90000"/>
          </a:bodyPr>
          <a:lstStyle/>
          <a:p>
            <a:endParaRPr lang="fi-FI"/>
          </a:p>
        </p:txBody>
      </p:sp>
      <p:sp>
        <p:nvSpPr>
          <p:cNvPr id="3" name="Sisällön paikkamerkki 2">
            <a:extLst>
              <a:ext uri="{FF2B5EF4-FFF2-40B4-BE49-F238E27FC236}">
                <a16:creationId xmlns:a16="http://schemas.microsoft.com/office/drawing/2014/main" id="{0DBCD8F4-A8D0-A6AE-6503-B0ED91242094}"/>
              </a:ext>
            </a:extLst>
          </p:cNvPr>
          <p:cNvSpPr>
            <a:spLocks noGrp="1"/>
          </p:cNvSpPr>
          <p:nvPr>
            <p:ph idx="1"/>
          </p:nvPr>
        </p:nvSpPr>
        <p:spPr>
          <a:xfrm>
            <a:off x="992518" y="1321345"/>
            <a:ext cx="5368525" cy="4642893"/>
          </a:xfrm>
        </p:spPr>
        <p:txBody>
          <a:bodyPr vert="horz" lIns="109728" tIns="109728" rIns="109728" bIns="91440" rtlCol="0" anchor="t">
            <a:normAutofit/>
          </a:bodyPr>
          <a:lstStyle/>
          <a:p>
            <a:pPr marL="285750" indent="-285750">
              <a:lnSpc>
                <a:spcPct val="130000"/>
              </a:lnSpc>
              <a:spcBef>
                <a:spcPts val="640"/>
              </a:spcBef>
              <a:buFont typeface="StarSymbol,Sans-Serif"/>
              <a:buChar char="•"/>
            </a:pPr>
            <a:r>
              <a:rPr lang="fi-FI" sz="1600">
                <a:latin typeface="Comic Sans MS"/>
                <a:ea typeface="+mn-lt"/>
                <a:cs typeface="+mn-lt"/>
              </a:rPr>
              <a:t>Jos perheessä tapahtuu isoja asioita, on koulussa siitä hyvä tietää.</a:t>
            </a:r>
            <a:endParaRPr lang="en-US" sz="1600">
              <a:latin typeface="Comic Sans MS"/>
              <a:ea typeface="+mn-lt"/>
              <a:cs typeface="+mn-lt"/>
            </a:endParaRPr>
          </a:p>
          <a:p>
            <a:pPr marL="285750" indent="-285750">
              <a:lnSpc>
                <a:spcPct val="130000"/>
              </a:lnSpc>
              <a:spcBef>
                <a:spcPts val="640"/>
              </a:spcBef>
              <a:buFont typeface="StarSymbol,Sans-Serif"/>
              <a:buChar char="•"/>
            </a:pPr>
            <a:r>
              <a:rPr lang="fi-FI" sz="1600">
                <a:latin typeface="Comic Sans MS"/>
                <a:ea typeface="+mn-lt"/>
                <a:cs typeface="+mn-lt"/>
              </a:rPr>
              <a:t>Jos oppilas ei voi osallistua tai saa osallistua rajoitetusti koululiikuntaan, siitä tulee aikuisen ilmoittaa opettajalle.</a:t>
            </a:r>
            <a:endParaRPr lang="en-US" sz="1600">
              <a:latin typeface="Comic Sans MS"/>
              <a:ea typeface="+mn-lt"/>
              <a:cs typeface="+mn-lt"/>
            </a:endParaRPr>
          </a:p>
          <a:p>
            <a:pPr marL="285750" indent="-285750">
              <a:lnSpc>
                <a:spcPct val="130000"/>
              </a:lnSpc>
              <a:spcBef>
                <a:spcPts val="640"/>
              </a:spcBef>
              <a:buFont typeface="StarSymbol,Sans-Serif"/>
              <a:buChar char="•"/>
            </a:pPr>
            <a:r>
              <a:rPr lang="fi-FI" sz="1600">
                <a:latin typeface="Comic Sans MS"/>
                <a:ea typeface="+mn-lt"/>
                <a:cs typeface="+mn-lt"/>
              </a:rPr>
              <a:t>Jos lapsi tarvitsee päivän aikana esim. särkylääkettä, ottakaa yhteys opettajaan, sovitaan lääkkeille säilytyspaikka. Lapsi ottaa sen itse teidän vastuulla. Lääkinnän tarpeesta olisi kuitenkin hyvä ilmoittaa opettajalle. Opettajilla ei ole lupa lääkitä. </a:t>
            </a:r>
            <a:endParaRPr lang="en-US" sz="1600">
              <a:latin typeface="Comic Sans MS"/>
              <a:ea typeface="+mn-lt"/>
              <a:cs typeface="+mn-lt"/>
            </a:endParaRPr>
          </a:p>
          <a:p>
            <a:pPr>
              <a:lnSpc>
                <a:spcPct val="130000"/>
              </a:lnSpc>
              <a:spcBef>
                <a:spcPts val="640"/>
              </a:spcBef>
            </a:pPr>
            <a:endParaRPr lang="fi-FI" sz="1600">
              <a:latin typeface="Comic Sans MS"/>
              <a:ea typeface="+mn-lt"/>
              <a:cs typeface="+mn-lt"/>
            </a:endParaRPr>
          </a:p>
          <a:p>
            <a:pPr>
              <a:lnSpc>
                <a:spcPct val="130000"/>
              </a:lnSpc>
            </a:pPr>
            <a:endParaRPr lang="fi-FI" sz="1600">
              <a:latin typeface="Comic Sans MS"/>
              <a:ea typeface="Meiryo"/>
            </a:endParaRPr>
          </a:p>
        </p:txBody>
      </p:sp>
    </p:spTree>
    <p:extLst>
      <p:ext uri="{BB962C8B-B14F-4D97-AF65-F5344CB8AC3E}">
        <p14:creationId xmlns:p14="http://schemas.microsoft.com/office/powerpoint/2010/main" val="1899606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C5C51450DC292428F700ECD066D663B" ma:contentTypeVersion="16" ma:contentTypeDescription="Luo uusi asiakirja." ma:contentTypeScope="" ma:versionID="ed2f9f378e8fcef4cb5262b51be7bb38">
  <xsd:schema xmlns:xsd="http://www.w3.org/2001/XMLSchema" xmlns:xs="http://www.w3.org/2001/XMLSchema" xmlns:p="http://schemas.microsoft.com/office/2006/metadata/properties" xmlns:ns2="4d4d421b-b4d3-468b-a9e4-59f5e6f875c5" xmlns:ns3="f86328d0-64f3-4071-98fe-a419545daba0" targetNamespace="http://schemas.microsoft.com/office/2006/metadata/properties" ma:root="true" ma:fieldsID="8168166c7ebd49a397220daf83cde2e8" ns2:_="" ns3:_="">
    <xsd:import namespace="4d4d421b-b4d3-468b-a9e4-59f5e6f875c5"/>
    <xsd:import namespace="f86328d0-64f3-4071-98fe-a419545da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421b-b4d3-468b-a9e4-59f5e6f875c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c832eb66-61b8-4d85-aedd-df2f883ef559"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6328d0-64f3-4071-98fe-a419545daba0"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656a3903-8c8f-4275-a779-c3e9dcb4d0af}" ma:internalName="TaxCatchAll" ma:showField="CatchAllData" ma:web="f86328d0-64f3-4071-98fe-a419545dab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86328d0-64f3-4071-98fe-a419545daba0" xsi:nil="true"/>
    <lcf76f155ced4ddcb4097134ff3c332f xmlns="4d4d421b-b4d3-468b-a9e4-59f5e6f875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6A676D-B044-45A7-B62B-268A53434600}">
  <ds:schemaRefs>
    <ds:schemaRef ds:uri="http://schemas.microsoft.com/sharepoint/v3/contenttype/forms"/>
  </ds:schemaRefs>
</ds:datastoreItem>
</file>

<file path=customXml/itemProps2.xml><?xml version="1.0" encoding="utf-8"?>
<ds:datastoreItem xmlns:ds="http://schemas.openxmlformats.org/officeDocument/2006/customXml" ds:itemID="{99148DBC-F3D3-49AD-B9FB-11DA1E6C173B}">
  <ds:schemaRefs>
    <ds:schemaRef ds:uri="4d4d421b-b4d3-468b-a9e4-59f5e6f875c5"/>
    <ds:schemaRef ds:uri="f86328d0-64f3-4071-98fe-a419545dab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B66D99-8C00-43C9-8EFF-B396BA0E21F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86328d0-64f3-4071-98fe-a419545daba0"/>
    <ds:schemaRef ds:uri="4d4d421b-b4d3-468b-a9e4-59f5e6f875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239</TotalTime>
  <Words>1018</Words>
  <Application>Microsoft Office PowerPoint</Application>
  <PresentationFormat>Laajakuva</PresentationFormat>
  <Paragraphs>124</Paragraphs>
  <Slides>25</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25</vt:i4>
      </vt:variant>
    </vt:vector>
  </HeadingPairs>
  <TitlesOfParts>
    <vt:vector size="32" baseType="lpstr">
      <vt:lpstr>Arial,Sans-Serif</vt:lpstr>
      <vt:lpstr>Calibri Light</vt:lpstr>
      <vt:lpstr>Comic Sans MS</vt:lpstr>
      <vt:lpstr>Corbel</vt:lpstr>
      <vt:lpstr>Meiryo</vt:lpstr>
      <vt:lpstr>StarSymbol,Sans-Serif</vt:lpstr>
      <vt:lpstr>SketchLinesVTI</vt:lpstr>
      <vt:lpstr>Vanhempainilta</vt:lpstr>
      <vt:lpstr>Koulumme aikuisia</vt:lpstr>
      <vt:lpstr>Oppilashuollon video</vt:lpstr>
      <vt:lpstr>Tuntijako</vt:lpstr>
      <vt:lpstr>Läksyt</vt:lpstr>
      <vt:lpstr>Poissaolot</vt:lpstr>
      <vt:lpstr>Arviointi</vt:lpstr>
      <vt:lpstr>Tieto kulkee puolin ja toisin</vt:lpstr>
      <vt:lpstr>PowerPoint-esitys</vt:lpstr>
      <vt:lpstr>Koululaisen parhaaksi</vt:lpstr>
      <vt:lpstr>Luokan käytänteitä</vt:lpstr>
      <vt:lpstr>PowerPoint-esitys</vt:lpstr>
      <vt:lpstr>Synttärit</vt:lpstr>
      <vt:lpstr>Xylitol-pastillit</vt:lpstr>
      <vt:lpstr>Koulumatka</vt:lpstr>
      <vt:lpstr>Musikaali</vt:lpstr>
      <vt:lpstr>Äidinkieli</vt:lpstr>
      <vt:lpstr>Matematiikka</vt:lpstr>
      <vt:lpstr>Englanti</vt:lpstr>
      <vt:lpstr>Luokan arki</vt:lpstr>
      <vt:lpstr>Pedanet-sivut</vt:lpstr>
      <vt:lpstr>IP-kerho</vt:lpstr>
      <vt:lpstr>Kuinka toimin</vt:lpstr>
      <vt:lpstr>Yhteystiedot IP</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Johanna Leppäharju</dc:creator>
  <cp:lastModifiedBy>Johanna Leppäharju</cp:lastModifiedBy>
  <cp:revision>4</cp:revision>
  <dcterms:created xsi:type="dcterms:W3CDTF">2022-08-14T19:41:11Z</dcterms:created>
  <dcterms:modified xsi:type="dcterms:W3CDTF">2022-08-17T16:15:21Z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0x010100BC5C51450DC292428F700ECD066D663B</vt:lpwstr>
  </property>
  <property fmtid="{D5CDD505-2E9C-101B-9397-08002B2CF9AE}" pid="3" name="MediaServiceImageTags">
    <vt:lpwstr/>
  </property>
</Properties>
</file>