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10803-6FCD-DA56-7FB8-781D54F25815}" v="5" dt="2022-03-24T11:25:28.719"/>
    <p1510:client id="{C979A024-5944-4E96-B196-FC2F8DE3A0E1}" v="158" dt="2022-03-21T11:54:38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ritta Helin" userId="S::piritta.helin@edusiilinjarvi.fi::c84045ec-a683-4e87-b085-83935d4b6b39" providerId="AD" clId="Web-{C979A024-5944-4E96-B196-FC2F8DE3A0E1}"/>
    <pc:docChg chg="addSld modSld">
      <pc:chgData name="Piritta Helin" userId="S::piritta.helin@edusiilinjarvi.fi::c84045ec-a683-4e87-b085-83935d4b6b39" providerId="AD" clId="Web-{C979A024-5944-4E96-B196-FC2F8DE3A0E1}" dt="2022-03-21T11:54:38.942" v="158" actId="20577"/>
      <pc:docMkLst>
        <pc:docMk/>
      </pc:docMkLst>
      <pc:sldChg chg="addSp delSp modSp mod setBg setClrOvrMap">
        <pc:chgData name="Piritta Helin" userId="S::piritta.helin@edusiilinjarvi.fi::c84045ec-a683-4e87-b085-83935d4b6b39" providerId="AD" clId="Web-{C979A024-5944-4E96-B196-FC2F8DE3A0E1}" dt="2022-03-21T11:50:25.054" v="30" actId="20577"/>
        <pc:sldMkLst>
          <pc:docMk/>
          <pc:sldMk cId="782385677" sldId="256"/>
        </pc:sldMkLst>
        <pc:spChg chg="del mod">
          <ac:chgData name="Piritta Helin" userId="S::piritta.helin@edusiilinjarvi.fi::c84045ec-a683-4e87-b085-83935d4b6b39" providerId="AD" clId="Web-{C979A024-5944-4E96-B196-FC2F8DE3A0E1}" dt="2022-03-21T11:49:35.598" v="19"/>
          <ac:spMkLst>
            <pc:docMk/>
            <pc:sldMk cId="782385677" sldId="256"/>
            <ac:spMk id="2" creationId="{00000000-0000-0000-0000-000000000000}"/>
          </ac:spMkLst>
        </pc:spChg>
        <pc:spChg chg="mod">
          <ac:chgData name="Piritta Helin" userId="S::piritta.helin@edusiilinjarvi.fi::c84045ec-a683-4e87-b085-83935d4b6b39" providerId="AD" clId="Web-{C979A024-5944-4E96-B196-FC2F8DE3A0E1}" dt="2022-03-21T11:50:25.054" v="30" actId="20577"/>
          <ac:spMkLst>
            <pc:docMk/>
            <pc:sldMk cId="782385677" sldId="256"/>
            <ac:spMk id="3" creationId="{00000000-0000-0000-0000-000000000000}"/>
          </ac:spMkLst>
        </pc:spChg>
        <pc:spChg chg="add del mod">
          <ac:chgData name="Piritta Helin" userId="S::piritta.helin@edusiilinjarvi.fi::c84045ec-a683-4e87-b085-83935d4b6b39" providerId="AD" clId="Web-{C979A024-5944-4E96-B196-FC2F8DE3A0E1}" dt="2022-03-21T11:49:59.146" v="24"/>
          <ac:spMkLst>
            <pc:docMk/>
            <pc:sldMk cId="782385677" sldId="256"/>
            <ac:spMk id="5" creationId="{61E82877-8143-7748-4F0D-8305F32BFCDA}"/>
          </ac:spMkLst>
        </pc:spChg>
        <pc:spChg chg="add del">
          <ac:chgData name="Piritta Helin" userId="S::piritta.helin@edusiilinjarvi.fi::c84045ec-a683-4e87-b085-83935d4b6b39" providerId="AD" clId="Web-{C979A024-5944-4E96-B196-FC2F8DE3A0E1}" dt="2022-03-21T11:49:02.581" v="14"/>
          <ac:spMkLst>
            <pc:docMk/>
            <pc:sldMk cId="782385677" sldId="256"/>
            <ac:spMk id="9" creationId="{87CC2527-562A-4F69-B487-4371E5B243E7}"/>
          </ac:spMkLst>
        </pc:spChg>
        <pc:spChg chg="add del">
          <ac:chgData name="Piritta Helin" userId="S::piritta.helin@edusiilinjarvi.fi::c84045ec-a683-4e87-b085-83935d4b6b39" providerId="AD" clId="Web-{C979A024-5944-4E96-B196-FC2F8DE3A0E1}" dt="2022-03-21T11:49:41.723" v="20"/>
          <ac:spMkLst>
            <pc:docMk/>
            <pc:sldMk cId="782385677" sldId="256"/>
            <ac:spMk id="16" creationId="{5A59F003-E00A-43F9-91DC-CC54E3B87466}"/>
          </ac:spMkLst>
        </pc:spChg>
        <pc:spChg chg="add del">
          <ac:chgData name="Piritta Helin" userId="S::piritta.helin@edusiilinjarvi.fi::c84045ec-a683-4e87-b085-83935d4b6b39" providerId="AD" clId="Web-{C979A024-5944-4E96-B196-FC2F8DE3A0E1}" dt="2022-03-21T11:49:41.723" v="20"/>
          <ac:spMkLst>
            <pc:docMk/>
            <pc:sldMk cId="782385677" sldId="256"/>
            <ac:spMk id="18" creationId="{D74A4382-E3AD-430A-9A1F-DFA3E0E77A7D}"/>
          </ac:spMkLst>
        </pc:spChg>
        <pc:spChg chg="add del">
          <ac:chgData name="Piritta Helin" userId="S::piritta.helin@edusiilinjarvi.fi::c84045ec-a683-4e87-b085-83935d4b6b39" providerId="AD" clId="Web-{C979A024-5944-4E96-B196-FC2F8DE3A0E1}" dt="2022-03-21T11:49:41.723" v="20"/>
          <ac:spMkLst>
            <pc:docMk/>
            <pc:sldMk cId="782385677" sldId="256"/>
            <ac:spMk id="20" creationId="{79F40191-0F44-4FD1-82CC-ACB507C14BE6}"/>
          </ac:spMkLst>
        </pc:spChg>
        <pc:spChg chg="add">
          <ac:chgData name="Piritta Helin" userId="S::piritta.helin@edusiilinjarvi.fi::c84045ec-a683-4e87-b085-83935d4b6b39" providerId="AD" clId="Web-{C979A024-5944-4E96-B196-FC2F8DE3A0E1}" dt="2022-03-21T11:49:41.723" v="20"/>
          <ac:spMkLst>
            <pc:docMk/>
            <pc:sldMk cId="782385677" sldId="256"/>
            <ac:spMk id="25" creationId="{87CC2527-562A-4F69-B487-4371E5B243E7}"/>
          </ac:spMkLst>
        </pc:spChg>
        <pc:picChg chg="add mod ord">
          <ac:chgData name="Piritta Helin" userId="S::piritta.helin@edusiilinjarvi.fi::c84045ec-a683-4e87-b085-83935d4b6b39" providerId="AD" clId="Web-{C979A024-5944-4E96-B196-FC2F8DE3A0E1}" dt="2022-03-21T11:50:07.600" v="27" actId="1076"/>
          <ac:picMkLst>
            <pc:docMk/>
            <pc:sldMk cId="782385677" sldId="256"/>
            <ac:picMk id="4" creationId="{7A71DEAF-56BE-8C60-9B11-5A45E3119023}"/>
          </ac:picMkLst>
        </pc:picChg>
        <pc:cxnChg chg="add del">
          <ac:chgData name="Piritta Helin" userId="S::piritta.helin@edusiilinjarvi.fi::c84045ec-a683-4e87-b085-83935d4b6b39" providerId="AD" clId="Web-{C979A024-5944-4E96-B196-FC2F8DE3A0E1}" dt="2022-03-21T11:49:02.581" v="14"/>
          <ac:cxnSpMkLst>
            <pc:docMk/>
            <pc:sldMk cId="782385677" sldId="256"/>
            <ac:cxnSpMk id="11" creationId="{BCDAEC91-5BCE-4B55-9CC0-43EF94CB734B}"/>
          </ac:cxnSpMkLst>
        </pc:cxnChg>
        <pc:cxnChg chg="add">
          <ac:chgData name="Piritta Helin" userId="S::piritta.helin@edusiilinjarvi.fi::c84045ec-a683-4e87-b085-83935d4b6b39" providerId="AD" clId="Web-{C979A024-5944-4E96-B196-FC2F8DE3A0E1}" dt="2022-03-21T11:49:41.723" v="20"/>
          <ac:cxnSpMkLst>
            <pc:docMk/>
            <pc:sldMk cId="782385677" sldId="256"/>
            <ac:cxnSpMk id="27" creationId="{BCDAEC91-5BCE-4B55-9CC0-43EF94CB734B}"/>
          </ac:cxnSpMkLst>
        </pc:cxnChg>
      </pc:sldChg>
      <pc:sldChg chg="addSp modSp new mod setBg setClrOvrMap">
        <pc:chgData name="Piritta Helin" userId="S::piritta.helin@edusiilinjarvi.fi::c84045ec-a683-4e87-b085-83935d4b6b39" providerId="AD" clId="Web-{C979A024-5944-4E96-B196-FC2F8DE3A0E1}" dt="2022-03-21T11:47:44.842" v="2"/>
        <pc:sldMkLst>
          <pc:docMk/>
          <pc:sldMk cId="2762951338" sldId="257"/>
        </pc:sldMkLst>
        <pc:picChg chg="add mod">
          <ac:chgData name="Piritta Helin" userId="S::piritta.helin@edusiilinjarvi.fi::c84045ec-a683-4e87-b085-83935d4b6b39" providerId="AD" clId="Web-{C979A024-5944-4E96-B196-FC2F8DE3A0E1}" dt="2022-03-21T11:47:44.842" v="2"/>
          <ac:picMkLst>
            <pc:docMk/>
            <pc:sldMk cId="2762951338" sldId="257"/>
            <ac:picMk id="2" creationId="{688516F7-ACFF-BA4C-6E37-342E0B283318}"/>
          </ac:picMkLst>
        </pc:picChg>
      </pc:sldChg>
      <pc:sldChg chg="modSp new">
        <pc:chgData name="Piritta Helin" userId="S::piritta.helin@edusiilinjarvi.fi::c84045ec-a683-4e87-b085-83935d4b6b39" providerId="AD" clId="Web-{C979A024-5944-4E96-B196-FC2F8DE3A0E1}" dt="2022-03-21T11:54:38.942" v="158" actId="20577"/>
        <pc:sldMkLst>
          <pc:docMk/>
          <pc:sldMk cId="2712778058" sldId="258"/>
        </pc:sldMkLst>
        <pc:spChg chg="mod">
          <ac:chgData name="Piritta Helin" userId="S::piritta.helin@edusiilinjarvi.fi::c84045ec-a683-4e87-b085-83935d4b6b39" providerId="AD" clId="Web-{C979A024-5944-4E96-B196-FC2F8DE3A0E1}" dt="2022-03-21T11:50:38.976" v="32" actId="20577"/>
          <ac:spMkLst>
            <pc:docMk/>
            <pc:sldMk cId="2712778058" sldId="258"/>
            <ac:spMk id="2" creationId="{877125FE-13AE-58F2-6113-B74A7EFB90F8}"/>
          </ac:spMkLst>
        </pc:spChg>
        <pc:spChg chg="mod">
          <ac:chgData name="Piritta Helin" userId="S::piritta.helin@edusiilinjarvi.fi::c84045ec-a683-4e87-b085-83935d4b6b39" providerId="AD" clId="Web-{C979A024-5944-4E96-B196-FC2F8DE3A0E1}" dt="2022-03-21T11:54:38.942" v="158" actId="20577"/>
          <ac:spMkLst>
            <pc:docMk/>
            <pc:sldMk cId="2712778058" sldId="258"/>
            <ac:spMk id="3" creationId="{4B846549-2235-6F37-C6B1-608A59002FF6}"/>
          </ac:spMkLst>
        </pc:spChg>
      </pc:sldChg>
    </pc:docChg>
  </pc:docChgLst>
  <pc:docChgLst>
    <pc:chgData name="Piritta Helin" userId="S::piritta.helin@edusiilinjarvi.fi::c84045ec-a683-4e87-b085-83935d4b6b39" providerId="AD" clId="Web-{14910803-6FCD-DA56-7FB8-781D54F25815}"/>
    <pc:docChg chg="modSld">
      <pc:chgData name="Piritta Helin" userId="S::piritta.helin@edusiilinjarvi.fi::c84045ec-a683-4e87-b085-83935d4b6b39" providerId="AD" clId="Web-{14910803-6FCD-DA56-7FB8-781D54F25815}" dt="2022-03-24T11:25:28.719" v="4" actId="1076"/>
      <pc:docMkLst>
        <pc:docMk/>
      </pc:docMkLst>
      <pc:sldChg chg="modSp">
        <pc:chgData name="Piritta Helin" userId="S::piritta.helin@edusiilinjarvi.fi::c84045ec-a683-4e87-b085-83935d4b6b39" providerId="AD" clId="Web-{14910803-6FCD-DA56-7FB8-781D54F25815}" dt="2022-03-24T11:25:28.719" v="4" actId="1076"/>
        <pc:sldMkLst>
          <pc:docMk/>
          <pc:sldMk cId="2762951338" sldId="257"/>
        </pc:sldMkLst>
        <pc:picChg chg="mod">
          <ac:chgData name="Piritta Helin" userId="S::piritta.helin@edusiilinjarvi.fi::c84045ec-a683-4e87-b085-83935d4b6b39" providerId="AD" clId="Web-{14910803-6FCD-DA56-7FB8-781D54F25815}" dt="2022-03-24T11:25:28.719" v="4" actId="1076"/>
          <ac:picMkLst>
            <pc:docMk/>
            <pc:sldMk cId="2762951338" sldId="257"/>
            <ac:picMk id="2" creationId="{688516F7-ACFF-BA4C-6E37-342E0B2833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>
            <a:extLst>
              <a:ext uri="{FF2B5EF4-FFF2-40B4-BE49-F238E27FC236}">
                <a16:creationId xmlns:a16="http://schemas.microsoft.com/office/drawing/2014/main" id="{7A71DEAF-56BE-8C60-9B11-5A45E3119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14" b="12861"/>
          <a:stretch/>
        </p:blipFill>
        <p:spPr>
          <a:xfrm>
            <a:off x="41773" y="10"/>
            <a:ext cx="12191980" cy="6857990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7782910" y="5232237"/>
            <a:ext cx="4330262" cy="1403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4800" dirty="0">
                <a:cs typeface="Calibri"/>
              </a:rPr>
              <a:t>Kurjet palaavat</a:t>
            </a:r>
            <a:endParaRPr lang="fi-FI" sz="48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7125FE-13AE-58F2-6113-B74A7EFB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alibri"/>
                <a:cs typeface="Calibri"/>
              </a:rPr>
              <a:t>Kurjet palaavat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846549-2235-6F37-C6B1-608A59002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Hahmottele kevyesti lyijykynällä kurki mallikuvan mukaan. Tee myös värien rajat.</a:t>
            </a:r>
          </a:p>
          <a:p>
            <a:r>
              <a:rPr lang="fi-FI" dirty="0">
                <a:cs typeface="Calibri"/>
              </a:rPr>
              <a:t>Väritä kurki liituväreillä. Huomaa värityksen suunta = höyhenten suunta.</a:t>
            </a:r>
          </a:p>
          <a:p>
            <a:r>
              <a:rPr lang="fi-FI" dirty="0">
                <a:cs typeface="Calibri"/>
              </a:rPr>
              <a:t>Töpötä pullovärillä pilviä siniselle taustapaperille.</a:t>
            </a:r>
          </a:p>
          <a:p>
            <a:r>
              <a:rPr lang="fi-FI" dirty="0">
                <a:cs typeface="Calibri"/>
              </a:rPr>
              <a:t>Leikkaa kurki irti ja liimaa taustalle.</a:t>
            </a:r>
          </a:p>
        </p:txBody>
      </p:sp>
    </p:spTree>
    <p:extLst>
      <p:ext uri="{BB962C8B-B14F-4D97-AF65-F5344CB8AC3E}">
        <p14:creationId xmlns:p14="http://schemas.microsoft.com/office/powerpoint/2010/main" val="2712778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ulko, lintu, taivas, lentävä&#10;&#10;Kuvaus luotu automaattisesti">
            <a:extLst>
              <a:ext uri="{FF2B5EF4-FFF2-40B4-BE49-F238E27FC236}">
                <a16:creationId xmlns:a16="http://schemas.microsoft.com/office/drawing/2014/main" id="{688516F7-ACFF-BA4C-6E37-342E0B283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9381"/>
          <a:stretch/>
        </p:blipFill>
        <p:spPr>
          <a:xfrm>
            <a:off x="321734" y="257468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1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6328d0-64f3-4071-98fe-a419545daba0" xsi:nil="true"/>
    <lcf76f155ced4ddcb4097134ff3c332f xmlns="4d4d421b-b4d3-468b-a9e4-59f5e6f875c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C5C51450DC292428F700ECD066D663B" ma:contentTypeVersion="16" ma:contentTypeDescription="Luo uusi asiakirja." ma:contentTypeScope="" ma:versionID="ed2f9f378e8fcef4cb5262b51be7bb38">
  <xsd:schema xmlns:xsd="http://www.w3.org/2001/XMLSchema" xmlns:xs="http://www.w3.org/2001/XMLSchema" xmlns:p="http://schemas.microsoft.com/office/2006/metadata/properties" xmlns:ns2="4d4d421b-b4d3-468b-a9e4-59f5e6f875c5" xmlns:ns3="f86328d0-64f3-4071-98fe-a419545daba0" targetNamespace="http://schemas.microsoft.com/office/2006/metadata/properties" ma:root="true" ma:fieldsID="8168166c7ebd49a397220daf83cde2e8" ns2:_="" ns3:_="">
    <xsd:import namespace="4d4d421b-b4d3-468b-a9e4-59f5e6f875c5"/>
    <xsd:import namespace="f86328d0-64f3-4071-98fe-a419545da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421b-b4d3-468b-a9e4-59f5e6f875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c832eb66-61b8-4d85-aedd-df2f883ef5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328d0-64f3-4071-98fe-a419545daba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56a3903-8c8f-4275-a779-c3e9dcb4d0af}" ma:internalName="TaxCatchAll" ma:showField="CatchAllData" ma:web="f86328d0-64f3-4071-98fe-a419545da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3A6BA2-5CAA-45BC-875E-F5A37B5B99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B8AEC2-9557-4465-8BA3-F6662D0F9508}">
  <ds:schemaRefs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f86328d0-64f3-4071-98fe-a419545daba0"/>
    <ds:schemaRef ds:uri="4d4d421b-b4d3-468b-a9e4-59f5e6f875c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37AE55E-408C-4C80-B1B0-60CC5DFC9C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4d421b-b4d3-468b-a9e4-59f5e6f875c5"/>
    <ds:schemaRef ds:uri="f86328d0-64f3-4071-98fe-a419545dab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Laajakuva</PresentationFormat>
  <Paragraphs>6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Office-teema</vt:lpstr>
      <vt:lpstr>PowerPoint-esitys</vt:lpstr>
      <vt:lpstr>Kurjet palaavat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Mika Elo</dc:creator>
  <cp:lastModifiedBy>Mika Elo</cp:lastModifiedBy>
  <cp:revision>58</cp:revision>
  <dcterms:created xsi:type="dcterms:W3CDTF">2022-03-21T11:47:25Z</dcterms:created>
  <dcterms:modified xsi:type="dcterms:W3CDTF">2023-04-04T10:45:38Z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0x010100BC5C51450DC292428F700ECD066D663B</vt:lpwstr>
  </property>
</Properties>
</file>