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3-4E vanhempainilta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Tervetuloa!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2847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Koululaisen parhaaksi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Tuki, kannustus, aika</a:t>
            </a:r>
          </a:p>
          <a:p>
            <a:endParaRPr lang="fi-FI" dirty="0"/>
          </a:p>
          <a:p>
            <a:r>
              <a:rPr lang="fi-FI" dirty="0"/>
              <a:t>Apu ja kiinnostus läksyihin sekä koulutyöhön</a:t>
            </a:r>
          </a:p>
          <a:p>
            <a:endParaRPr lang="fi-FI" dirty="0" smtClean="0"/>
          </a:p>
          <a:p>
            <a:r>
              <a:rPr lang="fi-FI" dirty="0" smtClean="0"/>
              <a:t>Riittävä uni, n.10h</a:t>
            </a:r>
          </a:p>
          <a:p>
            <a:endParaRPr lang="fi-FI" dirty="0" smtClean="0"/>
          </a:p>
          <a:p>
            <a:r>
              <a:rPr lang="fi-FI" dirty="0" smtClean="0"/>
              <a:t>Hyvä aamupala</a:t>
            </a:r>
          </a:p>
          <a:p>
            <a:endParaRPr lang="fi-FI" dirty="0" smtClean="0"/>
          </a:p>
          <a:p>
            <a:r>
              <a:rPr lang="fi-FI" dirty="0" smtClean="0"/>
              <a:t>Säänmukainen vaatetus</a:t>
            </a:r>
          </a:p>
          <a:p>
            <a:endParaRPr lang="fi-FI" dirty="0" smtClean="0"/>
          </a:p>
          <a:p>
            <a:r>
              <a:rPr lang="fi-FI" dirty="0" smtClean="0"/>
              <a:t>Kohtuullinen näyttöaika (noin 2 h)</a:t>
            </a:r>
          </a:p>
          <a:p>
            <a:endParaRPr lang="fi-FI" dirty="0"/>
          </a:p>
          <a:p>
            <a:r>
              <a:rPr lang="fi-FI" dirty="0" smtClean="0"/>
              <a:t>Päivittäinen liikunta</a:t>
            </a: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276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Xylitol</a:t>
            </a:r>
            <a:r>
              <a:rPr lang="fi-FI" dirty="0" smtClean="0"/>
              <a:t>-pastillit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Saa tuoda mukanaan kouluun</a:t>
            </a:r>
          </a:p>
          <a:p>
            <a:endParaRPr lang="fi-FI" dirty="0" smtClean="0"/>
          </a:p>
          <a:p>
            <a:r>
              <a:rPr lang="fi-FI" dirty="0" smtClean="0"/>
              <a:t>Pysyvät repussa ja napataan ruokailun jälkeen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947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Koulumatkat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Turvallisesti, kävellen, pyörällä, taksilla, bussilla…</a:t>
            </a:r>
          </a:p>
          <a:p>
            <a:pPr lvl="1"/>
            <a:r>
              <a:rPr lang="fi-FI" dirty="0" smtClean="0"/>
              <a:t>Kypärä ja liikennesäännöt</a:t>
            </a:r>
          </a:p>
          <a:p>
            <a:pPr lvl="1"/>
            <a:endParaRPr lang="fi-FI" dirty="0"/>
          </a:p>
          <a:p>
            <a:r>
              <a:rPr lang="fi-FI" dirty="0" smtClean="0"/>
              <a:t>Huoltajat: jos noudatte oppilaan autolla, nouto koulun länsipäädystä</a:t>
            </a:r>
          </a:p>
          <a:p>
            <a:pPr lvl="1"/>
            <a:endParaRPr lang="fi-FI" dirty="0"/>
          </a:p>
          <a:p>
            <a:pPr lvl="1"/>
            <a:endParaRPr lang="fi-FI" dirty="0" smtClean="0"/>
          </a:p>
          <a:p>
            <a:r>
              <a:rPr lang="fi-FI" dirty="0" smtClean="0"/>
              <a:t>IP-kerho, anottava lomakkeella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70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Lukuvuoden teemat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Kunnan lukuvuositavoite 2023-2024 on ”Ryhtiliike – Näin meillä toimitaan”</a:t>
            </a:r>
          </a:p>
          <a:p>
            <a:endParaRPr lang="fi-FI" dirty="0"/>
          </a:p>
          <a:p>
            <a:r>
              <a:rPr lang="fi-FI" dirty="0" err="1" smtClean="0"/>
              <a:t>Hamulan</a:t>
            </a:r>
            <a:r>
              <a:rPr lang="fi-FI" dirty="0" smtClean="0"/>
              <a:t> koulun teema on ”Matka maailman ympäri ja kirjallisuus”</a:t>
            </a:r>
          </a:p>
          <a:p>
            <a:endParaRPr lang="fi-FI" dirty="0" smtClean="0"/>
          </a:p>
          <a:p>
            <a:r>
              <a:rPr lang="fi-FI" dirty="0" smtClean="0"/>
              <a:t>MOKO-viikoilla nämä teemat ovat keskiössä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302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Pedagogiikkaa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Positiivinen pedagogiikka, selkeät säännöt ja seuraamukset, jos homma ei toimi</a:t>
            </a:r>
          </a:p>
          <a:p>
            <a:endParaRPr lang="fi-FI" dirty="0"/>
          </a:p>
          <a:p>
            <a:r>
              <a:rPr lang="fi-FI" dirty="0"/>
              <a:t>Onnistumisista ja ahkerasta työskentelystä seuraa toisinaan palkintoja, </a:t>
            </a:r>
            <a:r>
              <a:rPr lang="fi-FI" dirty="0" smtClean="0"/>
              <a:t>esimerkiksi </a:t>
            </a:r>
            <a:r>
              <a:rPr lang="fi-FI" dirty="0"/>
              <a:t>pelailua/oman kirjan lukua tai muuta vastaavaa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Toistuvat struktuurit sekä työskentelytavat</a:t>
            </a:r>
          </a:p>
          <a:p>
            <a:endParaRPr lang="fi-FI" dirty="0"/>
          </a:p>
          <a:p>
            <a:r>
              <a:rPr lang="fi-FI" dirty="0" smtClean="0"/>
              <a:t>Eriyttäminen – jokaiselle sopivia tehtäviä ja tekemistä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558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3713" y="725978"/>
            <a:ext cx="8596668" cy="1320800"/>
          </a:xfrm>
        </p:spPr>
        <p:txBody>
          <a:bodyPr/>
          <a:lstStyle/>
          <a:p>
            <a:r>
              <a:rPr lang="fi-FI" dirty="0" smtClean="0"/>
              <a:t>Peda.net-sivut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Oman luokan sivut löytyvät </a:t>
            </a:r>
            <a:r>
              <a:rPr lang="fi-FI" dirty="0" err="1" smtClean="0"/>
              <a:t>peda.netistä</a:t>
            </a:r>
            <a:endParaRPr lang="fi-FI" dirty="0" smtClean="0"/>
          </a:p>
          <a:p>
            <a:endParaRPr lang="fi-FI" dirty="0"/>
          </a:p>
          <a:p>
            <a:r>
              <a:rPr lang="fi-FI" dirty="0" smtClean="0"/>
              <a:t>Läksyt löytyvät sieltä, jos oppilas on poissa</a:t>
            </a:r>
          </a:p>
          <a:p>
            <a:endParaRPr lang="fi-FI" dirty="0"/>
          </a:p>
          <a:p>
            <a:r>
              <a:rPr lang="fi-FI" dirty="0" smtClean="0"/>
              <a:t>Päivitän sivuja hitaasti ja varmasti…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254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4972" y="548641"/>
            <a:ext cx="7558982" cy="518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 smtClean="0"/>
              <a:t>Kannustan olemaan yhteydessä matalalla kynnyksellä</a:t>
            </a:r>
          </a:p>
          <a:p>
            <a:endParaRPr lang="fi-FI" dirty="0"/>
          </a:p>
          <a:p>
            <a:r>
              <a:rPr lang="fi-FI" dirty="0"/>
              <a:t>Kiitos mielenkiinnosta!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02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Lyhyt esittäytyminen (Heikki ja Heli)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770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3-4E luokka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Opettaja: Heikki Tikkanen, kaikki aineet paitsi MU+LI</a:t>
            </a:r>
          </a:p>
          <a:p>
            <a:endParaRPr lang="fi-FI" dirty="0" smtClean="0"/>
          </a:p>
          <a:p>
            <a:r>
              <a:rPr lang="fi-FI" dirty="0" smtClean="0"/>
              <a:t>Heli-ohjaaja ryhmän mukana käytännössä koko ajan</a:t>
            </a:r>
          </a:p>
          <a:p>
            <a:endParaRPr lang="fi-FI" dirty="0" smtClean="0"/>
          </a:p>
          <a:p>
            <a:r>
              <a:rPr lang="fi-FI" dirty="0" smtClean="0"/>
              <a:t>10 oppilasta (5 + 5)</a:t>
            </a:r>
          </a:p>
          <a:p>
            <a:endParaRPr lang="fi-FI" dirty="0" smtClean="0"/>
          </a:p>
          <a:p>
            <a:r>
              <a:rPr lang="fi-FI" dirty="0" smtClean="0"/>
              <a:t>Yhteistyötä:</a:t>
            </a:r>
          </a:p>
          <a:p>
            <a:pPr lvl="1"/>
            <a:r>
              <a:rPr lang="fi-FI" dirty="0" smtClean="0"/>
              <a:t>Minna, Joonas, Piritta, Roosa…</a:t>
            </a:r>
          </a:p>
          <a:p>
            <a:pPr lvl="1"/>
            <a:r>
              <a:rPr lang="fi-FI" dirty="0" smtClean="0"/>
              <a:t>Terveydenhoitaja Suvi</a:t>
            </a:r>
          </a:p>
          <a:p>
            <a:pPr lvl="1"/>
            <a:r>
              <a:rPr lang="fi-FI" dirty="0" smtClean="0"/>
              <a:t>Kuraattori Heidi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609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3127" y="490451"/>
            <a:ext cx="5740831" cy="5609763"/>
          </a:xfrm>
          <a:prstGeom prst="rect">
            <a:avLst/>
          </a:prstGeom>
        </p:spPr>
      </p:pic>
      <p:sp>
        <p:nvSpPr>
          <p:cNvPr id="5" name="Suorakulmio 4"/>
          <p:cNvSpPr/>
          <p:nvPr/>
        </p:nvSpPr>
        <p:spPr>
          <a:xfrm>
            <a:off x="5619404" y="1313411"/>
            <a:ext cx="839585" cy="4688378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820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578698"/>
            <a:ext cx="8596668" cy="3880773"/>
          </a:xfrm>
        </p:spPr>
        <p:txBody>
          <a:bodyPr/>
          <a:lstStyle/>
          <a:p>
            <a:r>
              <a:rPr lang="fi-FI" dirty="0" smtClean="0"/>
              <a:t>Oppitunteja 8-14 välisenä aikana, ruokailut 10.35</a:t>
            </a:r>
          </a:p>
          <a:p>
            <a:r>
              <a:rPr lang="fi-FI" dirty="0" smtClean="0"/>
              <a:t> ”jakotunnit”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639" y="2718726"/>
            <a:ext cx="8772525" cy="3552825"/>
          </a:xfrm>
          <a:prstGeom prst="rect">
            <a:avLst/>
          </a:prstGeom>
        </p:spPr>
      </p:pic>
      <p:sp>
        <p:nvSpPr>
          <p:cNvPr id="6" name="Suorakulmio 5"/>
          <p:cNvSpPr/>
          <p:nvPr/>
        </p:nvSpPr>
        <p:spPr>
          <a:xfrm>
            <a:off x="390929" y="2749697"/>
            <a:ext cx="4300365" cy="3490881"/>
          </a:xfrm>
          <a:prstGeom prst="rect">
            <a:avLst/>
          </a:prstGeom>
          <a:noFill/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90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Läksyt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 smtClean="0"/>
              <a:t>Tulee lähes aina ma-to, joskus myös perjantaisin</a:t>
            </a:r>
          </a:p>
          <a:p>
            <a:pPr lvl="1"/>
            <a:r>
              <a:rPr lang="fi-FI" dirty="0" smtClean="0"/>
              <a:t>Lukuläksy pyritään ottamaan aina ma-to, </a:t>
            </a:r>
            <a:r>
              <a:rPr lang="fi-FI" dirty="0" err="1" smtClean="0"/>
              <a:t>huom</a:t>
            </a:r>
            <a:r>
              <a:rPr lang="fi-FI" dirty="0" smtClean="0"/>
              <a:t>: kannustakaa lukemaan vapaa-ajalla!</a:t>
            </a:r>
          </a:p>
          <a:p>
            <a:pPr lvl="1"/>
            <a:endParaRPr lang="fi-FI" dirty="0"/>
          </a:p>
          <a:p>
            <a:pPr lvl="1"/>
            <a:r>
              <a:rPr lang="fi-FI" dirty="0" smtClean="0"/>
              <a:t>Läksyksi lukuläksy + matematiikkaa ja/tai </a:t>
            </a:r>
            <a:r>
              <a:rPr lang="fi-FI" dirty="0" err="1" smtClean="0"/>
              <a:t>äikkää</a:t>
            </a:r>
            <a:r>
              <a:rPr lang="fi-FI" dirty="0" smtClean="0"/>
              <a:t>, toisinaan </a:t>
            </a:r>
            <a:r>
              <a:rPr lang="fi-FI" dirty="0" err="1" smtClean="0"/>
              <a:t>enkkua</a:t>
            </a:r>
            <a:r>
              <a:rPr lang="fi-FI" dirty="0" smtClean="0"/>
              <a:t>, ymppää….</a:t>
            </a:r>
          </a:p>
          <a:p>
            <a:pPr lvl="1"/>
            <a:endParaRPr lang="fi-FI" dirty="0" smtClean="0"/>
          </a:p>
          <a:p>
            <a:pPr lvl="1"/>
            <a:r>
              <a:rPr lang="fi-FI" dirty="0" err="1" smtClean="0"/>
              <a:t>Huom</a:t>
            </a:r>
            <a:r>
              <a:rPr lang="fi-FI" dirty="0" smtClean="0"/>
              <a:t>: kuormitus!</a:t>
            </a:r>
          </a:p>
          <a:p>
            <a:pPr lvl="1"/>
            <a:endParaRPr lang="fi-FI" dirty="0" smtClean="0"/>
          </a:p>
          <a:p>
            <a:r>
              <a:rPr lang="fi-FI" dirty="0" smtClean="0"/>
              <a:t>Seuranta lukuläksypassilla ja päivittäin koululla</a:t>
            </a:r>
          </a:p>
          <a:p>
            <a:endParaRPr lang="fi-FI" dirty="0" smtClean="0"/>
          </a:p>
          <a:p>
            <a:r>
              <a:rPr lang="fi-FI" dirty="0" smtClean="0"/>
              <a:t>Kirjat aina reppuun ja heti takaisin koululle</a:t>
            </a:r>
          </a:p>
          <a:p>
            <a:endParaRPr lang="fi-FI" dirty="0" smtClean="0"/>
          </a:p>
          <a:p>
            <a:r>
              <a:rPr lang="fi-FI" dirty="0" smtClean="0"/>
              <a:t>Jos unohduksia, läksyt tehdään välitunnilla - informoin myös kotiin toistuvista unohduksista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1563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Yhteydenpito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844706"/>
            <a:ext cx="8596668" cy="3880773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Wilma-viestit, 08.00-16.00</a:t>
            </a:r>
          </a:p>
          <a:p>
            <a:endParaRPr lang="fi-FI" dirty="0"/>
          </a:p>
          <a:p>
            <a:r>
              <a:rPr lang="fi-FI" dirty="0" smtClean="0"/>
              <a:t>Työpuhelin tulossa, soitan ihmeellisyyksistä</a:t>
            </a:r>
          </a:p>
          <a:p>
            <a:endParaRPr lang="fi-FI" dirty="0"/>
          </a:p>
          <a:p>
            <a:r>
              <a:rPr lang="fi-FI" dirty="0" smtClean="0"/>
              <a:t>Ilmoittakaa sairauspoissaoloista Wilmaan ja katsokaa korvaavat tehtävät peda.net -sivulta</a:t>
            </a:r>
          </a:p>
          <a:p>
            <a:endParaRPr lang="fi-FI" dirty="0"/>
          </a:p>
          <a:p>
            <a:r>
              <a:rPr lang="fi-FI" dirty="0" smtClean="0"/>
              <a:t>Myös ns. ”hyvä tietää” –asiat ovat tärkeitä meille koulun väelle</a:t>
            </a:r>
          </a:p>
          <a:p>
            <a:endParaRPr lang="fi-FI" dirty="0"/>
          </a:p>
          <a:p>
            <a:r>
              <a:rPr lang="fi-FI" dirty="0" smtClean="0"/>
              <a:t>Lomat 1-3vrk myöntää oma opettaja, pidemmät vararehtori/rehtori. Anomukset pidemmistä lomista suoraan Wilmassa (ei toimi mobiilissa). Tällä ajalla huoltaja vastaa lapsen opiskelusta.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191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Arviointikeskustelu + pedagogisten asiakirjojen päivittäminen yhdessä palaverissa loppuvuodesta (marraskuu)</a:t>
            </a:r>
          </a:p>
          <a:p>
            <a:endParaRPr lang="fi-FI" dirty="0" smtClean="0"/>
          </a:p>
          <a:p>
            <a:r>
              <a:rPr lang="fi-FI" dirty="0"/>
              <a:t>A</a:t>
            </a:r>
            <a:r>
              <a:rPr lang="fi-FI" dirty="0" smtClean="0"/>
              <a:t>rvioinnin keinoista sekä painoalueittain opiskelusta ja yksilöllistetystä oppiaineesta</a:t>
            </a:r>
          </a:p>
          <a:p>
            <a:pPr lvl="1"/>
            <a:r>
              <a:rPr lang="fi-FI" dirty="0" smtClean="0"/>
              <a:t>Summatiivinen + formatiivinen, eli ”</a:t>
            </a:r>
            <a:r>
              <a:rPr lang="fi-FI" b="1" dirty="0" smtClean="0"/>
              <a:t>kokeita” ja jatkuvaa osaamisen seurantaa</a:t>
            </a:r>
          </a:p>
          <a:p>
            <a:pPr lvl="1"/>
            <a:r>
              <a:rPr lang="fi-FI" dirty="0" smtClean="0"/>
              <a:t>Arviointi ja tavoitteet –&gt; painopistealueet/yksilöllistetty oppiaine</a:t>
            </a:r>
          </a:p>
          <a:p>
            <a:endParaRPr lang="fi-FI" dirty="0" smtClean="0"/>
          </a:p>
          <a:p>
            <a:r>
              <a:rPr lang="fi-FI" dirty="0" smtClean="0"/>
              <a:t>Lukuvuosiarviointi tulee todistukseen nelosilla numeroilla (kevään todistus)</a:t>
            </a:r>
          </a:p>
          <a:p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27" y="5509990"/>
            <a:ext cx="3954395" cy="10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928" y="1789547"/>
            <a:ext cx="4670039" cy="308515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567" y="1871972"/>
            <a:ext cx="5202194" cy="2920308"/>
          </a:xfrm>
          <a:prstGeom prst="rect">
            <a:avLst/>
          </a:prstGeom>
        </p:spPr>
      </p:pic>
      <p:sp>
        <p:nvSpPr>
          <p:cNvPr id="7" name="Tekstiruutu 6"/>
          <p:cNvSpPr txBox="1"/>
          <p:nvPr/>
        </p:nvSpPr>
        <p:spPr>
          <a:xfrm>
            <a:off x="6691567" y="798022"/>
            <a:ext cx="4669823" cy="93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Oppilas laskee sujuvasti päässä ja kirjallisesti hyödyntäen laskutoimitusten ominaisuuksia.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990928" y="764771"/>
            <a:ext cx="4488873" cy="933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Oppilas oppii demokraattisen vaikuttamisen perustaitoja sekä rakentavaa keskustelua.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947407"/>
      </p:ext>
    </p:extLst>
  </p:cSld>
  <p:clrMapOvr>
    <a:masterClrMapping/>
  </p:clrMapOvr>
</p:sld>
</file>

<file path=ppt/theme/theme1.xml><?xml version="1.0" encoding="utf-8"?>
<a:theme xmlns:a="http://schemas.openxmlformats.org/drawingml/2006/main" name="Pin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2924</TotalTime>
  <Words>414</Words>
  <Application>Microsoft Office PowerPoint</Application>
  <PresentationFormat>Laajakuva</PresentationFormat>
  <Paragraphs>101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Pinta</vt:lpstr>
      <vt:lpstr>3-4E vanhempainilta</vt:lpstr>
      <vt:lpstr>Lyhyt esittäytyminen (Heikki ja Heli)</vt:lpstr>
      <vt:lpstr>3-4E luokka</vt:lpstr>
      <vt:lpstr>PowerPoint-esitys</vt:lpstr>
      <vt:lpstr>Arki</vt:lpstr>
      <vt:lpstr>Läksyt</vt:lpstr>
      <vt:lpstr>Yhteydenpito</vt:lpstr>
      <vt:lpstr>Arviointi</vt:lpstr>
      <vt:lpstr>PowerPoint-esitys</vt:lpstr>
      <vt:lpstr>Koululaisen parhaaksi</vt:lpstr>
      <vt:lpstr>Xylitol-pastillit</vt:lpstr>
      <vt:lpstr>Koulumatkat</vt:lpstr>
      <vt:lpstr>Lukuvuoden teemat</vt:lpstr>
      <vt:lpstr>Pedagogiikkaa</vt:lpstr>
      <vt:lpstr>Peda.net-sivut</vt:lpstr>
      <vt:lpstr>PowerPoint-esitys</vt:lpstr>
      <vt:lpstr>Kysymyksiä?</vt:lpstr>
    </vt:vector>
  </TitlesOfParts>
  <Company>Siilinjärven kunta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3-4E vanhempainilta</dc:title>
  <dc:creator>Heikki Tikkanen</dc:creator>
  <cp:lastModifiedBy>Heikki Tikkanen</cp:lastModifiedBy>
  <cp:revision>30</cp:revision>
  <dcterms:created xsi:type="dcterms:W3CDTF">2023-08-21T10:46:43Z</dcterms:created>
  <dcterms:modified xsi:type="dcterms:W3CDTF">2023-08-23T11:30:58Z</dcterms:modified>
</cp:coreProperties>
</file>