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sldIdLst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C638A-3652-987D-08F7-C175D8CAB7C5}" v="12" dt="2023-02-27T09:01:08.814"/>
    <p1510:client id="{17AA2374-8EBD-40FD-B0BD-13154644A2C9}" v="14" dt="2023-02-27T08:18:19.837"/>
    <p1510:client id="{255F7DAE-6D67-4694-2B94-A8917F3361DB}" v="2" dt="2023-02-27T08:20:53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aranen, Päivi" userId="S::paivi.maaranen@siilinjarvi.fi::c9cac3d5-4a26-456b-8b3b-e345c31aa20d" providerId="AD" clId="Web-{255F7DAE-6D67-4694-2B94-A8917F3361DB}"/>
    <pc:docChg chg="delSld modSld">
      <pc:chgData name="Maaranen, Päivi" userId="S::paivi.maaranen@siilinjarvi.fi::c9cac3d5-4a26-456b-8b3b-e345c31aa20d" providerId="AD" clId="Web-{255F7DAE-6D67-4694-2B94-A8917F3361DB}" dt="2023-02-27T08:20:53.672" v="1" actId="20577"/>
      <pc:docMkLst>
        <pc:docMk/>
      </pc:docMkLst>
      <pc:sldChg chg="del">
        <pc:chgData name="Maaranen, Päivi" userId="S::paivi.maaranen@siilinjarvi.fi::c9cac3d5-4a26-456b-8b3b-e345c31aa20d" providerId="AD" clId="Web-{255F7DAE-6D67-4694-2B94-A8917F3361DB}" dt="2023-02-27T08:20:28.234" v="0"/>
        <pc:sldMkLst>
          <pc:docMk/>
          <pc:sldMk cId="2323687929" sldId="258"/>
        </pc:sldMkLst>
      </pc:sldChg>
      <pc:sldChg chg="modSp">
        <pc:chgData name="Maaranen, Päivi" userId="S::paivi.maaranen@siilinjarvi.fi::c9cac3d5-4a26-456b-8b3b-e345c31aa20d" providerId="AD" clId="Web-{255F7DAE-6D67-4694-2B94-A8917F3361DB}" dt="2023-02-27T08:20:53.672" v="1" actId="20577"/>
        <pc:sldMkLst>
          <pc:docMk/>
          <pc:sldMk cId="332847729" sldId="261"/>
        </pc:sldMkLst>
        <pc:spChg chg="mod">
          <ac:chgData name="Maaranen, Päivi" userId="S::paivi.maaranen@siilinjarvi.fi::c9cac3d5-4a26-456b-8b3b-e345c31aa20d" providerId="AD" clId="Web-{255F7DAE-6D67-4694-2B94-A8917F3361DB}" dt="2023-02-27T08:20:53.672" v="1" actId="20577"/>
          <ac:spMkLst>
            <pc:docMk/>
            <pc:sldMk cId="332847729" sldId="261"/>
            <ac:spMk id="3" creationId="{7940109C-B900-7168-A68D-A46FE4F8A5F5}"/>
          </ac:spMkLst>
        </pc:spChg>
      </pc:sldChg>
    </pc:docChg>
  </pc:docChgLst>
  <pc:docChgLst>
    <pc:chgData name="Maaranen, Päivi" userId="S::paivi.maaranen@siilinjarvi.fi::c9cac3d5-4a26-456b-8b3b-e345c31aa20d" providerId="AD" clId="Web-{17AA2374-8EBD-40FD-B0BD-13154644A2C9}"/>
    <pc:docChg chg="addSld delSld modSld sldOrd addMainMaster">
      <pc:chgData name="Maaranen, Päivi" userId="S::paivi.maaranen@siilinjarvi.fi::c9cac3d5-4a26-456b-8b3b-e345c31aa20d" providerId="AD" clId="Web-{17AA2374-8EBD-40FD-B0BD-13154644A2C9}" dt="2023-02-27T08:18:19.837" v="11" actId="14100"/>
      <pc:docMkLst>
        <pc:docMk/>
      </pc:docMkLst>
      <pc:sldChg chg="del">
        <pc:chgData name="Maaranen, Päivi" userId="S::paivi.maaranen@siilinjarvi.fi::c9cac3d5-4a26-456b-8b3b-e345c31aa20d" providerId="AD" clId="Web-{17AA2374-8EBD-40FD-B0BD-13154644A2C9}" dt="2023-02-27T08:18:07.556" v="10"/>
        <pc:sldMkLst>
          <pc:docMk/>
          <pc:sldMk cId="782385677" sldId="256"/>
        </pc:sldMkLst>
      </pc:sldChg>
      <pc:sldChg chg="modSp add">
        <pc:chgData name="Maaranen, Päivi" userId="S::paivi.maaranen@siilinjarvi.fi::c9cac3d5-4a26-456b-8b3b-e345c31aa20d" providerId="AD" clId="Web-{17AA2374-8EBD-40FD-B0BD-13154644A2C9}" dt="2023-02-27T08:18:19.837" v="11" actId="14100"/>
        <pc:sldMkLst>
          <pc:docMk/>
          <pc:sldMk cId="3816507094" sldId="257"/>
        </pc:sldMkLst>
        <pc:spChg chg="mod">
          <ac:chgData name="Maaranen, Päivi" userId="S::paivi.maaranen@siilinjarvi.fi::c9cac3d5-4a26-456b-8b3b-e345c31aa20d" providerId="AD" clId="Web-{17AA2374-8EBD-40FD-B0BD-13154644A2C9}" dt="2023-02-27T08:18:19.837" v="11" actId="14100"/>
          <ac:spMkLst>
            <pc:docMk/>
            <pc:sldMk cId="3816507094" sldId="257"/>
            <ac:spMk id="2" creationId="{00000000-0000-0000-0000-000000000000}"/>
          </ac:spMkLst>
        </pc:spChg>
      </pc:sldChg>
      <pc:sldChg chg="new">
        <pc:chgData name="Maaranen, Päivi" userId="S::paivi.maaranen@siilinjarvi.fi::c9cac3d5-4a26-456b-8b3b-e345c31aa20d" providerId="AD" clId="Web-{17AA2374-8EBD-40FD-B0BD-13154644A2C9}" dt="2023-02-27T08:16:03.104" v="1"/>
        <pc:sldMkLst>
          <pc:docMk/>
          <pc:sldMk cId="2323687929" sldId="258"/>
        </pc:sldMkLst>
      </pc:sldChg>
      <pc:sldChg chg="modSp add ord">
        <pc:chgData name="Maaranen, Päivi" userId="S::paivi.maaranen@siilinjarvi.fi::c9cac3d5-4a26-456b-8b3b-e345c31aa20d" providerId="AD" clId="Web-{17AA2374-8EBD-40FD-B0BD-13154644A2C9}" dt="2023-02-27T08:17:30.682" v="8" actId="20577"/>
        <pc:sldMkLst>
          <pc:docMk/>
          <pc:sldMk cId="2428841243" sldId="259"/>
        </pc:sldMkLst>
        <pc:spChg chg="mod">
          <ac:chgData name="Maaranen, Päivi" userId="S::paivi.maaranen@siilinjarvi.fi::c9cac3d5-4a26-456b-8b3b-e345c31aa20d" providerId="AD" clId="Web-{17AA2374-8EBD-40FD-B0BD-13154644A2C9}" dt="2023-02-27T08:17:30.682" v="8" actId="20577"/>
          <ac:spMkLst>
            <pc:docMk/>
            <pc:sldMk cId="2428841243" sldId="259"/>
            <ac:spMk id="3" creationId="{6748A37F-254C-F907-3EA0-15FD6A574E1E}"/>
          </ac:spMkLst>
        </pc:spChg>
      </pc:sldChg>
      <pc:sldChg chg="add ord">
        <pc:chgData name="Maaranen, Päivi" userId="S::paivi.maaranen@siilinjarvi.fi::c9cac3d5-4a26-456b-8b3b-e345c31aa20d" providerId="AD" clId="Web-{17AA2374-8EBD-40FD-B0BD-13154644A2C9}" dt="2023-02-27T08:16:53.979" v="7"/>
        <pc:sldMkLst>
          <pc:docMk/>
          <pc:sldMk cId="1941789683" sldId="260"/>
        </pc:sldMkLst>
      </pc:sldChg>
      <pc:sldChg chg="modSp add ord">
        <pc:chgData name="Maaranen, Päivi" userId="S::paivi.maaranen@siilinjarvi.fi::c9cac3d5-4a26-456b-8b3b-e345c31aa20d" providerId="AD" clId="Web-{17AA2374-8EBD-40FD-B0BD-13154644A2C9}" dt="2023-02-27T08:17:48.057" v="9" actId="20577"/>
        <pc:sldMkLst>
          <pc:docMk/>
          <pc:sldMk cId="332847729" sldId="261"/>
        </pc:sldMkLst>
        <pc:spChg chg="mod">
          <ac:chgData name="Maaranen, Päivi" userId="S::paivi.maaranen@siilinjarvi.fi::c9cac3d5-4a26-456b-8b3b-e345c31aa20d" providerId="AD" clId="Web-{17AA2374-8EBD-40FD-B0BD-13154644A2C9}" dt="2023-02-27T08:17:48.057" v="9" actId="20577"/>
          <ac:spMkLst>
            <pc:docMk/>
            <pc:sldMk cId="332847729" sldId="261"/>
            <ac:spMk id="2" creationId="{8DCE45B2-C0C6-8DEB-6950-6A8C5F41CB44}"/>
          </ac:spMkLst>
        </pc:spChg>
      </pc:sldChg>
      <pc:sldMasterChg chg="add addSldLayout">
        <pc:chgData name="Maaranen, Päivi" userId="S::paivi.maaranen@siilinjarvi.fi::c9cac3d5-4a26-456b-8b3b-e345c31aa20d" providerId="AD" clId="Web-{17AA2374-8EBD-40FD-B0BD-13154644A2C9}" dt="2023-02-27T08:15:43.605" v="0"/>
        <pc:sldMasterMkLst>
          <pc:docMk/>
          <pc:sldMasterMk cId="929790469" sldId="2147483708"/>
        </pc:sldMasterMkLst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4208281814" sldId="2147483709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719073355" sldId="2147483710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1367930038" sldId="2147483711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3690293938" sldId="2147483712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3546720111" sldId="2147483713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2597967685" sldId="2147483714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3775988496" sldId="2147483715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2499151771" sldId="2147483716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3713766555" sldId="2147483717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978706027" sldId="2147483718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430422188" sldId="2147483719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997743203" sldId="2147483720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1004114352" sldId="2147483721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1170566709" sldId="2147483722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3855804959" sldId="2147483723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3668132481" sldId="2147483724"/>
          </pc:sldLayoutMkLst>
        </pc:sldLayoutChg>
        <pc:sldLayoutChg chg="add">
          <pc:chgData name="Maaranen, Päivi" userId="S::paivi.maaranen@siilinjarvi.fi::c9cac3d5-4a26-456b-8b3b-e345c31aa20d" providerId="AD" clId="Web-{17AA2374-8EBD-40FD-B0BD-13154644A2C9}" dt="2023-02-27T08:15:43.605" v="0"/>
          <pc:sldLayoutMkLst>
            <pc:docMk/>
            <pc:sldMasterMk cId="929790469" sldId="2147483708"/>
            <pc:sldLayoutMk cId="231578225" sldId="2147483725"/>
          </pc:sldLayoutMkLst>
        </pc:sldLayoutChg>
      </pc:sldMasterChg>
    </pc:docChg>
  </pc:docChgLst>
  <pc:docChgLst>
    <pc:chgData name="Maaranen, Päivi" userId="S::paivi.maaranen@siilinjarvi.fi::c9cac3d5-4a26-456b-8b3b-e345c31aa20d" providerId="AD" clId="Web-{03BC638A-3652-987D-08F7-C175D8CAB7C5}"/>
    <pc:docChg chg="modSld">
      <pc:chgData name="Maaranen, Päivi" userId="S::paivi.maaranen@siilinjarvi.fi::c9cac3d5-4a26-456b-8b3b-e345c31aa20d" providerId="AD" clId="Web-{03BC638A-3652-987D-08F7-C175D8CAB7C5}" dt="2023-02-27T09:01:08.814" v="11" actId="20577"/>
      <pc:docMkLst>
        <pc:docMk/>
      </pc:docMkLst>
      <pc:sldChg chg="modSp">
        <pc:chgData name="Maaranen, Päivi" userId="S::paivi.maaranen@siilinjarvi.fi::c9cac3d5-4a26-456b-8b3b-e345c31aa20d" providerId="AD" clId="Web-{03BC638A-3652-987D-08F7-C175D8CAB7C5}" dt="2023-02-27T09:01:08.814" v="11" actId="20577"/>
        <pc:sldMkLst>
          <pc:docMk/>
          <pc:sldMk cId="2428841243" sldId="259"/>
        </pc:sldMkLst>
        <pc:spChg chg="mod">
          <ac:chgData name="Maaranen, Päivi" userId="S::paivi.maaranen@siilinjarvi.fi::c9cac3d5-4a26-456b-8b3b-e345c31aa20d" providerId="AD" clId="Web-{03BC638A-3652-987D-08F7-C175D8CAB7C5}" dt="2023-02-27T09:01:08.814" v="11" actId="20577"/>
          <ac:spMkLst>
            <pc:docMk/>
            <pc:sldMk cId="2428841243" sldId="259"/>
            <ac:spMk id="3" creationId="{6748A37F-254C-F907-3EA0-15FD6A574E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281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73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93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93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720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967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88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15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66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06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422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7432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143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5667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8049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1324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7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2547717"/>
          </a:xfrm>
        </p:spPr>
        <p:txBody>
          <a:bodyPr/>
          <a:lstStyle/>
          <a:p>
            <a:r>
              <a:rPr lang="fi-FI">
                <a:cs typeface="Calibri Light"/>
              </a:rPr>
              <a:t>Arvioinnin tuki</a:t>
            </a:r>
            <a:br>
              <a:rPr lang="fi-FI">
                <a:cs typeface="Calibri Light"/>
              </a:rPr>
            </a:br>
            <a:r>
              <a:rPr lang="fi-FI">
                <a:cs typeface="Calibri Light"/>
              </a:rPr>
              <a:t>sairaalaopetuksen näkökulmasta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692398" y="4154553"/>
            <a:ext cx="6815669" cy="82384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r"/>
            <a:r>
              <a:rPr lang="fi-FI">
                <a:cs typeface="Calibri"/>
              </a:rPr>
              <a:t>27.02.23</a:t>
            </a:r>
          </a:p>
          <a:p>
            <a:pPr algn="r"/>
            <a:endParaRPr lang="fi-FI">
              <a:cs typeface="Calibri"/>
            </a:endParaRPr>
          </a:p>
          <a:p>
            <a:pPr algn="r"/>
            <a:r>
              <a:rPr lang="fi-FI">
                <a:cs typeface="Calibri"/>
              </a:rPr>
              <a:t>Henna Sairanen ja Marja Rissanen</a:t>
            </a:r>
          </a:p>
        </p:txBody>
      </p:sp>
    </p:spTree>
    <p:extLst>
      <p:ext uri="{BB962C8B-B14F-4D97-AF65-F5344CB8AC3E}">
        <p14:creationId xmlns:p14="http://schemas.microsoft.com/office/powerpoint/2010/main" val="381650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BB872C-F5A1-DE91-D812-148CB403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Monipuolista ja jatkuvaa arviointia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48A37F-254C-F907-3EA0-15FD6A574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Oppilaiden oppimista, osaamista, työskentelyä ja käyttäytymistä arvioidaan monipuolisesti (POL 22 § 1 mom.). </a:t>
            </a:r>
          </a:p>
          <a:p>
            <a:r>
              <a:rPr lang="fi-FI">
                <a:cs typeface="Calibri"/>
              </a:rPr>
              <a:t>Arviointi perustuu monipuolisesti kerättyihin näyttöihin.</a:t>
            </a:r>
          </a:p>
          <a:p>
            <a:r>
              <a:rPr lang="fi-FI">
                <a:cs typeface="Calibri"/>
              </a:rPr>
              <a:t>Arvioinnissa tulee ottaa huomioon oppilaan terveydentila ja erityistarpeet. </a:t>
            </a:r>
          </a:p>
          <a:p>
            <a:pPr>
              <a:buSzPct val="114999"/>
            </a:pPr>
            <a:r>
              <a:rPr lang="fi-FI">
                <a:cs typeface="Calibri"/>
              </a:rPr>
              <a:t>Terveydentila  itsessään ei saisi vaikuttaa arviointiin.</a:t>
            </a:r>
            <a:endParaRPr lang="fi-FI"/>
          </a:p>
          <a:p>
            <a:pPr marL="0" indent="0">
              <a:buNone/>
            </a:pPr>
            <a:endParaRPr lang="fi-FI">
              <a:cs typeface="Calibri"/>
            </a:endParaRPr>
          </a:p>
          <a:p>
            <a:endParaRPr lang="fi-FI">
              <a:cs typeface="Calibri"/>
            </a:endParaRPr>
          </a:p>
          <a:p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884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EFCAF2-982B-7C61-4A3A-1851DAAC9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Arvioinnissa muistettava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588B2A-C458-29EF-2B58-5BBF7B3D2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fi-FI" b="1">
                <a:cs typeface="Calibri"/>
              </a:rPr>
              <a:t>Kompensaatioperiaate</a:t>
            </a:r>
            <a:r>
              <a:rPr lang="fi-FI">
                <a:cs typeface="Calibri"/>
              </a:rPr>
              <a:t>: Päättöarvioinnin kriteerit määrittelevät kuhunkin numeroarvosanaan vaadittavan tieto- ja taitotason kussakin oppiaineessa. (Esim. Arvosanan kahdeksan tason ylittäminen joidenkin tavoitteiden osalta voi kompensoida tasoa heikomman suoriutumisen joidenkin tavoitteiden osalta.)</a:t>
            </a:r>
          </a:p>
          <a:p>
            <a:pPr marL="457200" indent="-457200"/>
            <a:r>
              <a:rPr lang="fi-FI">
                <a:cs typeface="Calibri"/>
              </a:rPr>
              <a:t>Välttävän tason ylittäminen joidenkin tavoitteiden osalta voi kompensoida hylätyn suoriutumisen joidenkin muiden tavoitteiden osalta.</a:t>
            </a:r>
          </a:p>
          <a:p>
            <a:pPr marL="0" indent="0">
              <a:buNone/>
            </a:pPr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78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E45B2-C0C6-8DEB-6950-6A8C5F41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Arvioinnissa muistettava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40109C-B900-7168-A68D-A46FE4F8A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Mikäli oppilaalle on tulossa vuosiluokalta hylätty arvosana, tulee siitä tiedottaa lukuvuoden aikana oppilasta ja huoltajaa sekä sopia toimenpiteitä oppimisen tukemiseksi.</a:t>
            </a:r>
          </a:p>
          <a:p>
            <a:pPr>
              <a:buSzPct val="114999"/>
            </a:pPr>
            <a:r>
              <a:rPr lang="fi-FI">
                <a:ea typeface="+mn-lt"/>
                <a:cs typeface="Calibri"/>
              </a:rPr>
              <a:t>Pelkkä nelosvaroituksen antaminen ei ole riittävä toimenpide kun kyseessä on oppilas, jonka terveydentila vaikuttaa opintojen etenemiseen.</a:t>
            </a:r>
          </a:p>
          <a:p>
            <a:pPr>
              <a:buSzPct val="114999"/>
            </a:pPr>
            <a:r>
              <a:rPr lang="fi-FI">
                <a:ea typeface="+mn-lt"/>
                <a:cs typeface="Calibri"/>
              </a:rPr>
              <a:t>Mikäli oppilas opiskelee vuosiluokkiin sitomattomasti, hänelle tulee laatia henkilökohtainen opinto-ohjelma, jossa kuvataan opintojen </a:t>
            </a:r>
            <a:r>
              <a:rPr lang="fi-FI" b="1">
                <a:ea typeface="+mn-lt"/>
                <a:cs typeface="Calibri"/>
              </a:rPr>
              <a:t>tavoitteet</a:t>
            </a:r>
            <a:r>
              <a:rPr lang="fi-FI">
                <a:ea typeface="+mn-lt"/>
                <a:cs typeface="Calibri"/>
              </a:rPr>
              <a:t>, </a:t>
            </a:r>
            <a:r>
              <a:rPr lang="fi-FI" b="1">
                <a:ea typeface="+mn-lt"/>
                <a:cs typeface="Calibri"/>
              </a:rPr>
              <a:t>suoritusjärjestys</a:t>
            </a:r>
            <a:r>
              <a:rPr lang="fi-FI">
                <a:ea typeface="+mn-lt"/>
                <a:cs typeface="Calibri"/>
              </a:rPr>
              <a:t> ja </a:t>
            </a:r>
            <a:r>
              <a:rPr lang="fi-FI" b="1">
                <a:ea typeface="+mn-lt"/>
                <a:cs typeface="Calibri"/>
              </a:rPr>
              <a:t>aikataulu.</a:t>
            </a:r>
          </a:p>
        </p:txBody>
      </p:sp>
    </p:spTree>
    <p:extLst>
      <p:ext uri="{BB962C8B-B14F-4D97-AF65-F5344CB8AC3E}">
        <p14:creationId xmlns:p14="http://schemas.microsoft.com/office/powerpoint/2010/main" val="33284772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Office-teema</vt:lpstr>
      <vt:lpstr>Organic</vt:lpstr>
      <vt:lpstr>Arvioinnin tuki sairaalaopetuksen näkökulmasta</vt:lpstr>
      <vt:lpstr>Monipuolista ja jatkuvaa arviointia</vt:lpstr>
      <vt:lpstr>Arvioinnissa muistettava</vt:lpstr>
      <vt:lpstr>Arvioinnissa muistettava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</cp:revision>
  <dcterms:created xsi:type="dcterms:W3CDTF">2023-02-27T08:15:20Z</dcterms:created>
  <dcterms:modified xsi:type="dcterms:W3CDTF">2023-02-27T09:01:12Z</dcterms:modified>
</cp:coreProperties>
</file>