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56" r:id="rId2"/>
    <p:sldId id="266" r:id="rId3"/>
    <p:sldId id="265" r:id="rId4"/>
    <p:sldId id="267" r:id="rId5"/>
    <p:sldId id="264" r:id="rId6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51B72-27CE-40BA-9C7A-A17EE35F0844}" type="datetimeFigureOut">
              <a:rPr lang="fi-FI" smtClean="0"/>
              <a:t>9.2.2023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EC046-1BB7-4E45-8F24-472DD13F56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070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DF849C1C-D53F-D842-91BB-79F8F4EA92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28B0DB0-714D-4942-B3F0-071849A47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AE259-62C8-40A5-AC42-89BF2760670B}" type="datetime1">
              <a:rPr lang="fi-FI" smtClean="0"/>
              <a:t>9.2.2023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C707A0-A39C-4F26-82CD-CD00F91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8. Uskonnollinen kieli ja kuvasto mediassa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96EA5F-C6A1-4ECC-B2D1-BC45C4EB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52959-2333-471C-8BD5-D73F1AEEC58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5066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1DFE626A-0632-2DF8-9DD5-644699B88C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BBC0CDC-B2E4-4A41-B3A8-90B22D14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5DDB2-FC44-43A3-B088-CF7B5583B683}" type="datetime1">
              <a:rPr lang="fi-FI" smtClean="0"/>
              <a:t>9.2.2023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4DCEAF-0DCB-4DCD-99F3-820A7FBB6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8. Uskonnollinen kieli ja kuvasto mediassa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23DE28B-6A38-448D-9294-E8A4F63E9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13331-8653-43C8-9822-FB20E43CF9A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2450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18DEBC07-6338-60A9-7048-23AA2CB27A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160CE1-60C2-4D2A-B118-66EF38BE6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81400-AE1D-4D46-90BA-D720688A4290}" type="datetime1">
              <a:rPr lang="fi-FI" smtClean="0"/>
              <a:t>9.2.2023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F67DC0-D192-41D8-8EF3-D7F120C47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8. Uskonnollinen kieli ja kuvasto mediassa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802C89-204C-4A25-AD71-13353D35C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4E661-F3A9-4381-BAE1-A1A8773D157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589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6F08792E-75DA-93FA-2C89-1CBA74938C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9200AB-15F9-4B69-8522-367850418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5F392-7D1B-4747-B857-13829426D325}" type="datetime1">
              <a:rPr lang="fi-FI" smtClean="0"/>
              <a:t>9.2.2023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C3A185-7F0B-4ACE-BBEE-4A6138819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8. Uskonnollinen kieli ja kuvasto mediassa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EDCC385-2570-4919-BCB0-4066596E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1FB1B-E8C8-4B5E-B1C1-0BFDAE84AB6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078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D5EB49BA-2DE7-1604-14FD-B2EC5D222B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F15B99-E9C6-4283-AEC2-84D98F549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07C90-9115-448C-A8A6-9E30B6515935}" type="datetime1">
              <a:rPr lang="fi-FI" smtClean="0"/>
              <a:t>9.2.2023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3E1310-6A79-4BDB-8D36-3FF3B87F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8. Uskonnollinen kieli ja kuvasto mediassa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08A27-1B83-40A1-9376-89239C901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6C3E0-6CEA-4058-931F-EEEE5E3076D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107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E28F69B2-062D-A555-E7C1-4826F984B2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11F5300B-6543-4872-921F-3E94D072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E2018-11EA-4E0A-93F4-0A7676E369E7}" type="datetime1">
              <a:rPr lang="fi-FI" smtClean="0"/>
              <a:t>9.2.2023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A3DB2936-B3DE-4AE1-A618-D0B2F931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8. Uskonnollinen kieli ja kuvasto mediassa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6CADAEFC-99F6-4E28-A64B-2B24D131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DFBB9-9B24-4BF5-828E-D0A91B1327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851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CAD36CC0-5463-33F6-F5F3-E31CDD9401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7708C4E4-3B30-4811-9D8D-36BAEF346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253B1-A517-4223-91D8-03CAAA80E5D8}" type="datetime1">
              <a:rPr lang="fi-FI" smtClean="0"/>
              <a:t>9.2.2023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80BD086-619A-47AA-9420-14FE939D0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8. Uskonnollinen kieli ja kuvasto mediassa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7423806F-4DC8-48FA-9DFC-38EA2285B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1AF6A-3AD8-4608-A88D-DE5912880D4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873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671CF342-CF2E-F146-E86E-9D85B0F533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7C2F5586-E500-47F6-A295-1BB262FC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938D7-ADEB-4D52-AA6E-E8D09629065D}" type="datetime1">
              <a:rPr lang="fi-FI" smtClean="0"/>
              <a:t>9.2.2023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A567EE0-BDCC-458E-B0DA-591E1FF9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8. Uskonnollinen kieli ja kuvasto mediassa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3C1BFC34-80DF-4991-B6FB-579AED68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18B9D-E9A1-420E-A508-E539CFAF85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95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3D31C47A-62C8-523C-2AD4-73A07967F0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F4B3C23E-6667-4184-8840-3675D28FF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29B21-BE50-4C61-9898-78F56164E882}" type="datetime1">
              <a:rPr lang="fi-FI" smtClean="0"/>
              <a:t>9.2.2023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488046CA-5570-4D5E-BBA4-674FDD24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8. Uskonnollinen kieli ja kuvasto mediassa</a:t>
            </a: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96D59866-23FD-41E2-B8EC-9B511ED9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A44CC-96F3-4320-801D-EB5DB229DA6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024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5858E821-C2BE-9529-DBDF-1717354894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E2ED750D-FD58-4404-B6A5-30CDDB54F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0E2BD-3C37-4FD7-8B53-655637080FC3}" type="datetime1">
              <a:rPr lang="fi-FI" smtClean="0"/>
              <a:t>9.2.2023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87D7741-E6DB-4A50-BA24-59067483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8. Uskonnollinen kieli ja kuvasto mediassa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C29A21E4-6838-42C9-812C-052181A0A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6DF0D-19BD-4C54-9BE4-9779AF01D9B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038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7CD4EE4C-B3F7-375A-2EF1-84DB5DF463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65EA9AC-E186-41C8-8B52-422C7FB25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ED53C-6CA9-4BC8-BFEA-569A66D0F7DA}" type="datetime1">
              <a:rPr lang="fi-FI" smtClean="0"/>
              <a:t>9.2.2023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2F1276AF-C27E-409F-AACA-002938501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8. Uskonnollinen kieli ja kuvasto mediassa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C5E2F57-3B6F-480B-ABBB-7EBFC06A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FEBD6-6EEF-4875-877D-BE29F49C47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24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137CB860-77D7-0005-B763-363FD6FCCB8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14085B97-98C2-49A5-8470-E778B42E57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ots. perustyyl. napsautt.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6978D60B-4095-4493-8799-E92A10BBC2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1D57F6-CAAD-41DC-BC20-4CD2ABA67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9A0659-F7E3-4A4A-A0CB-1CE9A34B1B16}" type="datetime1">
              <a:rPr lang="fi-FI" smtClean="0"/>
              <a:t>9.2.2023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FD9B32-E1DD-402A-9940-16925565B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8. Uskonnollinen kieli ja kuvasto mediassa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74DED2-AF73-4178-B310-59C4B70BB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5D05AB-3EA4-4E98-908F-7F30D17DE00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D694EB-E207-48D4-A508-CBBE8382F9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800" dirty="0">
                <a:latin typeface="+mn-lt"/>
              </a:rPr>
              <a:t>8. Uskonnollinen kieli ja kuvasto mediassa</a:t>
            </a:r>
          </a:p>
        </p:txBody>
      </p:sp>
      <p:sp>
        <p:nvSpPr>
          <p:cNvPr id="2051" name="Alaotsikko 2">
            <a:extLst>
              <a:ext uri="{FF2B5EF4-FFF2-40B4-BE49-F238E27FC236}">
                <a16:creationId xmlns:a16="http://schemas.microsoft.com/office/drawing/2014/main" id="{527B8528-272B-4F1B-9BC7-4390F3F102F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altLang="fi-FI" sz="2200" dirty="0"/>
              <a:t>Ydinsisällöt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Uskonto mainonnassa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37879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Uskontoaiheita sisältävä mainonta on yleensä kuvallista. </a:t>
            </a:r>
          </a:p>
          <a:p>
            <a:r>
              <a:rPr lang="fi-FI" altLang="fi-FI" sz="2200" dirty="0"/>
              <a:t>Viittaukset uskonnollisiin ja henkisiin ulottuvuuksiin ovat mainonnan tehokeinoja. </a:t>
            </a:r>
          </a:p>
          <a:p>
            <a:r>
              <a:rPr lang="fi-FI" altLang="fi-FI" sz="2200" dirty="0"/>
              <a:t>Kristinusko edustaa tutuinta kuvastoa, joten sitä käytetään eniten (esimerkiksi kiusauksiin houkutteleva käärme).</a:t>
            </a:r>
          </a:p>
          <a:p>
            <a:r>
              <a:rPr lang="fi-FI" altLang="fi-FI" sz="2200" dirty="0"/>
              <a:t>Yleensä ihmiset ottavat uskontoon viittaavat mainokset huumorilla.</a:t>
            </a:r>
          </a:p>
          <a:p>
            <a:r>
              <a:rPr lang="fi-FI" altLang="fi-FI" sz="2200" dirty="0"/>
              <a:t>Suomessa Mainonnan eettinen neuvosto käsittelee tapauksia, joissa mainos on koettu loukkaavaksi tai jotain ihmisryhmää syrjiväksi.</a:t>
            </a:r>
          </a:p>
          <a:p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8. Uskonnollinen kieli ja kuvasto mediassa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9703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9ABDCC9-8DEE-3164-2771-6858527F9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708" y="682765"/>
            <a:ext cx="2977833" cy="3844018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2EC67FF2-1FDC-F18F-9802-8FE23DA2C7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30" y="2606551"/>
            <a:ext cx="2559423" cy="3618411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C877FDB2-742B-474E-D367-905C0772A6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708" y="4834970"/>
            <a:ext cx="5098661" cy="1886505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F26454D0-9AB8-20BB-BEBF-D4371801FD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437" y="2659112"/>
            <a:ext cx="3377903" cy="40437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EABF97B9-E65F-2ED3-FFEE-E3ABF46AF6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83977" cy="251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282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Uskontojen mainonta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37879"/>
            <a:ext cx="5040086" cy="4633913"/>
          </a:xfrm>
        </p:spPr>
        <p:txBody>
          <a:bodyPr/>
          <a:lstStyle/>
          <a:p>
            <a:r>
              <a:rPr lang="fi-FI" altLang="fi-FI" sz="2200" dirty="0"/>
              <a:t>Uskonnolliset yhteisöt mainostavat omaa toimintaansa ja pyrkivät luomaan myönteisiä mielikuvia yhteisöstään (esimerkiksi evankelis-luterilainen kirkon brändäys).</a:t>
            </a:r>
          </a:p>
          <a:p>
            <a:r>
              <a:rPr lang="fi-FI" altLang="fi-FI" sz="2200" dirty="0"/>
              <a:t>Uskontojen mainonta herättää helposti mediakeskustelua joko tarkoituksella tai tahattomasti (esimerkiksi evankelis-luterilaisen kirkon eri tapahtumiin liittyvät mainokset).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8. Uskonnollinen kieli ja kuvasto mediassa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C000791-7ED0-6F77-36EA-694328C07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409" y="412342"/>
            <a:ext cx="1927496" cy="575945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E6569C51-985F-2B35-0232-33695243A7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537878"/>
            <a:ext cx="3141794" cy="463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49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Uskonnolliset metaforat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37879"/>
            <a:ext cx="5863046" cy="4633913"/>
          </a:xfrm>
        </p:spPr>
        <p:txBody>
          <a:bodyPr/>
          <a:lstStyle/>
          <a:p>
            <a:r>
              <a:rPr lang="fi-FI" altLang="fi-FI" sz="2200" dirty="0"/>
              <a:t>Median kielestä löytyy paljon ilmaisuja, jotka ovat lähtöisin uskonnoista. </a:t>
            </a:r>
          </a:p>
          <a:p>
            <a:r>
              <a:rPr lang="fi-FI" altLang="fi-FI" sz="2200" dirty="0"/>
              <a:t>Uskontoihin viittaavat ilmaisut ovat metaforia, joilla rikastetaan ilmaisua.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Esimerkiksi ilmaisulla ”via </a:t>
            </a:r>
            <a:r>
              <a:rPr lang="fi-FI" altLang="fi-FI" sz="2200" dirty="0" err="1"/>
              <a:t>dolorosa</a:t>
            </a:r>
            <a:r>
              <a:rPr lang="fi-FI" altLang="fi-FI" sz="2200" dirty="0"/>
              <a:t>” viitataan Jeesuksen kärsimystiehen, ja sitä voidaan mediassa käyttää kuvaamaan pitkäaikaista ongelmaa.</a:t>
            </a:r>
          </a:p>
          <a:p>
            <a:r>
              <a:rPr lang="fi-FI" altLang="fi-FI" sz="2200" dirty="0"/>
              <a:t>Uskonnolliset metaforat ovat yleisiä esimerkiksi urheilu-uutisissa ja iltapäivälehdissä.</a:t>
            </a:r>
          </a:p>
          <a:p>
            <a:r>
              <a:rPr lang="fi-FI" altLang="fi-FI" sz="2200" dirty="0"/>
              <a:t>Metaforiset uskontoviittaukset osoittavat, että uskonnolliset vaikutteet ovat osa maallisenkin median tapaa jäsentää maailmaa.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8. Uskonnollinen kieli ja kuvasto mediassa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45B1762A-D12C-4B05-8D4B-44782349E5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6"/>
          <a:stretch/>
        </p:blipFill>
        <p:spPr>
          <a:xfrm>
            <a:off x="6936377" y="1537879"/>
            <a:ext cx="4968241" cy="410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23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194</Words>
  <Application>Microsoft Office PowerPoint</Application>
  <PresentationFormat>Laajakuva</PresentationFormat>
  <Paragraphs>24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Office-teema</vt:lpstr>
      <vt:lpstr>8. Uskonnollinen kieli ja kuvasto mediassa</vt:lpstr>
      <vt:lpstr>Uskonto mainonnassa</vt:lpstr>
      <vt:lpstr>PowerPoint-esitys</vt:lpstr>
      <vt:lpstr>Uskontojen mainonta</vt:lpstr>
      <vt:lpstr>Uskonnolliset metaforat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Diaesityksen otsikko, koko 48</dc:title>
  <dc:creator>Taina Vuokko</dc:creator>
  <cp:lastModifiedBy>Riikka Kujanen</cp:lastModifiedBy>
  <cp:revision>25</cp:revision>
  <dcterms:created xsi:type="dcterms:W3CDTF">2021-06-01T16:07:13Z</dcterms:created>
  <dcterms:modified xsi:type="dcterms:W3CDTF">2023-02-09T07:54:30Z</dcterms:modified>
</cp:coreProperties>
</file>