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Nal5hv4iSFFsSYAyv5MWUzfl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FF0DB-C3B1-424A-AD14-657143FD03EC}" v="72" dt="2024-04-16T11:00:37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 Valkama" userId="f42873fe-7f0b-42dd-83a1-7ce51e8c96fc" providerId="ADAL" clId="{FC7FF0DB-C3B1-424A-AD14-657143FD03EC}"/>
    <pc:docChg chg="modSld">
      <pc:chgData name="Marja Valkama" userId="f42873fe-7f0b-42dd-83a1-7ce51e8c96fc" providerId="ADAL" clId="{FC7FF0DB-C3B1-424A-AD14-657143FD03EC}" dt="2024-04-16T11:00:37.993" v="72" actId="113"/>
      <pc:docMkLst>
        <pc:docMk/>
      </pc:docMkLst>
      <pc:sldChg chg="modSp">
        <pc:chgData name="Marja Valkama" userId="f42873fe-7f0b-42dd-83a1-7ce51e8c96fc" providerId="ADAL" clId="{FC7FF0DB-C3B1-424A-AD14-657143FD03EC}" dt="2024-04-16T11:00:37.993" v="72" actId="113"/>
        <pc:sldMkLst>
          <pc:docMk/>
          <pc:sldMk cId="0" sldId="257"/>
        </pc:sldMkLst>
        <pc:spChg chg="mod">
          <ac:chgData name="Marja Valkama" userId="f42873fe-7f0b-42dd-83a1-7ce51e8c96fc" providerId="ADAL" clId="{FC7FF0DB-C3B1-424A-AD14-657143FD03EC}" dt="2024-04-16T11:00:37.993" v="72" actId="113"/>
          <ac:spMkLst>
            <pc:docMk/>
            <pc:sldMk cId="0" sldId="257"/>
            <ac:spMk id="95" creationId="{00000000-0000-0000-0000-000000000000}"/>
          </ac:spMkLst>
        </pc:spChg>
      </pc:sldChg>
      <pc:sldChg chg="modSp">
        <pc:chgData name="Marja Valkama" userId="f42873fe-7f0b-42dd-83a1-7ce51e8c96fc" providerId="ADAL" clId="{FC7FF0DB-C3B1-424A-AD14-657143FD03EC}" dt="2024-04-16T10:57:01.162" v="10" actId="113"/>
        <pc:sldMkLst>
          <pc:docMk/>
          <pc:sldMk cId="3312347521" sldId="263"/>
        </pc:sldMkLst>
        <pc:spChg chg="mod">
          <ac:chgData name="Marja Valkama" userId="f42873fe-7f0b-42dd-83a1-7ce51e8c96fc" providerId="ADAL" clId="{FC7FF0DB-C3B1-424A-AD14-657143FD03EC}" dt="2024-04-16T10:57:01.162" v="10" actId="113"/>
          <ac:spMkLst>
            <pc:docMk/>
            <pc:sldMk cId="3312347521" sldId="263"/>
            <ac:spMk id="95" creationId="{00000000-0000-0000-0000-000000000000}"/>
          </ac:spMkLst>
        </pc:spChg>
      </pc:sldChg>
      <pc:sldChg chg="modSp modAnim">
        <pc:chgData name="Marja Valkama" userId="f42873fe-7f0b-42dd-83a1-7ce51e8c96fc" providerId="ADAL" clId="{FC7FF0DB-C3B1-424A-AD14-657143FD03EC}" dt="2024-04-16T10:58:12.848" v="23" actId="113"/>
        <pc:sldMkLst>
          <pc:docMk/>
          <pc:sldMk cId="498113819" sldId="264"/>
        </pc:sldMkLst>
        <pc:spChg chg="mod">
          <ac:chgData name="Marja Valkama" userId="f42873fe-7f0b-42dd-83a1-7ce51e8c96fc" providerId="ADAL" clId="{FC7FF0DB-C3B1-424A-AD14-657143FD03EC}" dt="2024-04-16T10:58:12.848" v="23" actId="113"/>
          <ac:spMkLst>
            <pc:docMk/>
            <pc:sldMk cId="498113819" sldId="264"/>
            <ac:spMk id="95" creationId="{00000000-0000-0000-0000-000000000000}"/>
          </ac:spMkLst>
        </pc:spChg>
      </pc:sldChg>
      <pc:sldChg chg="modSp">
        <pc:chgData name="Marja Valkama" userId="f42873fe-7f0b-42dd-83a1-7ce51e8c96fc" providerId="ADAL" clId="{FC7FF0DB-C3B1-424A-AD14-657143FD03EC}" dt="2024-04-16T10:58:38.298" v="26" actId="113"/>
        <pc:sldMkLst>
          <pc:docMk/>
          <pc:sldMk cId="3302823937" sldId="265"/>
        </pc:sldMkLst>
        <pc:spChg chg="mod">
          <ac:chgData name="Marja Valkama" userId="f42873fe-7f0b-42dd-83a1-7ce51e8c96fc" providerId="ADAL" clId="{FC7FF0DB-C3B1-424A-AD14-657143FD03EC}" dt="2024-04-16T10:58:38.298" v="26" actId="113"/>
          <ac:spMkLst>
            <pc:docMk/>
            <pc:sldMk cId="3302823937" sldId="265"/>
            <ac:spMk id="95" creationId="{00000000-0000-0000-0000-000000000000}"/>
          </ac:spMkLst>
        </pc:spChg>
      </pc:sldChg>
      <pc:sldChg chg="modSp">
        <pc:chgData name="Marja Valkama" userId="f42873fe-7f0b-42dd-83a1-7ce51e8c96fc" providerId="ADAL" clId="{FC7FF0DB-C3B1-424A-AD14-657143FD03EC}" dt="2024-04-16T10:59:38.182" v="27" actId="113"/>
        <pc:sldMkLst>
          <pc:docMk/>
          <pc:sldMk cId="3641119573" sldId="267"/>
        </pc:sldMkLst>
        <pc:spChg chg="mod">
          <ac:chgData name="Marja Valkama" userId="f42873fe-7f0b-42dd-83a1-7ce51e8c96fc" providerId="ADAL" clId="{FC7FF0DB-C3B1-424A-AD14-657143FD03EC}" dt="2024-04-16T10:59:38.182" v="27" actId="113"/>
          <ac:spMkLst>
            <pc:docMk/>
            <pc:sldMk cId="3641119573" sldId="267"/>
            <ac:spMk id="95" creationId="{00000000-0000-0000-0000-000000000000}"/>
          </ac:spMkLst>
        </pc:spChg>
      </pc:sldChg>
      <pc:sldChg chg="modSp mod">
        <pc:chgData name="Marja Valkama" userId="f42873fe-7f0b-42dd-83a1-7ce51e8c96fc" providerId="ADAL" clId="{FC7FF0DB-C3B1-424A-AD14-657143FD03EC}" dt="2024-04-16T11:00:18.360" v="71" actId="1076"/>
        <pc:sldMkLst>
          <pc:docMk/>
          <pc:sldMk cId="3388918430" sldId="268"/>
        </pc:sldMkLst>
        <pc:spChg chg="mod">
          <ac:chgData name="Marja Valkama" userId="f42873fe-7f0b-42dd-83a1-7ce51e8c96fc" providerId="ADAL" clId="{FC7FF0DB-C3B1-424A-AD14-657143FD03EC}" dt="2024-04-16T11:00:14.132" v="70" actId="20577"/>
          <ac:spMkLst>
            <pc:docMk/>
            <pc:sldMk cId="3388918430" sldId="268"/>
            <ac:spMk id="95" creationId="{00000000-0000-0000-0000-000000000000}"/>
          </ac:spMkLst>
        </pc:spChg>
        <pc:picChg chg="mod">
          <ac:chgData name="Marja Valkama" userId="f42873fe-7f0b-42dd-83a1-7ce51e8c96fc" providerId="ADAL" clId="{FC7FF0DB-C3B1-424A-AD14-657143FD03EC}" dt="2024-04-16T11:00:18.360" v="71" actId="1076"/>
          <ac:picMkLst>
            <pc:docMk/>
            <pc:sldMk cId="3388918430" sldId="268"/>
            <ac:picMk id="3" creationId="{2AE0E48A-F9CB-4377-9FA0-AA4A9C8002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2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4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83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36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65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7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46053C80-0288-4743-AD34-83A2BFF88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1. Kristinusko – maailman suurin uskonto</a:t>
            </a:r>
            <a:endParaRPr dirty="0"/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FD34D42-0CFC-45F3-AF28-72CD1370A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7823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/>
              <a:t>Ydinsisällöt</a:t>
            </a: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synty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76407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b="1" dirty="0"/>
              <a:t>Kristinusko syntyi Aasiassa</a:t>
            </a:r>
            <a:r>
              <a:rPr lang="fi-FI" sz="2200" dirty="0"/>
              <a:t>, nykyisen </a:t>
            </a:r>
            <a:r>
              <a:rPr lang="fi-FI" sz="2200" b="1" dirty="0"/>
              <a:t>Israelin</a:t>
            </a:r>
            <a:r>
              <a:rPr lang="fi-FI" sz="2200" dirty="0"/>
              <a:t> ja Palestiinan alueella, joka kuului tuolloin </a:t>
            </a:r>
            <a:r>
              <a:rPr lang="fi-FI" sz="2200" b="1" dirty="0"/>
              <a:t>Rooman</a:t>
            </a:r>
            <a:r>
              <a:rPr lang="fi-FI" sz="2200" dirty="0"/>
              <a:t> </a:t>
            </a:r>
            <a:r>
              <a:rPr lang="fi-FI" sz="2200" b="1" dirty="0"/>
              <a:t>valtakuntaan</a:t>
            </a:r>
            <a:r>
              <a:rPr lang="fi-FI" sz="2200" dirty="0"/>
              <a:t>.</a:t>
            </a:r>
          </a:p>
          <a:p>
            <a:pPr marL="228600" indent="-228600"/>
            <a:r>
              <a:rPr lang="fi-FI" sz="2200" b="1" dirty="0"/>
              <a:t>Kristinusko perustuu Jeesus Nasaretilainen </a:t>
            </a:r>
            <a:r>
              <a:rPr lang="fi-FI" sz="2200" dirty="0"/>
              <a:t>-nimisen juutalaisen miehen </a:t>
            </a:r>
            <a:r>
              <a:rPr lang="fi-FI" sz="2200" b="1" dirty="0"/>
              <a:t>opetuksiin</a:t>
            </a:r>
            <a:r>
              <a:rPr lang="fi-FI" sz="2200" dirty="0"/>
              <a:t>, mutta Jeesus ei itse perustanut uutta uskontoa.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Jeesus ja hänen ensimmäiset oppilaansa olivat uskonnoltaan </a:t>
            </a:r>
            <a:r>
              <a:rPr lang="fi-FI" sz="2200" b="1" dirty="0"/>
              <a:t>juutalaisia</a:t>
            </a:r>
            <a:r>
              <a:rPr lang="fi-FI" sz="2200" dirty="0"/>
              <a:t>.</a:t>
            </a:r>
          </a:p>
          <a:p>
            <a:pPr marL="228600" indent="-228600"/>
            <a:r>
              <a:rPr lang="fi-FI" sz="2200" b="1" dirty="0"/>
              <a:t>Kristinusko syntyi Jeesuksen kuoleman jälkeen</a:t>
            </a:r>
            <a:r>
              <a:rPr lang="fi-FI" sz="2200" dirty="0"/>
              <a:t>, kun hänen oppilaansa vakuuttuivat </a:t>
            </a:r>
            <a:r>
              <a:rPr lang="fi-FI" sz="2200" b="1" dirty="0"/>
              <a:t>Jeesuksen ylösnousemuksesta</a:t>
            </a:r>
            <a:r>
              <a:rPr lang="fi-FI" sz="2200" dirty="0"/>
              <a:t> ja hänen opetustensa pohjalta alettiin muotoilla uskonnon keskeistä sisältöä.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Kristinusko – maailman suurin uskonto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31A0D45-4F8F-43DC-8C6C-009E03E8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75" y="1468991"/>
            <a:ext cx="3477250" cy="44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jakautuminen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051698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Kristinusko alkoi heti synnyttyään jakautua erilaisiksi ryhmittymiksi, joita myöhemmin ryhdyttiin kutsumaan kirkoiksi.</a:t>
            </a:r>
          </a:p>
          <a:p>
            <a:pPr marL="228600" indent="-228600"/>
            <a:r>
              <a:rPr lang="fi-FI" sz="2200" dirty="0"/>
              <a:t>Nykyään kristillisiä kirkkoja on maailmassa noin 45 000.</a:t>
            </a:r>
          </a:p>
          <a:p>
            <a:pPr marL="228600" indent="-228600"/>
            <a:r>
              <a:rPr lang="fi-FI" sz="2200" dirty="0"/>
              <a:t>Suurin osa kristityistä kuuluu kristinuskon kolmeen pääsuuntaukseen, joita ovat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b="1" dirty="0"/>
              <a:t>roomalaiskatolinen kirkko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b="1" dirty="0"/>
              <a:t>ortodoksiset kirkot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b="1" dirty="0"/>
              <a:t>protestanttiset kirkot</a:t>
            </a:r>
            <a:r>
              <a:rPr lang="fi-FI" sz="2200" dirty="0"/>
              <a:t>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Kristinusko – maailman suurin uskonto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5" name="Kuva 4" descr="Kuva, joka sisältää kohteen taivas, ulko, rakennus, talo&#10;&#10;Kuvaus luotu automaattisesti">
            <a:extLst>
              <a:ext uri="{FF2B5EF4-FFF2-40B4-BE49-F238E27FC236}">
                <a16:creationId xmlns:a16="http://schemas.microsoft.com/office/drawing/2014/main" id="{EE052607-A160-4A7C-A4F4-37F85BB4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83" y="1278012"/>
            <a:ext cx="4270160" cy="489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moninaisuus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5711456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Juurtuessaan uusille </a:t>
            </a:r>
            <a:r>
              <a:rPr lang="fi-FI" sz="2200" b="1" dirty="0"/>
              <a:t>alueille kristinusko on saanut vaikutteita paikallisista kulttuureista</a:t>
            </a:r>
            <a:r>
              <a:rPr lang="fi-FI" sz="2200" dirty="0"/>
              <a:t>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Prosessia kutsutaan uskonnon </a:t>
            </a:r>
            <a:r>
              <a:rPr lang="fi-FI" sz="2200" dirty="0" err="1"/>
              <a:t>kotoperäistymiseksi</a:t>
            </a:r>
            <a:r>
              <a:rPr lang="fi-FI" sz="2200" dirty="0"/>
              <a:t> eli </a:t>
            </a:r>
            <a:r>
              <a:rPr lang="fi-FI" sz="2200" dirty="0" err="1"/>
              <a:t>inkulturaatioksi</a:t>
            </a:r>
            <a:r>
              <a:rPr lang="fi-FI" sz="2200" dirty="0"/>
              <a:t>.</a:t>
            </a:r>
          </a:p>
          <a:p>
            <a:pPr marL="228600" indent="-228600"/>
            <a:r>
              <a:rPr lang="fi-FI" sz="2200" dirty="0"/>
              <a:t>Kristittyjä yhdistää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käsitys yhdestä Jumalasta, jolla on kolme persoonaa (</a:t>
            </a:r>
            <a:r>
              <a:rPr lang="fi-FI" sz="2200" b="1" dirty="0"/>
              <a:t>kolminaisuusoppi)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usko </a:t>
            </a:r>
            <a:r>
              <a:rPr lang="fi-FI" sz="2200" b="1" dirty="0"/>
              <a:t>Jeesukseen Jumalan poikana</a:t>
            </a:r>
            <a:r>
              <a:rPr lang="fi-FI" sz="2200" dirty="0"/>
              <a:t>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b="1" dirty="0"/>
              <a:t>Raamattu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Kristinusko – maailman suurin uskonto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7300DE7-F71F-44E2-9AEA-F5F185835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03" y="1970720"/>
            <a:ext cx="5017589" cy="3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kannattajat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849140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 on kannattajamäärältään </a:t>
            </a:r>
            <a:r>
              <a:rPr lang="fi-FI" sz="2200" b="1" dirty="0"/>
              <a:t>maailman suurin uskonto.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Suomessa hieman yli 65 prosenttia väestöstä kuuluu evankelis-luterilaiseen kirkkoon, joka on yksi protestanttisista kirkoista.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Kristinuskon kannattajamäärän </a:t>
            </a:r>
            <a:r>
              <a:rPr lang="fi-FI" sz="2200" b="1" dirty="0"/>
              <a:t>kasvu</a:t>
            </a:r>
            <a:r>
              <a:rPr lang="fi-FI" sz="2200" dirty="0"/>
              <a:t> on tällä vuosituhannella ollut kaikkein </a:t>
            </a:r>
            <a:r>
              <a:rPr lang="fi-FI" sz="2200" b="1" dirty="0"/>
              <a:t>nopeinta Afrikassa ja hitainta Euroopassa.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Kristinusko – maailman suurin uskonto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F84C9C5-B5C3-4807-AE10-3CEFDD86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83" y="1330861"/>
            <a:ext cx="3649968" cy="48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Kristinusko – maailman suurin uskonto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3" name="Kuva 2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5EC20F1F-BD10-8664-B144-E6488C599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489" y="1215613"/>
            <a:ext cx="9573347" cy="46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painopiste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5599545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Kristinuskon merkitys Euroopassa on pienentynyt </a:t>
            </a:r>
            <a:r>
              <a:rPr lang="fi-FI" sz="2200" b="1" dirty="0"/>
              <a:t>maallistumisen</a:t>
            </a:r>
            <a:r>
              <a:rPr lang="fi-FI" sz="2200" dirty="0"/>
              <a:t> vuoksi.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Kristinuskon painopiste on siirtynyt pohjoisesta kohti eteläistä pallonpuoliskoa.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Kristinuskon maantieteellinen keskipiste sijoittuu Afrikan keskiosiin ja siirtyy hiljalleen kohti kaakkoa Aasian suuntaan.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Naiset ovat kristinuskossa keskimäärin hyvin aktiivisia toimijoita miehiin verrattuna.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Kristinusko – maailman suurin uskonto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5" name="Kuva 4" descr="Kuva, joka sisältää kohteen teksti, rakennus, ulko, henkilö&#10;&#10;Kuvaus luotu automaattisesti">
            <a:extLst>
              <a:ext uri="{FF2B5EF4-FFF2-40B4-BE49-F238E27FC236}">
                <a16:creationId xmlns:a16="http://schemas.microsoft.com/office/drawing/2014/main" id="{E49ED0F4-9B40-4B79-9C15-BD7FCF61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106" y="1654683"/>
            <a:ext cx="5312324" cy="35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Kristityt ja uskonnonvapaus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10028274" cy="167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Suurimmassa osassa maailmaa kristityt voivat harjoittaa uskontoaan vapaasti, mutta joissain maissa kristityksi tunnustautuminen on vaarallista. (muslimimaissa ei voi kääntyä kristityksi)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Uskonsa tähden henkensä menettäneitä kristittyjä eli marttyyreita oli vuosina 2010–2019 noin 800 000.</a:t>
            </a:r>
          </a:p>
          <a:p>
            <a:pPr marL="0" lvl="1" indent="0">
              <a:spcBef>
                <a:spcPts val="1000"/>
              </a:spcBef>
              <a:buNone/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Kristinusko – maailman suurin uskonto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3" name="Kuva 2" descr="Kuva, joka sisältää kohteen teksti, henkilö, ulko, urheilu&#10;&#10;Kuvaus luotu automaattisesti">
            <a:extLst>
              <a:ext uri="{FF2B5EF4-FFF2-40B4-BE49-F238E27FC236}">
                <a16:creationId xmlns:a16="http://schemas.microsoft.com/office/drawing/2014/main" id="{2AE0E48A-F9CB-4377-9FA0-AA4A9C800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166" y="3429000"/>
            <a:ext cx="4427667" cy="32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334</Words>
  <Application>Microsoft Office PowerPoint</Application>
  <PresentationFormat>Laajakuva</PresentationFormat>
  <Paragraphs>47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1. Kristinusko – maailman suurin uskonto</vt:lpstr>
      <vt:lpstr>Kristinuskon synty</vt:lpstr>
      <vt:lpstr>Kristinuskon jakautuminen</vt:lpstr>
      <vt:lpstr>Kristinuskon moninaisuus</vt:lpstr>
      <vt:lpstr>Kristinuskon kannattajat</vt:lpstr>
      <vt:lpstr>PowerPoint-esitys</vt:lpstr>
      <vt:lpstr>Kristinuskon painopiste</vt:lpstr>
      <vt:lpstr>Kristityt ja uskonnonvapaus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Marja Valkama</cp:lastModifiedBy>
  <cp:revision>6</cp:revision>
  <dcterms:created xsi:type="dcterms:W3CDTF">2021-06-01T16:07:13Z</dcterms:created>
  <dcterms:modified xsi:type="dcterms:W3CDTF">2024-04-16T11:00:42Z</dcterms:modified>
</cp:coreProperties>
</file>