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64" r:id="rId5"/>
    <p:sldId id="266" r:id="rId6"/>
    <p:sldId id="269" r:id="rId7"/>
    <p:sldId id="270" r:id="rId8"/>
    <p:sldId id="274" r:id="rId9"/>
    <p:sldId id="271" r:id="rId10"/>
    <p:sldId id="272" r:id="rId11"/>
    <p:sldId id="27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73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87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59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66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92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02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52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5. Kristillisten perinteiden muotoutuminen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5. Kristillisten perinteiden muotoutuminen</a:t>
            </a:r>
            <a:endParaRPr dirty="0"/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Jakautumisen jatkuminen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jakautuminen eri kirkoiksi jatkui 1500-luvun alussa.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Silloin jotkut ihmiset alkoivat vastustaa katolisen kirkon tuolloisia käytänteitä saaden tukea muilta.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Protestoijia alettiin kutsua protestanteiksi.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Riitojen seurauksena katolisesta kirkosta irtosi ryhmiä, joista 1500–1600-lukujen aikana muodostui uusia kirkkoja.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Näitä ovat esimerkiksi luterilaiset kirkot ja reformoidut kirkot.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Englannin saarivaltakunnassa syntyi 1500–1600-lukujen aikana anglikaaninen kirkko.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31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Monimuotoinen kristinusko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104138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historiaa tarkasteltaessa voidaan havaita, että eri kirkkojen piirissä syntyy alituiseen kiistoja oikeasta opista, uskonnollisuuden luonteesta ja moraalisista kysymyksistä.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Yhden ja saman kirkon sisällä on usein ajattelultaan, tavoiltaan ja moraalikäsityksiltään hyvin erilailla ajattelevia yksilöitä ja ryhmiä.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Toisinaan erilaiset näkemykset mahtuvat saman kirkon sisään, mutta melko usein jokin ryhmä on lähtenyt kirkostaan ja perustanut uuden kirkon tai uskonnollisen yhteisön.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pic>
        <p:nvPicPr>
          <p:cNvPr id="3" name="Kuva 2" descr="Kuva, joka sisältää kohteen taivas, kello, ulko, torni&#10;&#10;Kuvaus luotu automaattisesti">
            <a:extLst>
              <a:ext uri="{FF2B5EF4-FFF2-40B4-BE49-F238E27FC236}">
                <a16:creationId xmlns:a16="http://schemas.microsoft.com/office/drawing/2014/main" id="{2D65F69D-836A-49AF-BC82-D17542326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32" y="1922754"/>
            <a:ext cx="2592835" cy="34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Seitsemän konsiilia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22181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Vuosina 325–787 pidetyissä seitsemässä konsiilissa lyötiin lukkoon kristinuskon keskeiset opit.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Suurin osa kristillisistä kirkoista noudattaa edelleen näitä varhaisissa kirkolliskokouksissa päätettyjä oppeja.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Kun kristinuskon opit päätettiin, toista mieltä olevat tuomittiin harhaoppisiksi.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300-luvulle tultaessa monilla Raamatun kirjoituksilla oli jo vakiintunut asema.</a:t>
            </a:r>
          </a:p>
          <a:p>
            <a:pPr marL="228600" lvl="1" indent="-228600">
              <a:spcBef>
                <a:spcPts val="1000"/>
              </a:spcBef>
            </a:pPr>
            <a:endParaRPr lang="fi-FI" sz="2200" dirty="0"/>
          </a:p>
          <a:p>
            <a:pPr marL="228600" lvl="1" indent="-228600">
              <a:spcBef>
                <a:spcPts val="1000"/>
              </a:spcBef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6" name="Kuva 5" descr="Kuva, joka sisältää kohteen teksti, koristeltu, tekstiili&#10;&#10;Kuvaus luotu automaattisesti">
            <a:extLst>
              <a:ext uri="{FF2B5EF4-FFF2-40B4-BE49-F238E27FC236}">
                <a16:creationId xmlns:a16="http://schemas.microsoft.com/office/drawing/2014/main" id="{09A1CA1A-9451-46A8-8966-AB137727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569" y="2178646"/>
            <a:ext cx="3320311" cy="21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ydinopit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827873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Konsiileissa päätettiin kristinuskon käsitys Jumalan kolminaisuudesta.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Kolminaisuusopin mukaan on yksi Jumala, joka toimii kolmessa persoonassa: Isä, Poika ja Pyhä Henki.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Konsiileissa keskusteltiin myös Kristuksen persoonasta ja päädyttiin käsitykseen, jonka mukaan hän oli samanaikaisesti sekä Jumala että ihminen.</a:t>
            </a:r>
          </a:p>
          <a:p>
            <a:pPr marL="228600" indent="-228600"/>
            <a:r>
              <a:rPr lang="fi-FI" sz="2200" dirty="0"/>
              <a:t>Konsiileissa muotoiltiin uskontunnustus, jota kutsutaan konsiilien pitopaikkojen mukaan Nikean-Konstantinopolin uskontunnustukseksi.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E195522-2D3E-4115-8718-510E9E81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817" y="1904625"/>
            <a:ext cx="2840982" cy="3645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Kirkon virat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732181" cy="432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Alkukirkon ajoilta periytyvät piispan, papin ja diakonin virat, jotka olivat käytössä jo 100-luvun lopulle tultaessa.</a:t>
            </a:r>
          </a:p>
          <a:p>
            <a:pPr marL="228600" indent="-228600"/>
            <a:r>
              <a:rPr lang="fi-FI" sz="2200" dirty="0"/>
              <a:t>Piispan virka on säilynyt monissa kirkoissa näihin päiviin saakka.</a:t>
            </a:r>
          </a:p>
          <a:p>
            <a:pPr marL="228600" indent="-228600"/>
            <a:r>
              <a:rPr lang="fi-FI" sz="2200" dirty="0"/>
              <a:t>Monet kirkot korostavat piispojen viran katkeamatonta ketjua, jota kutsutaan apostoliseksi suksessioksi.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Apostolista suksessiota korostetaan etenkin roomalaiskatolisessa, ortodoksisessa ja anglikaanisessa kirkossa.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D8914-BD53-4694-8272-BF8B6EA9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952" y="1768621"/>
            <a:ext cx="2785848" cy="33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Jumalanpalvelus ja kirkot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Aluksi kristityt kokoontuivat toistensa kodeissa.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Naisilla oli kokoontumisissa hyvin tärkeä rooli.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Juutalaisten synagogajumalanpalveluksesta vaikutteita saanut jumalanpalvelus oli kristityille tärkeä.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Sen keskeisiä osia olivat jo varhain raamatunluku, rukous ja ehtoollinen.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Kristittyjen lukumäärän kasvaessa 200-luvulla alettiin rakentaa kirkkoja, koska ei enää mahduttu koteihin.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Kristityt halusivat torjua pakanalliset seremoniat luomalla niille kristilliset vastineet. 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Monet alun perin ei-kristilliset tavat, kuten vihkiveden pirskotus ja kynttilöiden polttaminen, siirtyivät kristilliseen jumalanpalvelukseen.</a:t>
            </a:r>
          </a:p>
          <a:p>
            <a:pPr marL="228600" lvl="1" indent="-228600">
              <a:spcBef>
                <a:spcPts val="1000"/>
              </a:spcBef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37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Seurakunnan jäseneksi tuleminen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944833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Seurakunnan jäseneksi tultiin kasteen kautta, koska Raamatun mukaan myös Jeesus kastettiin ja hän pyysi oppilaitaan kastamaan ihmisiä ”Isän ja Pojan ja Pyhän Hengen nimeen” (Matt. 28:19).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Kastettaville opetettiin perustiedot kristinuskosta.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100-luvulta alkaen alettiin kastaa lapsia, ja 300-luvulla aikuisten kastaminen oli jo harvinaista.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Jokaisella kastettavalla oli kummi, jonka tehtävä oli tukea kastettua ja perehdyttää häntä kristilliseen elämään.</a:t>
            </a:r>
          </a:p>
          <a:p>
            <a:pPr marL="228600" lvl="1" indent="-228600">
              <a:spcBef>
                <a:spcPts val="1000"/>
              </a:spcBef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DEAA67B-565C-4D09-9C39-D2983F937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11" y="1827048"/>
            <a:ext cx="2493377" cy="38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3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Idän ja lännen kirkko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204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Rooman valtakunnan alue oli hyvin monimuotoinen.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Valtakunnassa puhuttiin lukuisia kieliä ja tunnustettiin monia uskontoja.</a:t>
            </a:r>
          </a:p>
          <a:p>
            <a:pPr marL="685800" lvl="1" indent="-228600">
              <a:buFont typeface="Calibri"/>
              <a:buChar char="̶"/>
            </a:pPr>
            <a:r>
              <a:rPr lang="fi-FI" sz="2200" dirty="0"/>
              <a:t>Varallisuuserot eri yhteiskuntaluokkien välillä olivat suuret.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Kristityt alkoivat 200-luvulta alkaen jakautua latinankieliseen länteen ja kreikankieliseen itään.</a:t>
            </a:r>
          </a:p>
          <a:p>
            <a:pPr marL="228600" lvl="1" indent="-228600">
              <a:spcBef>
                <a:spcPts val="1000"/>
              </a:spcBef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6B3FDE3-F1FE-435C-B776-1A9539456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19" y="3583171"/>
            <a:ext cx="5634361" cy="27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6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6C1E6E9-9A50-4354-943C-D6CDFB63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62" y="1258961"/>
            <a:ext cx="8470875" cy="50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Kirkkojen ero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168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Vuonna 1054 idän ja lännen kirkko julistivat toisensa pannaan.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Vastavuoroiset pannatuomiot sinetöivät kirkon jakautumisen kahtia lännen katoliseen ja idän ortodoksiseen kirkkoon.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Pannatuomiot ja kirkonkiroukset kumottiin virallisesti vuonna 1965.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5. Kristillisten perinteiden muotoutuminen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AE63336-DDBD-4F24-B839-896FBBA3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65" y="3634416"/>
            <a:ext cx="3716470" cy="24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1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569</Words>
  <Application>Microsoft Office PowerPoint</Application>
  <PresentationFormat>Laajakuva</PresentationFormat>
  <Paragraphs>70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5. Kristillisten perinteiden muotoutuminen</vt:lpstr>
      <vt:lpstr>Seitsemän konsiilia</vt:lpstr>
      <vt:lpstr>Kristinuskon ydinopit</vt:lpstr>
      <vt:lpstr>Kirkon virat</vt:lpstr>
      <vt:lpstr>Jumalanpalvelus ja kirkot</vt:lpstr>
      <vt:lpstr>Seurakunnan jäseneksi tuleminen</vt:lpstr>
      <vt:lpstr>Idän ja lännen kirkko</vt:lpstr>
      <vt:lpstr>PowerPoint-esitys</vt:lpstr>
      <vt:lpstr>Kirkkojen ero</vt:lpstr>
      <vt:lpstr>Jakautumisen jatkuminen</vt:lpstr>
      <vt:lpstr>Monimuotoinen kristinusko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Taina Vuokko</cp:lastModifiedBy>
  <cp:revision>10</cp:revision>
  <dcterms:created xsi:type="dcterms:W3CDTF">2021-06-01T16:07:13Z</dcterms:created>
  <dcterms:modified xsi:type="dcterms:W3CDTF">2021-10-20T11:46:03Z</dcterms:modified>
</cp:coreProperties>
</file>