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7" r:id="rId4"/>
    <p:sldId id="264" r:id="rId5"/>
    <p:sldId id="266" r:id="rId6"/>
    <p:sldId id="268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Nal5hv4iSFFsSYAyv5MWUzfl/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24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4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59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11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4. Kristinusko Rooman valtakunnassa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4. Kristinusko Rooman valtakunnassa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4. Kristinusko Rooman valtakunnassa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4. Kristinusko Rooman valtakunnassa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4. Kristinusko Rooman valtakunnassa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4. Kristinusko Rooman valtakunnassa</a:t>
            </a: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4. Kristinusko Rooman valtakunnassa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4. Kristinusko Rooman valtakunnassa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4. Kristinusko Rooman valtakunnassa</a:t>
            </a: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4. Kristinusko Rooman valtakunnassa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4. Kristinusko Rooman valtakunnassa</a:t>
            </a: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4. Kristinusko Rooman valtakunnassa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4;p1">
            <a:extLst>
              <a:ext uri="{FF2B5EF4-FFF2-40B4-BE49-F238E27FC236}">
                <a16:creationId xmlns:a16="http://schemas.microsoft.com/office/drawing/2014/main" id="{46053C80-0288-4743-AD34-83A2BFF884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485919"/>
            <a:ext cx="9144000" cy="22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4800" dirty="0">
                <a:latin typeface="Calibri"/>
                <a:ea typeface="Calibri"/>
                <a:cs typeface="Calibri"/>
                <a:sym typeface="Calibri"/>
              </a:rPr>
              <a:t>4. Kristinusko Rooman valtakunnassa</a:t>
            </a:r>
            <a:endParaRPr dirty="0"/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FFD34D42-0CFC-45F3-AF28-72CD1370AC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78233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200" dirty="0"/>
              <a:t>Ydinsisällöt</a:t>
            </a:r>
            <a:endParaRPr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Keisarikultti ja kristityt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6498265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Rooman valtakunnassa kukin sai uskoa ja elää oman uskontonsa mukaisesti, kunhan hän ei loukannut lakeja ja hyviä tapoja.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Kaikkien paitsi juutalaisten oli osallistuttava keisarikultiin uhraamalla keisarille ja rukoilemalla hänen menestyksensä puolesta.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Jos joku laiminlöi keisarikultin, häntä pidettiin maanpetturina ja valtakunnan vihollisena.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Kristityt eivät katsoneet voivansa palvella mitään muuta kuin kristinuskon Jumalaa, minkä vuoksi Rooman vallanpitäjät alkoivat pitää kristittyjä epäluotettavina.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4. Kristinusko Rooman valtakunnassa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9B36DF6-7AA7-4571-A797-8F1EDD4BA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453" y="2658915"/>
            <a:ext cx="3265347" cy="213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Kristittyjen vainot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6902302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Aika ajoin vallanpitäjien epäluulo kristittyjä kohtaan kasvoi niin suureksi, että kristittyjä vangittiin, ja elleivät he suostuneet luopumaan uskostaan, heidät mestattiin.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Uskonsa tähden kuolleita kutsuttiin marttyyreiksi ja uskostaan luopuneita luopioiksi.</a:t>
            </a:r>
          </a:p>
          <a:p>
            <a:pPr marL="228600" indent="-228600"/>
            <a:r>
              <a:rPr lang="fi-FI" sz="2200" dirty="0"/>
              <a:t>Kristittyjen vainot käynnistyivät keisari Neron aikana vuonna 64 jKr.</a:t>
            </a:r>
          </a:p>
          <a:p>
            <a:pPr marL="228600" indent="-228600"/>
            <a:r>
              <a:rPr lang="fi-FI" sz="2200" dirty="0"/>
              <a:t>Vainojen tarkoitus oli hävittää kristinusko Rooman valtakunnasta.</a:t>
            </a:r>
          </a:p>
          <a:p>
            <a:pPr marL="228600" indent="-228600"/>
            <a:r>
              <a:rPr lang="fi-FI" sz="2200" dirty="0"/>
              <a:t>Vainot lopetettiin vuonna 311 keisari </a:t>
            </a:r>
            <a:r>
              <a:rPr lang="fi-FI" sz="2200" dirty="0" err="1"/>
              <a:t>Galeriuksen</a:t>
            </a:r>
            <a:r>
              <a:rPr lang="fi-FI" sz="2200" dirty="0"/>
              <a:t> määräyksestä.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4. Kristinusko Rooman valtakunnassa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pic>
        <p:nvPicPr>
          <p:cNvPr id="4" name="Kuva 3" descr="Kuva, joka sisältää kohteen ruoho, taivas, ulko, rakennus&#10;&#10;Kuvaus luotu automaattisesti">
            <a:extLst>
              <a:ext uri="{FF2B5EF4-FFF2-40B4-BE49-F238E27FC236}">
                <a16:creationId xmlns:a16="http://schemas.microsoft.com/office/drawing/2014/main" id="{AA65FA30-A412-4614-84E9-C98C272CE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146" y="1702537"/>
            <a:ext cx="2492107" cy="37306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Keisari Konstantinus ja kristityt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10515600" cy="432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Kristittyjen asema muuttui Konstantinus Suuren noustua Rooman keisariksi 300-luvun alussa.</a:t>
            </a:r>
          </a:p>
          <a:p>
            <a:pPr marL="228600" indent="-228600"/>
            <a:r>
              <a:rPr lang="fi-FI" sz="2200" dirty="0"/>
              <a:t>Konstantinuksen aikana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kirkko sai keisarilta rahalahjoituksia ja oikeuden omistaa maata sekä muuta omaisuutta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kirkkoja rakennettiin runsaasti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kristittyjen sunnuntai määrättiin valtakunnassa yleiseksi lepopäiväksi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valtakunnan pääkaupunki siirrettiin Roomasta kristinuskon ydinalueelle </a:t>
            </a:r>
            <a:r>
              <a:rPr lang="fi-FI" sz="2200" dirty="0" err="1"/>
              <a:t>Byzantioniin</a:t>
            </a:r>
            <a:r>
              <a:rPr lang="fi-FI" sz="2200" dirty="0"/>
              <a:t>, jota alettiin kutsua Konstantinopoliksi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kristinuskoa suosittiin, mutta myös muut uskonnot sallittiin.</a:t>
            </a:r>
          </a:p>
          <a:p>
            <a:pPr marL="228600" indent="-228600"/>
            <a:r>
              <a:rPr lang="fi-FI" sz="2200" dirty="0"/>
              <a:t>Vuonna 392 kristinuskosta ainoa sallittu uskonto Rooman valtakunnassa.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4. Kristinusko Rooman valtakunnassa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11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Kristittyjen määrän kasvu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5615763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Muutamassa sadassa vuodessa Jeesuksen kuoleman jälkeen kristinuskosta tuli hyvin suosittu uskonto.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Kristittyjen määrä kasvoi nopeasti.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4. Kristinusko Rooman valtakunnassa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4D25A5B-57AD-4F90-A2EE-C232AD5A9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809" y="1510876"/>
            <a:ext cx="3861692" cy="443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7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4. Kristinusko Rooman valtakunnassa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7819F08-41D4-4D89-985A-7CF94FF86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390" y="478244"/>
            <a:ext cx="3673219" cy="56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76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254</Words>
  <Application>Microsoft Office PowerPoint</Application>
  <PresentationFormat>Laajakuva</PresentationFormat>
  <Paragraphs>35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4. Kristinusko Rooman valtakunnassa</vt:lpstr>
      <vt:lpstr>Keisarikultti ja kristityt</vt:lpstr>
      <vt:lpstr>Kristittyjen vainot</vt:lpstr>
      <vt:lpstr>Keisari Konstantinus ja kristityt</vt:lpstr>
      <vt:lpstr>Kristittyjen määrän kasvu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Kristinusko – maailman suurin uskonto</dc:title>
  <dc:creator>Taina Vuokko</dc:creator>
  <cp:lastModifiedBy>Taina Vuokko</cp:lastModifiedBy>
  <cp:revision>9</cp:revision>
  <dcterms:created xsi:type="dcterms:W3CDTF">2021-06-01T16:07:13Z</dcterms:created>
  <dcterms:modified xsi:type="dcterms:W3CDTF">2021-10-20T11:35:23Z</dcterms:modified>
</cp:coreProperties>
</file>