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87" r:id="rId4"/>
    <p:sldId id="294" r:id="rId5"/>
    <p:sldId id="257" r:id="rId6"/>
    <p:sldId id="293" r:id="rId7"/>
    <p:sldId id="295" r:id="rId8"/>
    <p:sldId id="296" r:id="rId9"/>
    <p:sldId id="29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 autoAdjust="0"/>
    <p:restoredTop sz="94477" autoAdjust="0"/>
  </p:normalViewPr>
  <p:slideViewPr>
    <p:cSldViewPr snapToGrid="0">
      <p:cViewPr varScale="1">
        <p:scale>
          <a:sx n="153" d="100"/>
          <a:sy n="153" d="100"/>
        </p:scale>
        <p:origin x="7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1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85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24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95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86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38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19. Kontekstuaalinen teologia, ekumenia ja uskontodialogi</a:t>
            </a: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Uudet kristinuskon tulkinnat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197" y="1543050"/>
            <a:ext cx="10515603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Kristinusko on muuttunut koko sen historian ajan.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Tänäkin päivänä jotkut kristityt kehittelevät tapoja tulkita Raamattua ja kristinuskoa nykytilanteesta ja ympäröivästä kulttuurista käsin.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Tätä kutsutaan kontekstuaaliseksi teologiaksi.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Esimerkkejä kontekstuaalisesta teologiasta ovat muun muassa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vapautuksen teologia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kaupunkiteologia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feministiteologia 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ekoteologia.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Feministiteologia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199" y="1543050"/>
            <a:ext cx="6218584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Feministiteologit ovat kiinnittäneet huomiota siihen, että miehisyys painottuu kristinuskossa.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Esimerkiksi Jumalasta puhutaan yleensä miehenä.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Feministiteologit ovat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kiinnittäneet huomiota kristinuskon historian naispuolisiin toimijoihin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tuoneet ilmi kristinuskon rakenteita, jotka liittyvät sukupuoleen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ehdottaneet uudenlaisia kristinuskon tulkintatapoja, joissa muut sukupuolet tulevat paremmin esille.</a:t>
            </a:r>
          </a:p>
          <a:p>
            <a:pPr marL="457200" lvl="1" indent="0"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3B43AB0-2B48-4208-A694-F547C7767B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64" y="1779418"/>
            <a:ext cx="2629672" cy="38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Ekoteologia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568187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Ekoteologiassa tutkitaan kristinuskon, luonnon ja eläinten suhteita.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Ekoteologien mukaan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ihmiselle on Raamatun alkukertomuksissa annettu erityinen tehtävä suojella maailmaa, joka on usein laiminlyöty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kristinuskoa tulee tulkita uudelleen, jotta voidaan esimerkiksi suojella luonnon monimuotoisuutta ja ilmastoa.</a:t>
            </a:r>
          </a:p>
          <a:p>
            <a:pPr marL="457200" lvl="1" indent="0"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 descr="Kuva, joka sisältää kohteen ruoho, puu, ulko, kasvi&#10;&#10;Kuvaus luotu automaattisesti">
            <a:extLst>
              <a:ext uri="{FF2B5EF4-FFF2-40B4-BE49-F238E27FC236}">
                <a16:creationId xmlns:a16="http://schemas.microsoft.com/office/drawing/2014/main" id="{7E4ABDD4-AD36-4F2C-8DFA-845632B68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827" y="1783879"/>
            <a:ext cx="3896973" cy="26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Ekumenia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4" y="1543050"/>
            <a:ext cx="609930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Uuden testamentin kirjoitusten mukaan kristittyjen tulisi olla yhtä joukkoa, jolla on yksi herra eli Jeesus.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Kristityt ovat kuitenkin hajautuneet lukuisiin erilaisiin kirkkoihin ja ryhmittymiin.</a:t>
            </a:r>
          </a:p>
          <a:p>
            <a:pPr marL="228600" indent="-228600"/>
            <a:r>
              <a:rPr lang="fi-FI" sz="2200" dirty="0"/>
              <a:t>Monet kristityt pyrkivät siihen, että eri puolilla maailmaa toimivat kristilliset kirkot voisivat tehdä enemmän yhteistyötä ja lähentyä toisiaan opillisissa kysymyksissä.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Tätä toimintaa kutsutaan ekumeniaksi.</a:t>
            </a:r>
          </a:p>
          <a:p>
            <a:pPr marL="457200" lvl="1" indent="0" fontAlgn="base"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 descr="Kuva, joka sisältää kohteen henkilö, ruokapöytä&#10;&#10;Kuvaus luotu automaattisesti">
            <a:extLst>
              <a:ext uri="{FF2B5EF4-FFF2-40B4-BE49-F238E27FC236}">
                <a16:creationId xmlns:a16="http://schemas.microsoft.com/office/drawing/2014/main" id="{A15C8290-0429-42DE-AC41-E207EB9A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750" y="1895944"/>
            <a:ext cx="2490899" cy="36630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Ekumenian haasteita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2" y="1543050"/>
            <a:ext cx="10515598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Kirkoilla on erimielisyyksiä monenlaisista kysymyksistä.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Onko paavilla erityinen asema kristittyjen johtajana?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Voidaanko lapsia kastaa?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Nautitaanko ehtoollisella Jeesuksen todellinen ruumis ja veri vai onko kyse vain symbolisesta muistoateriasta?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Miten ihminen pelastuu?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Saavatko naiset toimia pappeina?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Vihitäänkö samaa sukupuolta olevia pareja avioliittoon?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Voidaanko avioero hyväksyä?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Miten yhteiskunnallisiin asioihin tulisi suhtautua?</a:t>
            </a:r>
          </a:p>
          <a:p>
            <a:pPr marL="228600" lvl="1" indent="-228600" fontAlgn="base">
              <a:spcBef>
                <a:spcPts val="1000"/>
              </a:spcBef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11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Ekumeeninen toiminta käytännössä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2" y="1543050"/>
            <a:ext cx="600986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Vaikka kirkkojen opillisen yksimielisyyden saavuttamisessa ei ole paljoakaan edetty, ekumenia ei ole merkityksetöntä. 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Kirkkojen edustajien säännölliset kokoontumiset ja yhdessä vietetty aika lisäävät tietoa toisten kristittyjen ajattelutavoista ja kristittyjen elinolosuhteista eri puolilla maailmaa. 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Ekumeeninen toiminta on lisännyt kirkkojen yhteistyötä lähetystyössä sekä kehitysyhteistyöhön ja rauhanvälitykseen liittyvissä asioissa.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7</a:t>
            </a:fld>
            <a:endParaRPr lang="fi-FI"/>
          </a:p>
        </p:txBody>
      </p:sp>
      <p:pic>
        <p:nvPicPr>
          <p:cNvPr id="5" name="Kuva 4" descr="Kuva, joka sisältää kohteen henkilö, sisä, seisominen, henkilöt&#10;&#10;Kuvaus luotu automaattisesti">
            <a:extLst>
              <a:ext uri="{FF2B5EF4-FFF2-40B4-BE49-F238E27FC236}">
                <a16:creationId xmlns:a16="http://schemas.microsoft.com/office/drawing/2014/main" id="{B4814ED4-4ED8-4CC2-8202-2E3F66C07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203" y="2707580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Uskontodialogi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1051559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Silloin kun eri uskontojen edustajat kohtaavat toisensa ja keskustelevat uskonnosta, puhutaan uskontodialogista.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Maailmanrauhan kannalta on tärkeää, että eri uskontojen edustajat tuntevat toistensa uskonnollisia perinteitä ja suhtautuvat toisiinsa kunnioittavasti.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Yhdistyneet kansakunnat (YK) on viime vuosina panostanut siihen, että uskonnolliset johtajat otettaisiin mukaan rauhanvälitystyöhön kriisialueilla.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Usein tavalliset ihmiset kunnioittavat uskonnollisia johtajiaan, ja jos he ovat mukana rauhantyössä, ihmiset myös suhtautuvat työhön myönteisemmin.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Omassa elämässä voi myös harjoittaa uskontodialogia esimerkiksi juttelemalla kiinnostuneesti eri tavoin uskovien kanssa ja kuuntelemalla heidän ajatuksiaan kunnioittavasti.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47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Tapoja suhtautua eri uskontoihin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2" y="1543050"/>
            <a:ext cx="6447182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Tutkittaessa kristittyjen tapaa suhtautua muihin uskontoihin voidaan havaita kolme suhtautumistapaa. 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Pluralistit: Kaikki uskonnot ovat samanarvoisia ja ilmaisevat samaa jumalallista todellisuutta.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/>
              <a:t>Eksklusivistit</a:t>
            </a:r>
            <a:r>
              <a:rPr lang="fi-FI" sz="2200" dirty="0"/>
              <a:t>: Vain kristinusko on totta, ja pelkästään kristityt pelastuvat.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/>
              <a:t>Inklusivistit</a:t>
            </a:r>
            <a:r>
              <a:rPr lang="fi-FI" sz="2200" dirty="0"/>
              <a:t>: Kristinusko on Jumalan aikaansaannos ja kaikkein täydellisin uskonto, mutta pelastus on mahdollista myös kristinuskon ulkopuolella.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19. Kontekstuaalinen teologia, ekumenia ja uskontodialogi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pic>
        <p:nvPicPr>
          <p:cNvPr id="5" name="Kuva 4" descr="Kuva, joka sisältää kohteen henkilö, seisominen, henkilöt, pukeutunut&#10;&#10;Kuvaus luotu automaattisesti">
            <a:extLst>
              <a:ext uri="{FF2B5EF4-FFF2-40B4-BE49-F238E27FC236}">
                <a16:creationId xmlns:a16="http://schemas.microsoft.com/office/drawing/2014/main" id="{5AA49557-47ED-45BB-8EC9-F332F788A3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348" y="2848180"/>
            <a:ext cx="3112375" cy="20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526</Words>
  <Application>Microsoft Office PowerPoint</Application>
  <PresentationFormat>Laajakuva</PresentationFormat>
  <Paragraphs>69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19. Kontekstuaalinen teologia, ekumenia ja uskontodialogi</vt:lpstr>
      <vt:lpstr>Uudet kristinuskon tulkinnat</vt:lpstr>
      <vt:lpstr>Feministiteologia</vt:lpstr>
      <vt:lpstr>Ekoteologia</vt:lpstr>
      <vt:lpstr>Ekumenia</vt:lpstr>
      <vt:lpstr>Ekumenian haasteita</vt:lpstr>
      <vt:lpstr>Ekumeeninen toiminta käytännössä</vt:lpstr>
      <vt:lpstr>Uskontodialogi</vt:lpstr>
      <vt:lpstr>Tapoja suhtautua eri uskontoihin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Taina Vuokko</cp:lastModifiedBy>
  <cp:revision>32</cp:revision>
  <dcterms:created xsi:type="dcterms:W3CDTF">2021-06-01T16:07:13Z</dcterms:created>
  <dcterms:modified xsi:type="dcterms:W3CDTF">2021-10-28T08:42:46Z</dcterms:modified>
</cp:coreProperties>
</file>