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1" r:id="rId6"/>
    <p:sldId id="260" r:id="rId7"/>
    <p:sldId id="262" r:id="rId8"/>
    <p:sldId id="263" r:id="rId9"/>
    <p:sldId id="264" r:id="rId10"/>
    <p:sldId id="270" r:id="rId11"/>
    <p:sldId id="266" r:id="rId12"/>
    <p:sldId id="267" r:id="rId13"/>
    <p:sldId id="268" r:id="rId14"/>
    <p:sldId id="269" r:id="rId15"/>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87" d="100"/>
          <a:sy n="87" d="100"/>
        </p:scale>
        <p:origin x="10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51B72-27CE-40BA-9C7A-A17EE35F0844}" type="datetimeFigureOut">
              <a:rPr lang="fi-FI" smtClean="0"/>
              <a:t>20.10.2021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EC046-1BB7-4E45-8F24-472DD13F5666}" type="slidenum">
              <a:rPr lang="fi-FI" smtClean="0"/>
              <a:t>‹#›</a:t>
            </a:fld>
            <a:endParaRPr lang="fi-FI"/>
          </a:p>
        </p:txBody>
      </p:sp>
    </p:spTree>
    <p:extLst>
      <p:ext uri="{BB962C8B-B14F-4D97-AF65-F5344CB8AC3E}">
        <p14:creationId xmlns:p14="http://schemas.microsoft.com/office/powerpoint/2010/main" val="221070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28B0DB0-714D-4942-B3F0-071849A47112}"/>
              </a:ext>
            </a:extLst>
          </p:cNvPr>
          <p:cNvSpPr>
            <a:spLocks noGrp="1"/>
          </p:cNvSpPr>
          <p:nvPr>
            <p:ph type="dt" sz="half" idx="10"/>
          </p:nvPr>
        </p:nvSpPr>
        <p:spPr/>
        <p:txBody>
          <a:bodyPr/>
          <a:lstStyle>
            <a:lvl1pPr>
              <a:defRPr/>
            </a:lvl1pPr>
          </a:lstStyle>
          <a:p>
            <a:pPr>
              <a:defRPr/>
            </a:pPr>
            <a:fld id="{BAF62DE6-F1E8-4FDE-8904-9763E6622578}" type="datetime1">
              <a:rPr lang="fi-FI" smtClean="0"/>
              <a:t>20.10.2021</a:t>
            </a:fld>
            <a:endParaRPr lang="fi-FI"/>
          </a:p>
        </p:txBody>
      </p:sp>
      <p:sp>
        <p:nvSpPr>
          <p:cNvPr id="5" name="Alatunnisteen paikkamerkki 4">
            <a:extLst>
              <a:ext uri="{FF2B5EF4-FFF2-40B4-BE49-F238E27FC236}">
                <a16:creationId xmlns:a16="http://schemas.microsoft.com/office/drawing/2014/main" id="{2DC707A0-A39C-4F26-82CD-CD00F91F69D6}"/>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6" name="Dian numeron paikkamerkki 5">
            <a:extLst>
              <a:ext uri="{FF2B5EF4-FFF2-40B4-BE49-F238E27FC236}">
                <a16:creationId xmlns:a16="http://schemas.microsoft.com/office/drawing/2014/main" id="{C496EA5F-C6A1-4ECC-B2D1-BC45C4EB920C}"/>
              </a:ext>
            </a:extLst>
          </p:cNvPr>
          <p:cNvSpPr>
            <a:spLocks noGrp="1"/>
          </p:cNvSpPr>
          <p:nvPr>
            <p:ph type="sldNum" sz="quarter" idx="12"/>
          </p:nvPr>
        </p:nvSpPr>
        <p:spPr/>
        <p:txBody>
          <a:bodyPr/>
          <a:lstStyle>
            <a:lvl1pPr>
              <a:defRPr/>
            </a:lvl1pPr>
          </a:lstStyle>
          <a:p>
            <a:pPr>
              <a:defRPr/>
            </a:pPr>
            <a:fld id="{0AD52959-2333-471C-8BD5-D73F1AEEC588}" type="slidenum">
              <a:rPr lang="fi-FI"/>
              <a:pPr>
                <a:defRPr/>
              </a:pPr>
              <a:t>‹#›</a:t>
            </a:fld>
            <a:endParaRPr lang="fi-FI"/>
          </a:p>
        </p:txBody>
      </p:sp>
    </p:spTree>
    <p:extLst>
      <p:ext uri="{BB962C8B-B14F-4D97-AF65-F5344CB8AC3E}">
        <p14:creationId xmlns:p14="http://schemas.microsoft.com/office/powerpoint/2010/main" val="19150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BC0CDC-B2E4-4A41-B3A8-90B22D14EFC4}"/>
              </a:ext>
            </a:extLst>
          </p:cNvPr>
          <p:cNvSpPr>
            <a:spLocks noGrp="1"/>
          </p:cNvSpPr>
          <p:nvPr>
            <p:ph type="dt" sz="half" idx="10"/>
          </p:nvPr>
        </p:nvSpPr>
        <p:spPr/>
        <p:txBody>
          <a:bodyPr/>
          <a:lstStyle>
            <a:lvl1pPr>
              <a:defRPr/>
            </a:lvl1pPr>
          </a:lstStyle>
          <a:p>
            <a:pPr>
              <a:defRPr/>
            </a:pPr>
            <a:fld id="{6EFCCE1C-609E-4A89-AFE3-A7D8502E0610}" type="datetime1">
              <a:rPr lang="fi-FI" smtClean="0"/>
              <a:t>20.10.2021</a:t>
            </a:fld>
            <a:endParaRPr lang="fi-FI"/>
          </a:p>
        </p:txBody>
      </p:sp>
      <p:sp>
        <p:nvSpPr>
          <p:cNvPr id="5" name="Alatunnisteen paikkamerkki 4">
            <a:extLst>
              <a:ext uri="{FF2B5EF4-FFF2-40B4-BE49-F238E27FC236}">
                <a16:creationId xmlns:a16="http://schemas.microsoft.com/office/drawing/2014/main" id="{D34DCEAF-0DCB-4DCD-99F3-820A7FBB6547}"/>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6" name="Dian numeron paikkamerkki 5">
            <a:extLst>
              <a:ext uri="{FF2B5EF4-FFF2-40B4-BE49-F238E27FC236}">
                <a16:creationId xmlns:a16="http://schemas.microsoft.com/office/drawing/2014/main" id="{F23DE28B-6A38-448D-9294-E8A4F63E94B1}"/>
              </a:ext>
            </a:extLst>
          </p:cNvPr>
          <p:cNvSpPr>
            <a:spLocks noGrp="1"/>
          </p:cNvSpPr>
          <p:nvPr>
            <p:ph type="sldNum" sz="quarter" idx="12"/>
          </p:nvPr>
        </p:nvSpPr>
        <p:spPr/>
        <p:txBody>
          <a:bodyPr/>
          <a:lstStyle>
            <a:lvl1pPr>
              <a:defRPr/>
            </a:lvl1pPr>
          </a:lstStyle>
          <a:p>
            <a:pPr>
              <a:defRPr/>
            </a:pPr>
            <a:fld id="{72F13331-8653-43C8-9822-FB20E43CF9A1}" type="slidenum">
              <a:rPr lang="fi-FI"/>
              <a:pPr>
                <a:defRPr/>
              </a:pPr>
              <a:t>‹#›</a:t>
            </a:fld>
            <a:endParaRPr lang="fi-FI"/>
          </a:p>
        </p:txBody>
      </p:sp>
    </p:spTree>
    <p:extLst>
      <p:ext uri="{BB962C8B-B14F-4D97-AF65-F5344CB8AC3E}">
        <p14:creationId xmlns:p14="http://schemas.microsoft.com/office/powerpoint/2010/main" val="152245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1160CE1-60C2-4D2A-B118-66EF38BE6734}"/>
              </a:ext>
            </a:extLst>
          </p:cNvPr>
          <p:cNvSpPr>
            <a:spLocks noGrp="1"/>
          </p:cNvSpPr>
          <p:nvPr>
            <p:ph type="dt" sz="half" idx="10"/>
          </p:nvPr>
        </p:nvSpPr>
        <p:spPr/>
        <p:txBody>
          <a:bodyPr/>
          <a:lstStyle>
            <a:lvl1pPr>
              <a:defRPr/>
            </a:lvl1pPr>
          </a:lstStyle>
          <a:p>
            <a:pPr>
              <a:defRPr/>
            </a:pPr>
            <a:fld id="{B636B7A5-1205-447E-8CA2-01AB5BE586D6}" type="datetime1">
              <a:rPr lang="fi-FI" smtClean="0"/>
              <a:t>20.10.2021</a:t>
            </a:fld>
            <a:endParaRPr lang="fi-FI"/>
          </a:p>
        </p:txBody>
      </p:sp>
      <p:sp>
        <p:nvSpPr>
          <p:cNvPr id="5" name="Alatunnisteen paikkamerkki 4">
            <a:extLst>
              <a:ext uri="{FF2B5EF4-FFF2-40B4-BE49-F238E27FC236}">
                <a16:creationId xmlns:a16="http://schemas.microsoft.com/office/drawing/2014/main" id="{61F67DC0-D192-41D8-8EF3-D7F120C4734D}"/>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6" name="Dian numeron paikkamerkki 5">
            <a:extLst>
              <a:ext uri="{FF2B5EF4-FFF2-40B4-BE49-F238E27FC236}">
                <a16:creationId xmlns:a16="http://schemas.microsoft.com/office/drawing/2014/main" id="{35802C89-204C-4A25-AD71-13353D35CE84}"/>
              </a:ext>
            </a:extLst>
          </p:cNvPr>
          <p:cNvSpPr>
            <a:spLocks noGrp="1"/>
          </p:cNvSpPr>
          <p:nvPr>
            <p:ph type="sldNum" sz="quarter" idx="12"/>
          </p:nvPr>
        </p:nvSpPr>
        <p:spPr/>
        <p:txBody>
          <a:bodyPr/>
          <a:lstStyle>
            <a:lvl1pPr>
              <a:defRPr/>
            </a:lvl1pPr>
          </a:lstStyle>
          <a:p>
            <a:pPr>
              <a:defRPr/>
            </a:pPr>
            <a:fld id="{8594E661-F3A9-4381-BAE1-A1A8773D1572}" type="slidenum">
              <a:rPr lang="fi-FI"/>
              <a:pPr>
                <a:defRPr/>
              </a:pPr>
              <a:t>‹#›</a:t>
            </a:fld>
            <a:endParaRPr lang="fi-FI"/>
          </a:p>
        </p:txBody>
      </p:sp>
    </p:spTree>
    <p:extLst>
      <p:ext uri="{BB962C8B-B14F-4D97-AF65-F5344CB8AC3E}">
        <p14:creationId xmlns:p14="http://schemas.microsoft.com/office/powerpoint/2010/main" val="168589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200AB-15F9-4B69-8522-367850418809}"/>
              </a:ext>
            </a:extLst>
          </p:cNvPr>
          <p:cNvSpPr>
            <a:spLocks noGrp="1"/>
          </p:cNvSpPr>
          <p:nvPr>
            <p:ph type="dt" sz="half" idx="10"/>
          </p:nvPr>
        </p:nvSpPr>
        <p:spPr/>
        <p:txBody>
          <a:bodyPr/>
          <a:lstStyle>
            <a:lvl1pPr>
              <a:defRPr/>
            </a:lvl1pPr>
          </a:lstStyle>
          <a:p>
            <a:pPr>
              <a:defRPr/>
            </a:pPr>
            <a:fld id="{905E4584-60D7-42E8-A2E0-BEB594228D34}" type="datetime1">
              <a:rPr lang="fi-FI" smtClean="0"/>
              <a:t>20.10.2021</a:t>
            </a:fld>
            <a:endParaRPr lang="fi-FI"/>
          </a:p>
        </p:txBody>
      </p:sp>
      <p:sp>
        <p:nvSpPr>
          <p:cNvPr id="5" name="Alatunnisteen paikkamerkki 4">
            <a:extLst>
              <a:ext uri="{FF2B5EF4-FFF2-40B4-BE49-F238E27FC236}">
                <a16:creationId xmlns:a16="http://schemas.microsoft.com/office/drawing/2014/main" id="{BEC3A185-7F0B-4ACE-BBEE-4A613881909D}"/>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6" name="Dian numeron paikkamerkki 5">
            <a:extLst>
              <a:ext uri="{FF2B5EF4-FFF2-40B4-BE49-F238E27FC236}">
                <a16:creationId xmlns:a16="http://schemas.microsoft.com/office/drawing/2014/main" id="{BEDCC385-2570-4919-BCB0-4066596E2AA1}"/>
              </a:ext>
            </a:extLst>
          </p:cNvPr>
          <p:cNvSpPr>
            <a:spLocks noGrp="1"/>
          </p:cNvSpPr>
          <p:nvPr>
            <p:ph type="sldNum" sz="quarter" idx="12"/>
          </p:nvPr>
        </p:nvSpPr>
        <p:spPr/>
        <p:txBody>
          <a:bodyPr/>
          <a:lstStyle>
            <a:lvl1pPr>
              <a:defRPr/>
            </a:lvl1pPr>
          </a:lstStyle>
          <a:p>
            <a:pPr>
              <a:defRPr/>
            </a:pPr>
            <a:fld id="{2901FB1B-E8C8-4B5E-B1C1-0BFDAE84AB66}" type="slidenum">
              <a:rPr lang="fi-FI"/>
              <a:pPr>
                <a:defRPr/>
              </a:pPr>
              <a:t>‹#›</a:t>
            </a:fld>
            <a:endParaRPr lang="fi-FI"/>
          </a:p>
        </p:txBody>
      </p:sp>
    </p:spTree>
    <p:extLst>
      <p:ext uri="{BB962C8B-B14F-4D97-AF65-F5344CB8AC3E}">
        <p14:creationId xmlns:p14="http://schemas.microsoft.com/office/powerpoint/2010/main" val="8607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F15B99-E9C6-4283-AEC2-84D98F549982}"/>
              </a:ext>
            </a:extLst>
          </p:cNvPr>
          <p:cNvSpPr>
            <a:spLocks noGrp="1"/>
          </p:cNvSpPr>
          <p:nvPr>
            <p:ph type="dt" sz="half" idx="10"/>
          </p:nvPr>
        </p:nvSpPr>
        <p:spPr/>
        <p:txBody>
          <a:bodyPr/>
          <a:lstStyle>
            <a:lvl1pPr>
              <a:defRPr/>
            </a:lvl1pPr>
          </a:lstStyle>
          <a:p>
            <a:pPr>
              <a:defRPr/>
            </a:pPr>
            <a:fld id="{27D87790-A0FF-45DF-B899-13EFC2693192}" type="datetime1">
              <a:rPr lang="fi-FI" smtClean="0"/>
              <a:t>20.10.2021</a:t>
            </a:fld>
            <a:endParaRPr lang="fi-FI"/>
          </a:p>
        </p:txBody>
      </p:sp>
      <p:sp>
        <p:nvSpPr>
          <p:cNvPr id="5" name="Alatunnisteen paikkamerkki 4">
            <a:extLst>
              <a:ext uri="{FF2B5EF4-FFF2-40B4-BE49-F238E27FC236}">
                <a16:creationId xmlns:a16="http://schemas.microsoft.com/office/drawing/2014/main" id="{843E1310-6A79-4BDB-8D36-3FF3B87FB603}"/>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6" name="Dian numeron paikkamerkki 5">
            <a:extLst>
              <a:ext uri="{FF2B5EF4-FFF2-40B4-BE49-F238E27FC236}">
                <a16:creationId xmlns:a16="http://schemas.microsoft.com/office/drawing/2014/main" id="{1F308A27-1B83-40A1-9376-89239C901B34}"/>
              </a:ext>
            </a:extLst>
          </p:cNvPr>
          <p:cNvSpPr>
            <a:spLocks noGrp="1"/>
          </p:cNvSpPr>
          <p:nvPr>
            <p:ph type="sldNum" sz="quarter" idx="12"/>
          </p:nvPr>
        </p:nvSpPr>
        <p:spPr/>
        <p:txBody>
          <a:bodyPr/>
          <a:lstStyle>
            <a:lvl1pPr>
              <a:defRPr/>
            </a:lvl1pPr>
          </a:lstStyle>
          <a:p>
            <a:pPr>
              <a:defRPr/>
            </a:pPr>
            <a:fld id="{E916C3E0-6CEA-4058-931F-EEEE5E3076D5}" type="slidenum">
              <a:rPr lang="fi-FI"/>
              <a:pPr>
                <a:defRPr/>
              </a:pPr>
              <a:t>‹#›</a:t>
            </a:fld>
            <a:endParaRPr lang="fi-FI"/>
          </a:p>
        </p:txBody>
      </p:sp>
    </p:spTree>
    <p:extLst>
      <p:ext uri="{BB962C8B-B14F-4D97-AF65-F5344CB8AC3E}">
        <p14:creationId xmlns:p14="http://schemas.microsoft.com/office/powerpoint/2010/main" val="286107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11F5300B-6543-4872-921F-3E94D0721FEE}"/>
              </a:ext>
            </a:extLst>
          </p:cNvPr>
          <p:cNvSpPr>
            <a:spLocks noGrp="1"/>
          </p:cNvSpPr>
          <p:nvPr>
            <p:ph type="dt" sz="half" idx="10"/>
          </p:nvPr>
        </p:nvSpPr>
        <p:spPr/>
        <p:txBody>
          <a:bodyPr/>
          <a:lstStyle>
            <a:lvl1pPr>
              <a:defRPr/>
            </a:lvl1pPr>
          </a:lstStyle>
          <a:p>
            <a:pPr>
              <a:defRPr/>
            </a:pPr>
            <a:fld id="{13F9E18B-412F-4DD0-85D9-5165AA4AD33D}" type="datetime1">
              <a:rPr lang="fi-FI" smtClean="0"/>
              <a:t>20.10.2021</a:t>
            </a:fld>
            <a:endParaRPr lang="fi-FI"/>
          </a:p>
        </p:txBody>
      </p:sp>
      <p:sp>
        <p:nvSpPr>
          <p:cNvPr id="6" name="Alatunnisteen paikkamerkki 4">
            <a:extLst>
              <a:ext uri="{FF2B5EF4-FFF2-40B4-BE49-F238E27FC236}">
                <a16:creationId xmlns:a16="http://schemas.microsoft.com/office/drawing/2014/main" id="{A3DB2936-B3DE-4AE1-A618-D0B2F931546B}"/>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7" name="Dian numeron paikkamerkki 5">
            <a:extLst>
              <a:ext uri="{FF2B5EF4-FFF2-40B4-BE49-F238E27FC236}">
                <a16:creationId xmlns:a16="http://schemas.microsoft.com/office/drawing/2014/main" id="{6CADAEFC-99F6-4E28-A64B-2B24D1310E4B}"/>
              </a:ext>
            </a:extLst>
          </p:cNvPr>
          <p:cNvSpPr>
            <a:spLocks noGrp="1"/>
          </p:cNvSpPr>
          <p:nvPr>
            <p:ph type="sldNum" sz="quarter" idx="12"/>
          </p:nvPr>
        </p:nvSpPr>
        <p:spPr/>
        <p:txBody>
          <a:bodyPr/>
          <a:lstStyle>
            <a:lvl1pPr>
              <a:defRPr/>
            </a:lvl1pPr>
          </a:lstStyle>
          <a:p>
            <a:pPr>
              <a:defRPr/>
            </a:pPr>
            <a:fld id="{36BDFBB9-9B24-4BF5-828E-D0A91B1327CD}" type="slidenum">
              <a:rPr lang="fi-FI"/>
              <a:pPr>
                <a:defRPr/>
              </a:pPr>
              <a:t>‹#›</a:t>
            </a:fld>
            <a:endParaRPr lang="fi-FI"/>
          </a:p>
        </p:txBody>
      </p:sp>
    </p:spTree>
    <p:extLst>
      <p:ext uri="{BB962C8B-B14F-4D97-AF65-F5344CB8AC3E}">
        <p14:creationId xmlns:p14="http://schemas.microsoft.com/office/powerpoint/2010/main" val="97851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7708C4E4-3B30-4811-9D8D-36BAEF346FBC}"/>
              </a:ext>
            </a:extLst>
          </p:cNvPr>
          <p:cNvSpPr>
            <a:spLocks noGrp="1"/>
          </p:cNvSpPr>
          <p:nvPr>
            <p:ph type="dt" sz="half" idx="10"/>
          </p:nvPr>
        </p:nvSpPr>
        <p:spPr/>
        <p:txBody>
          <a:bodyPr/>
          <a:lstStyle>
            <a:lvl1pPr>
              <a:defRPr/>
            </a:lvl1pPr>
          </a:lstStyle>
          <a:p>
            <a:pPr>
              <a:defRPr/>
            </a:pPr>
            <a:fld id="{A227065F-BE65-4577-AD05-F6D9A47DCB6A}" type="datetime1">
              <a:rPr lang="fi-FI" smtClean="0"/>
              <a:t>20.10.2021</a:t>
            </a:fld>
            <a:endParaRPr lang="fi-FI"/>
          </a:p>
        </p:txBody>
      </p:sp>
      <p:sp>
        <p:nvSpPr>
          <p:cNvPr id="8" name="Alatunnisteen paikkamerkki 4">
            <a:extLst>
              <a:ext uri="{FF2B5EF4-FFF2-40B4-BE49-F238E27FC236}">
                <a16:creationId xmlns:a16="http://schemas.microsoft.com/office/drawing/2014/main" id="{280BD086-619A-47AA-9420-14FE939D038B}"/>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9" name="Dian numeron paikkamerkki 5">
            <a:extLst>
              <a:ext uri="{FF2B5EF4-FFF2-40B4-BE49-F238E27FC236}">
                <a16:creationId xmlns:a16="http://schemas.microsoft.com/office/drawing/2014/main" id="{7423806F-4DC8-48FA-9DFC-38EA2285B8A6}"/>
              </a:ext>
            </a:extLst>
          </p:cNvPr>
          <p:cNvSpPr>
            <a:spLocks noGrp="1"/>
          </p:cNvSpPr>
          <p:nvPr>
            <p:ph type="sldNum" sz="quarter" idx="12"/>
          </p:nvPr>
        </p:nvSpPr>
        <p:spPr/>
        <p:txBody>
          <a:bodyPr/>
          <a:lstStyle>
            <a:lvl1pPr>
              <a:defRPr/>
            </a:lvl1pPr>
          </a:lstStyle>
          <a:p>
            <a:pPr>
              <a:defRPr/>
            </a:pPr>
            <a:fld id="{7541AF6A-3AD8-4608-A88D-DE5912880D4D}" type="slidenum">
              <a:rPr lang="fi-FI"/>
              <a:pPr>
                <a:defRPr/>
              </a:pPr>
              <a:t>‹#›</a:t>
            </a:fld>
            <a:endParaRPr lang="fi-FI"/>
          </a:p>
        </p:txBody>
      </p:sp>
    </p:spTree>
    <p:extLst>
      <p:ext uri="{BB962C8B-B14F-4D97-AF65-F5344CB8AC3E}">
        <p14:creationId xmlns:p14="http://schemas.microsoft.com/office/powerpoint/2010/main" val="129873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7C2F5586-E500-47F6-A295-1BB262FCCCD7}"/>
              </a:ext>
            </a:extLst>
          </p:cNvPr>
          <p:cNvSpPr>
            <a:spLocks noGrp="1"/>
          </p:cNvSpPr>
          <p:nvPr>
            <p:ph type="dt" sz="half" idx="10"/>
          </p:nvPr>
        </p:nvSpPr>
        <p:spPr/>
        <p:txBody>
          <a:bodyPr/>
          <a:lstStyle>
            <a:lvl1pPr>
              <a:defRPr/>
            </a:lvl1pPr>
          </a:lstStyle>
          <a:p>
            <a:pPr>
              <a:defRPr/>
            </a:pPr>
            <a:fld id="{7F32579D-B28F-47CB-BF84-E8A1AE804D95}" type="datetime1">
              <a:rPr lang="fi-FI" smtClean="0"/>
              <a:t>20.10.2021</a:t>
            </a:fld>
            <a:endParaRPr lang="fi-FI"/>
          </a:p>
        </p:txBody>
      </p:sp>
      <p:sp>
        <p:nvSpPr>
          <p:cNvPr id="4" name="Alatunnisteen paikkamerkki 4">
            <a:extLst>
              <a:ext uri="{FF2B5EF4-FFF2-40B4-BE49-F238E27FC236}">
                <a16:creationId xmlns:a16="http://schemas.microsoft.com/office/drawing/2014/main" id="{DA567EE0-BDCC-458E-B0DA-591E1FF9581B}"/>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5" name="Dian numeron paikkamerkki 5">
            <a:extLst>
              <a:ext uri="{FF2B5EF4-FFF2-40B4-BE49-F238E27FC236}">
                <a16:creationId xmlns:a16="http://schemas.microsoft.com/office/drawing/2014/main" id="{3C1BFC34-80DF-4991-B6FB-579AED686CFD}"/>
              </a:ext>
            </a:extLst>
          </p:cNvPr>
          <p:cNvSpPr>
            <a:spLocks noGrp="1"/>
          </p:cNvSpPr>
          <p:nvPr>
            <p:ph type="sldNum" sz="quarter" idx="12"/>
          </p:nvPr>
        </p:nvSpPr>
        <p:spPr/>
        <p:txBody>
          <a:bodyPr/>
          <a:lstStyle>
            <a:lvl1pPr>
              <a:defRPr/>
            </a:lvl1pPr>
          </a:lstStyle>
          <a:p>
            <a:pPr>
              <a:defRPr/>
            </a:pPr>
            <a:fld id="{82318B9D-E9A1-420E-A508-E539CFAF8592}" type="slidenum">
              <a:rPr lang="fi-FI"/>
              <a:pPr>
                <a:defRPr/>
              </a:pPr>
              <a:t>‹#›</a:t>
            </a:fld>
            <a:endParaRPr lang="fi-FI"/>
          </a:p>
        </p:txBody>
      </p:sp>
    </p:spTree>
    <p:extLst>
      <p:ext uri="{BB962C8B-B14F-4D97-AF65-F5344CB8AC3E}">
        <p14:creationId xmlns:p14="http://schemas.microsoft.com/office/powerpoint/2010/main" val="9395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F4B3C23E-6667-4184-8840-3675D28FF2C9}"/>
              </a:ext>
            </a:extLst>
          </p:cNvPr>
          <p:cNvSpPr>
            <a:spLocks noGrp="1"/>
          </p:cNvSpPr>
          <p:nvPr>
            <p:ph type="dt" sz="half" idx="10"/>
          </p:nvPr>
        </p:nvSpPr>
        <p:spPr/>
        <p:txBody>
          <a:bodyPr/>
          <a:lstStyle>
            <a:lvl1pPr>
              <a:defRPr/>
            </a:lvl1pPr>
          </a:lstStyle>
          <a:p>
            <a:pPr>
              <a:defRPr/>
            </a:pPr>
            <a:fld id="{E702554B-6691-4FAA-8579-BBEEBE02E906}" type="datetime1">
              <a:rPr lang="fi-FI" smtClean="0"/>
              <a:t>20.10.2021</a:t>
            </a:fld>
            <a:endParaRPr lang="fi-FI"/>
          </a:p>
        </p:txBody>
      </p:sp>
      <p:sp>
        <p:nvSpPr>
          <p:cNvPr id="3" name="Alatunnisteen paikkamerkki 4">
            <a:extLst>
              <a:ext uri="{FF2B5EF4-FFF2-40B4-BE49-F238E27FC236}">
                <a16:creationId xmlns:a16="http://schemas.microsoft.com/office/drawing/2014/main" id="{488046CA-5570-4D5E-BBA4-674FDD2434B5}"/>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4" name="Dian numeron paikkamerkki 5">
            <a:extLst>
              <a:ext uri="{FF2B5EF4-FFF2-40B4-BE49-F238E27FC236}">
                <a16:creationId xmlns:a16="http://schemas.microsoft.com/office/drawing/2014/main" id="{96D59866-23FD-41E2-B8EC-9B511ED9F8C3}"/>
              </a:ext>
            </a:extLst>
          </p:cNvPr>
          <p:cNvSpPr>
            <a:spLocks noGrp="1"/>
          </p:cNvSpPr>
          <p:nvPr>
            <p:ph type="sldNum" sz="quarter" idx="12"/>
          </p:nvPr>
        </p:nvSpPr>
        <p:spPr/>
        <p:txBody>
          <a:bodyPr/>
          <a:lstStyle>
            <a:lvl1pPr>
              <a:defRPr/>
            </a:lvl1pPr>
          </a:lstStyle>
          <a:p>
            <a:pPr>
              <a:defRPr/>
            </a:pPr>
            <a:fld id="{411A44CC-96F3-4320-801D-EB5DB229DA64}" type="slidenum">
              <a:rPr lang="fi-FI"/>
              <a:pPr>
                <a:defRPr/>
              </a:pPr>
              <a:t>‹#›</a:t>
            </a:fld>
            <a:endParaRPr lang="fi-FI"/>
          </a:p>
        </p:txBody>
      </p:sp>
    </p:spTree>
    <p:extLst>
      <p:ext uri="{BB962C8B-B14F-4D97-AF65-F5344CB8AC3E}">
        <p14:creationId xmlns:p14="http://schemas.microsoft.com/office/powerpoint/2010/main" val="184024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2ED750D-FD58-4404-B6A5-30CDDB54FE4E}"/>
              </a:ext>
            </a:extLst>
          </p:cNvPr>
          <p:cNvSpPr>
            <a:spLocks noGrp="1"/>
          </p:cNvSpPr>
          <p:nvPr>
            <p:ph type="dt" sz="half" idx="10"/>
          </p:nvPr>
        </p:nvSpPr>
        <p:spPr/>
        <p:txBody>
          <a:bodyPr/>
          <a:lstStyle>
            <a:lvl1pPr>
              <a:defRPr/>
            </a:lvl1pPr>
          </a:lstStyle>
          <a:p>
            <a:pPr>
              <a:defRPr/>
            </a:pPr>
            <a:fld id="{47FE5265-E205-40AD-8FE8-FF8896132CB5}" type="datetime1">
              <a:rPr lang="fi-FI" smtClean="0"/>
              <a:t>20.10.2021</a:t>
            </a:fld>
            <a:endParaRPr lang="fi-FI"/>
          </a:p>
        </p:txBody>
      </p:sp>
      <p:sp>
        <p:nvSpPr>
          <p:cNvPr id="6" name="Alatunnisteen paikkamerkki 4">
            <a:extLst>
              <a:ext uri="{FF2B5EF4-FFF2-40B4-BE49-F238E27FC236}">
                <a16:creationId xmlns:a16="http://schemas.microsoft.com/office/drawing/2014/main" id="{F87D7741-E6DB-4A50-BA24-590674835240}"/>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7" name="Dian numeron paikkamerkki 5">
            <a:extLst>
              <a:ext uri="{FF2B5EF4-FFF2-40B4-BE49-F238E27FC236}">
                <a16:creationId xmlns:a16="http://schemas.microsoft.com/office/drawing/2014/main" id="{C29A21E4-6838-42C9-812C-052181A0A584}"/>
              </a:ext>
            </a:extLst>
          </p:cNvPr>
          <p:cNvSpPr>
            <a:spLocks noGrp="1"/>
          </p:cNvSpPr>
          <p:nvPr>
            <p:ph type="sldNum" sz="quarter" idx="12"/>
          </p:nvPr>
        </p:nvSpPr>
        <p:spPr/>
        <p:txBody>
          <a:bodyPr/>
          <a:lstStyle>
            <a:lvl1pPr>
              <a:defRPr/>
            </a:lvl1pPr>
          </a:lstStyle>
          <a:p>
            <a:pPr>
              <a:defRPr/>
            </a:pPr>
            <a:fld id="{4A86DF0D-19BD-4C54-9BE4-9779AF01D9B3}" type="slidenum">
              <a:rPr lang="fi-FI"/>
              <a:pPr>
                <a:defRPr/>
              </a:pPr>
              <a:t>‹#›</a:t>
            </a:fld>
            <a:endParaRPr lang="fi-FI"/>
          </a:p>
        </p:txBody>
      </p:sp>
    </p:spTree>
    <p:extLst>
      <p:ext uri="{BB962C8B-B14F-4D97-AF65-F5344CB8AC3E}">
        <p14:creationId xmlns:p14="http://schemas.microsoft.com/office/powerpoint/2010/main" val="313038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965EA9AC-E186-41C8-8B52-422C7FB25917}"/>
              </a:ext>
            </a:extLst>
          </p:cNvPr>
          <p:cNvSpPr>
            <a:spLocks noGrp="1"/>
          </p:cNvSpPr>
          <p:nvPr>
            <p:ph type="dt" sz="half" idx="10"/>
          </p:nvPr>
        </p:nvSpPr>
        <p:spPr/>
        <p:txBody>
          <a:bodyPr/>
          <a:lstStyle>
            <a:lvl1pPr>
              <a:defRPr/>
            </a:lvl1pPr>
          </a:lstStyle>
          <a:p>
            <a:pPr>
              <a:defRPr/>
            </a:pPr>
            <a:fld id="{694C5483-BBCF-4EC7-9C9B-0D8EBA1ABBD8}" type="datetime1">
              <a:rPr lang="fi-FI" smtClean="0"/>
              <a:t>20.10.2021</a:t>
            </a:fld>
            <a:endParaRPr lang="fi-FI"/>
          </a:p>
        </p:txBody>
      </p:sp>
      <p:sp>
        <p:nvSpPr>
          <p:cNvPr id="6" name="Alatunnisteen paikkamerkki 4">
            <a:extLst>
              <a:ext uri="{FF2B5EF4-FFF2-40B4-BE49-F238E27FC236}">
                <a16:creationId xmlns:a16="http://schemas.microsoft.com/office/drawing/2014/main" id="{2F1276AF-C27E-409F-AACA-0029385018FA}"/>
              </a:ext>
            </a:extLst>
          </p:cNvPr>
          <p:cNvSpPr>
            <a:spLocks noGrp="1"/>
          </p:cNvSpPr>
          <p:nvPr>
            <p:ph type="ftr" sz="quarter" idx="11"/>
          </p:nvPr>
        </p:nvSpPr>
        <p:spPr/>
        <p:txBody>
          <a:bodyPr/>
          <a:lstStyle>
            <a:lvl1pPr>
              <a:defRPr/>
            </a:lvl1pPr>
          </a:lstStyle>
          <a:p>
            <a:pPr>
              <a:defRPr/>
            </a:pPr>
            <a:r>
              <a:rPr lang="fi-FI"/>
              <a:t>6. Roomalaiskatolinen kirkko</a:t>
            </a:r>
          </a:p>
        </p:txBody>
      </p:sp>
      <p:sp>
        <p:nvSpPr>
          <p:cNvPr id="7" name="Dian numeron paikkamerkki 5">
            <a:extLst>
              <a:ext uri="{FF2B5EF4-FFF2-40B4-BE49-F238E27FC236}">
                <a16:creationId xmlns:a16="http://schemas.microsoft.com/office/drawing/2014/main" id="{2C5E2F57-3B6F-480B-ABBB-7EBFC06A4AD1}"/>
              </a:ext>
            </a:extLst>
          </p:cNvPr>
          <p:cNvSpPr>
            <a:spLocks noGrp="1"/>
          </p:cNvSpPr>
          <p:nvPr>
            <p:ph type="sldNum" sz="quarter" idx="12"/>
          </p:nvPr>
        </p:nvSpPr>
        <p:spPr/>
        <p:txBody>
          <a:bodyPr/>
          <a:lstStyle>
            <a:lvl1pPr>
              <a:defRPr/>
            </a:lvl1pPr>
          </a:lstStyle>
          <a:p>
            <a:pPr>
              <a:defRPr/>
            </a:pPr>
            <a:fld id="{4AFFEBD6-6EEF-4875-877D-BE29F49C4792}" type="slidenum">
              <a:rPr lang="fi-FI"/>
              <a:pPr>
                <a:defRPr/>
              </a:pPr>
              <a:t>‹#›</a:t>
            </a:fld>
            <a:endParaRPr lang="fi-FI"/>
          </a:p>
        </p:txBody>
      </p:sp>
    </p:spTree>
    <p:extLst>
      <p:ext uri="{BB962C8B-B14F-4D97-AF65-F5344CB8AC3E}">
        <p14:creationId xmlns:p14="http://schemas.microsoft.com/office/powerpoint/2010/main" val="281424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14085B97-98C2-49A5-8470-E778B42E57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 perustyyl. napsautt.</a:t>
            </a:r>
          </a:p>
        </p:txBody>
      </p:sp>
      <p:sp>
        <p:nvSpPr>
          <p:cNvPr id="1027" name="Tekstin paikkamerkki 2">
            <a:extLst>
              <a:ext uri="{FF2B5EF4-FFF2-40B4-BE49-F238E27FC236}">
                <a16:creationId xmlns:a16="http://schemas.microsoft.com/office/drawing/2014/main" id="{6978D60B-4095-4493-8799-E92A10BBC2C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C31D57F6-CAAD-41DC-BC20-4CD2ABA67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34C02A43-BD52-4C14-8A7B-EEEDB3A668D0}" type="datetime1">
              <a:rPr lang="fi-FI" smtClean="0"/>
              <a:t>20.10.2021</a:t>
            </a:fld>
            <a:endParaRPr lang="fi-FI"/>
          </a:p>
        </p:txBody>
      </p:sp>
      <p:sp>
        <p:nvSpPr>
          <p:cNvPr id="5" name="Alatunnisteen paikkamerkki 4">
            <a:extLst>
              <a:ext uri="{FF2B5EF4-FFF2-40B4-BE49-F238E27FC236}">
                <a16:creationId xmlns:a16="http://schemas.microsoft.com/office/drawing/2014/main" id="{C4FD9B32-E1DD-402A-9940-16925565B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i-FI"/>
              <a:t>6. Roomalaiskatolinen kirkko</a:t>
            </a:r>
          </a:p>
        </p:txBody>
      </p:sp>
      <p:sp>
        <p:nvSpPr>
          <p:cNvPr id="6" name="Dian numeron paikkamerkki 5">
            <a:extLst>
              <a:ext uri="{FF2B5EF4-FFF2-40B4-BE49-F238E27FC236}">
                <a16:creationId xmlns:a16="http://schemas.microsoft.com/office/drawing/2014/main" id="{2D74DED2-AF73-4178-B310-59C4B70BB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5D05AB-3EA4-4E98-908F-7F30D17DE00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le.fi/uutiset/3-11718776" TargetMode="External"/><Relationship Id="rId2" Type="http://schemas.openxmlformats.org/officeDocument/2006/relationships/hyperlink" Target="https://yle.fi/uutiset/3-10578765" TargetMode="External"/><Relationship Id="rId1" Type="http://schemas.openxmlformats.org/officeDocument/2006/relationships/slideLayout" Target="../slideLayouts/slideLayout2.xml"/><Relationship Id="rId4" Type="http://schemas.openxmlformats.org/officeDocument/2006/relationships/hyperlink" Target="https://yle.fi/uutiset/3-1200792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694EB-E207-48D4-A508-CBBE8382F9FE}"/>
              </a:ext>
            </a:extLst>
          </p:cNvPr>
          <p:cNvSpPr>
            <a:spLocks noGrp="1"/>
          </p:cNvSpPr>
          <p:nvPr>
            <p:ph type="ctrTitle"/>
          </p:nvPr>
        </p:nvSpPr>
        <p:spPr/>
        <p:txBody>
          <a:bodyPr rtlCol="0">
            <a:normAutofit/>
          </a:bodyPr>
          <a:lstStyle/>
          <a:p>
            <a:pPr fontAlgn="auto">
              <a:spcAft>
                <a:spcPts val="0"/>
              </a:spcAft>
              <a:defRPr/>
            </a:pPr>
            <a:r>
              <a:rPr lang="fi-FI" sz="4800" dirty="0">
                <a:latin typeface="+mn-lt"/>
              </a:rPr>
              <a:t>6. Roomalaiskatolinen kirkko</a:t>
            </a:r>
          </a:p>
        </p:txBody>
      </p:sp>
      <p:sp>
        <p:nvSpPr>
          <p:cNvPr id="2051" name="Alaotsikko 2">
            <a:extLst>
              <a:ext uri="{FF2B5EF4-FFF2-40B4-BE49-F238E27FC236}">
                <a16:creationId xmlns:a16="http://schemas.microsoft.com/office/drawing/2014/main" id="{527B8528-272B-4F1B-9BC7-4390F3F102F6}"/>
              </a:ext>
            </a:extLst>
          </p:cNvPr>
          <p:cNvSpPr>
            <a:spLocks noGrp="1" noChangeArrowheads="1"/>
          </p:cNvSpPr>
          <p:nvPr>
            <p:ph type="subTitle" idx="1"/>
          </p:nvPr>
        </p:nvSpPr>
        <p:spPr/>
        <p:txBody>
          <a:bodyPr/>
          <a:lstStyle/>
          <a:p>
            <a:r>
              <a:rPr lang="fi-FI" altLang="fi-FI" sz="2200" dirty="0"/>
              <a:t>Oppikirjan tehtävien vastaukset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D01886-5D23-46D5-A408-6DBA45F93681}"/>
              </a:ext>
            </a:extLst>
          </p:cNvPr>
          <p:cNvSpPr>
            <a:spLocks noGrp="1"/>
          </p:cNvSpPr>
          <p:nvPr>
            <p:ph type="title"/>
          </p:nvPr>
        </p:nvSpPr>
        <p:spPr>
          <a:xfrm>
            <a:off x="838200" y="365125"/>
            <a:ext cx="8810625" cy="825500"/>
          </a:xfrm>
        </p:spPr>
        <p:txBody>
          <a:bodyPr/>
          <a:lstStyle/>
          <a:p>
            <a:r>
              <a:rPr lang="fi-FI" sz="4200" dirty="0">
                <a:latin typeface="+mn-lt"/>
              </a:rPr>
              <a:t>7. Selvitä, miten uusi paavi valitaan.</a:t>
            </a:r>
            <a:r>
              <a:rPr lang="fi-FI" dirty="0"/>
              <a:t> </a:t>
            </a:r>
          </a:p>
        </p:txBody>
      </p:sp>
      <p:sp>
        <p:nvSpPr>
          <p:cNvPr id="3" name="Sisällön paikkamerkki 2">
            <a:extLst>
              <a:ext uri="{FF2B5EF4-FFF2-40B4-BE49-F238E27FC236}">
                <a16:creationId xmlns:a16="http://schemas.microsoft.com/office/drawing/2014/main" id="{56984DE0-4407-4F38-A329-73745C8F6798}"/>
              </a:ext>
            </a:extLst>
          </p:cNvPr>
          <p:cNvSpPr>
            <a:spLocks noGrp="1"/>
          </p:cNvSpPr>
          <p:nvPr>
            <p:ph idx="1"/>
          </p:nvPr>
        </p:nvSpPr>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Liput poltetaan äänestyksen jälkeen, ja savu käsitellään mustaksi niin kauan, kunnes uusi paavi saadaan valittua.</a:t>
            </a:r>
          </a:p>
          <a:p>
            <a:pPr>
              <a:spcAft>
                <a:spcPts val="0"/>
              </a:spcAft>
              <a:buClr>
                <a:schemeClr val="dk1"/>
              </a:buClr>
              <a:buSzPts val="1800"/>
              <a:buFont typeface="Arial"/>
              <a:buChar char="•"/>
            </a:pPr>
            <a:r>
              <a:rPr lang="fi-FI" sz="2200" dirty="0">
                <a:solidFill>
                  <a:schemeClr val="dk1"/>
                </a:solidFill>
                <a:latin typeface="Calibri"/>
                <a:cs typeface="Calibri"/>
              </a:rPr>
              <a:t>Kun uusi paavi on saatu valittua, asiasta ilmoitetaan valkoisella savulla. </a:t>
            </a:r>
          </a:p>
          <a:p>
            <a:pPr>
              <a:spcAft>
                <a:spcPts val="0"/>
              </a:spcAft>
              <a:buClr>
                <a:schemeClr val="dk1"/>
              </a:buClr>
              <a:buSzPts val="1800"/>
              <a:buFont typeface="Arial"/>
              <a:buChar char="•"/>
            </a:pPr>
            <a:r>
              <a:rPr lang="fi-FI" sz="2200" dirty="0">
                <a:solidFill>
                  <a:schemeClr val="dk1"/>
                </a:solidFill>
                <a:latin typeface="Calibri"/>
                <a:cs typeface="Calibri"/>
              </a:rPr>
              <a:t>Uusi paavi saa paaviuden merkit ja virkavaatteet. </a:t>
            </a:r>
          </a:p>
          <a:p>
            <a:pPr>
              <a:spcAft>
                <a:spcPts val="0"/>
              </a:spcAft>
              <a:buClr>
                <a:schemeClr val="dk1"/>
              </a:buClr>
              <a:buSzPts val="1800"/>
              <a:buFont typeface="Arial"/>
              <a:buChar char="•"/>
            </a:pPr>
            <a:r>
              <a:rPr lang="fi-FI" sz="2200" dirty="0">
                <a:solidFill>
                  <a:schemeClr val="dk1"/>
                </a:solidFill>
                <a:latin typeface="Calibri"/>
                <a:cs typeface="Calibri"/>
              </a:rPr>
              <a:t>Paavin valinnasta ja uuden paavin itselleen valitsemasta nimestä ilmoitetaan Pietarinkirkon aukion yllä sijaitsevalta parvekkeelta.</a:t>
            </a:r>
          </a:p>
          <a:p>
            <a:pPr>
              <a:spcAft>
                <a:spcPts val="0"/>
              </a:spcAft>
              <a:buClr>
                <a:schemeClr val="dk1"/>
              </a:buClr>
              <a:buSzPts val="1800"/>
              <a:buFont typeface="Arial"/>
              <a:buChar char="•"/>
            </a:pPr>
            <a:r>
              <a:rPr lang="fi-FI" sz="2200" dirty="0">
                <a:solidFill>
                  <a:schemeClr val="dk1"/>
                </a:solidFill>
                <a:latin typeface="Calibri"/>
                <a:cs typeface="Calibri"/>
              </a:rPr>
              <a:t>Paavi tervehtii Pietarinkirkon aukiolle kokoontunutta väkijoukkoa ja pitää ensimmäisen puheensa. </a:t>
            </a:r>
          </a:p>
          <a:p>
            <a:pPr>
              <a:spcAft>
                <a:spcPts val="0"/>
              </a:spcAft>
              <a:buClr>
                <a:schemeClr val="dk1"/>
              </a:buClr>
              <a:buSzPts val="1800"/>
              <a:buFont typeface="Arial"/>
              <a:buChar char="•"/>
            </a:pPr>
            <a:endParaRPr lang="fi-FI" dirty="0"/>
          </a:p>
        </p:txBody>
      </p:sp>
      <p:sp>
        <p:nvSpPr>
          <p:cNvPr id="4" name="Alatunnisteen paikkamerkki 3">
            <a:extLst>
              <a:ext uri="{FF2B5EF4-FFF2-40B4-BE49-F238E27FC236}">
                <a16:creationId xmlns:a16="http://schemas.microsoft.com/office/drawing/2014/main" id="{C8E3D2AC-BAC1-4922-A339-13EDF72AE7E7}"/>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2DB166F4-4500-4A7E-8B78-AD2E60FFDCA9}"/>
              </a:ext>
            </a:extLst>
          </p:cNvPr>
          <p:cNvSpPr>
            <a:spLocks noGrp="1"/>
          </p:cNvSpPr>
          <p:nvPr>
            <p:ph type="sldNum" sz="quarter" idx="12"/>
          </p:nvPr>
        </p:nvSpPr>
        <p:spPr/>
        <p:txBody>
          <a:bodyPr/>
          <a:lstStyle/>
          <a:p>
            <a:pPr>
              <a:defRPr/>
            </a:pPr>
            <a:fld id="{2901FB1B-E8C8-4B5E-B1C1-0BFDAE84AB66}" type="slidenum">
              <a:rPr lang="fi-FI" smtClean="0"/>
              <a:pPr>
                <a:defRPr/>
              </a:pPr>
              <a:t>10</a:t>
            </a:fld>
            <a:endParaRPr lang="fi-FI"/>
          </a:p>
        </p:txBody>
      </p:sp>
    </p:spTree>
    <p:extLst>
      <p:ext uri="{BB962C8B-B14F-4D97-AF65-F5344CB8AC3E}">
        <p14:creationId xmlns:p14="http://schemas.microsoft.com/office/powerpoint/2010/main" val="249999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49E1AE-EF8D-40BE-98B4-351A53EC7C09}"/>
              </a:ext>
            </a:extLst>
          </p:cNvPr>
          <p:cNvSpPr>
            <a:spLocks noGrp="1"/>
          </p:cNvSpPr>
          <p:nvPr>
            <p:ph type="title"/>
          </p:nvPr>
        </p:nvSpPr>
        <p:spPr>
          <a:xfrm>
            <a:off x="838200" y="365125"/>
            <a:ext cx="8734425" cy="1673225"/>
          </a:xfrm>
        </p:spPr>
        <p:txBody>
          <a:bodyPr/>
          <a:lstStyle/>
          <a:p>
            <a:r>
              <a:rPr lang="fi-FI" sz="3600" dirty="0">
                <a:latin typeface="+mn-lt"/>
              </a:rPr>
              <a:t>8. Pohdi sivulla 54 esiteltyjä paavin asemaan kuuluvia tehtäviä. Millaisia ominaisuuksia paavilla tulisi olla, jotta hän pystyisi hoitamaan kaikki tehtävänsä?</a:t>
            </a:r>
          </a:p>
        </p:txBody>
      </p:sp>
      <p:sp>
        <p:nvSpPr>
          <p:cNvPr id="3" name="Sisällön paikkamerkki 2">
            <a:extLst>
              <a:ext uri="{FF2B5EF4-FFF2-40B4-BE49-F238E27FC236}">
                <a16:creationId xmlns:a16="http://schemas.microsoft.com/office/drawing/2014/main" id="{72C6B0D5-D1B7-4238-92DD-5C32B8066597}"/>
              </a:ext>
            </a:extLst>
          </p:cNvPr>
          <p:cNvSpPr>
            <a:spLocks noGrp="1"/>
          </p:cNvSpPr>
          <p:nvPr>
            <p:ph idx="1"/>
          </p:nvPr>
        </p:nvSpPr>
        <p:spPr>
          <a:xfrm>
            <a:off x="838200" y="2657475"/>
            <a:ext cx="10515600" cy="3519488"/>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Johtamistaidot ja diplomaattiset kyvyt</a:t>
            </a:r>
          </a:p>
          <a:p>
            <a:pPr>
              <a:spcAft>
                <a:spcPts val="0"/>
              </a:spcAft>
              <a:buClr>
                <a:schemeClr val="dk1"/>
              </a:buClr>
              <a:buSzPts val="1800"/>
              <a:buFont typeface="Arial"/>
              <a:buChar char="•"/>
            </a:pPr>
            <a:r>
              <a:rPr lang="fi-FI" sz="2200" dirty="0">
                <a:solidFill>
                  <a:schemeClr val="dk1"/>
                </a:solidFill>
                <a:latin typeface="Calibri"/>
                <a:cs typeface="Calibri"/>
              </a:rPr>
              <a:t>Kyky yhteistyöhön ja vuorovaikutustaidot</a:t>
            </a:r>
          </a:p>
          <a:p>
            <a:pPr>
              <a:spcAft>
                <a:spcPts val="0"/>
              </a:spcAft>
              <a:buClr>
                <a:schemeClr val="dk1"/>
              </a:buClr>
              <a:buSzPts val="1800"/>
              <a:buFont typeface="Arial"/>
              <a:buChar char="•"/>
            </a:pPr>
            <a:r>
              <a:rPr lang="fi-FI" sz="2200" dirty="0">
                <a:solidFill>
                  <a:schemeClr val="dk1"/>
                </a:solidFill>
                <a:latin typeface="Calibri"/>
                <a:cs typeface="Calibri"/>
              </a:rPr>
              <a:t>Jämäkkä luonne ja hyvä stressinhallinta</a:t>
            </a:r>
          </a:p>
          <a:p>
            <a:pPr>
              <a:spcAft>
                <a:spcPts val="0"/>
              </a:spcAft>
              <a:buClr>
                <a:schemeClr val="dk1"/>
              </a:buClr>
              <a:buSzPts val="1800"/>
              <a:buFont typeface="Arial"/>
              <a:buChar char="•"/>
            </a:pPr>
            <a:r>
              <a:rPr lang="fi-FI" sz="2200" dirty="0">
                <a:solidFill>
                  <a:schemeClr val="dk1"/>
                </a:solidFill>
                <a:latin typeface="Calibri"/>
                <a:cs typeface="Calibri"/>
              </a:rPr>
              <a:t>Vahva teologinen tietämys</a:t>
            </a:r>
          </a:p>
          <a:p>
            <a:pPr>
              <a:spcAft>
                <a:spcPts val="0"/>
              </a:spcAft>
              <a:buClr>
                <a:schemeClr val="dk1"/>
              </a:buClr>
              <a:buSzPts val="1800"/>
              <a:buFont typeface="Arial"/>
              <a:buChar char="•"/>
            </a:pPr>
            <a:r>
              <a:rPr lang="fi-FI" sz="2200" dirty="0">
                <a:solidFill>
                  <a:schemeClr val="dk1"/>
                </a:solidFill>
                <a:latin typeface="Calibri"/>
                <a:cs typeface="Calibri"/>
              </a:rPr>
              <a:t>Hyvä yleissivistys esimerkiksi historiasta, maantieteestä ja politiikasta</a:t>
            </a:r>
          </a:p>
          <a:p>
            <a:pPr>
              <a:spcAft>
                <a:spcPts val="0"/>
              </a:spcAft>
              <a:buClr>
                <a:schemeClr val="dk1"/>
              </a:buClr>
              <a:buSzPts val="1800"/>
              <a:buFont typeface="Arial"/>
              <a:buChar char="•"/>
            </a:pPr>
            <a:r>
              <a:rPr lang="fi-FI" sz="2200" dirty="0">
                <a:solidFill>
                  <a:schemeClr val="dk1"/>
                </a:solidFill>
                <a:latin typeface="Calibri"/>
                <a:cs typeface="Calibri"/>
              </a:rPr>
              <a:t>Hyvä kielitaito sekä kirjallinen ja suullinen ilmaisukyky</a:t>
            </a:r>
          </a:p>
          <a:p>
            <a:pPr>
              <a:spcAft>
                <a:spcPts val="0"/>
              </a:spcAft>
              <a:buClr>
                <a:schemeClr val="dk1"/>
              </a:buClr>
              <a:buSzPts val="1800"/>
              <a:buFont typeface="Arial"/>
              <a:buChar char="•"/>
            </a:pPr>
            <a:r>
              <a:rPr lang="fi-FI" sz="2200" dirty="0">
                <a:solidFill>
                  <a:schemeClr val="dk1"/>
                </a:solidFill>
                <a:latin typeface="Calibri"/>
                <a:cs typeface="Calibri"/>
              </a:rPr>
              <a:t>Roomalaiskatolisen kirkon mukainen elämäntapa</a:t>
            </a:r>
          </a:p>
          <a:p>
            <a:endParaRPr lang="fi-FI" dirty="0"/>
          </a:p>
        </p:txBody>
      </p:sp>
      <p:sp>
        <p:nvSpPr>
          <p:cNvPr id="4" name="Alatunnisteen paikkamerkki 3">
            <a:extLst>
              <a:ext uri="{FF2B5EF4-FFF2-40B4-BE49-F238E27FC236}">
                <a16:creationId xmlns:a16="http://schemas.microsoft.com/office/drawing/2014/main" id="{EE915B51-ABF2-4DA9-88C0-CCE9F0A4A563}"/>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1C126523-7902-40D6-8CBB-15BFF604E6BA}"/>
              </a:ext>
            </a:extLst>
          </p:cNvPr>
          <p:cNvSpPr>
            <a:spLocks noGrp="1"/>
          </p:cNvSpPr>
          <p:nvPr>
            <p:ph type="sldNum" sz="quarter" idx="12"/>
          </p:nvPr>
        </p:nvSpPr>
        <p:spPr/>
        <p:txBody>
          <a:bodyPr/>
          <a:lstStyle/>
          <a:p>
            <a:pPr>
              <a:defRPr/>
            </a:pPr>
            <a:fld id="{2901FB1B-E8C8-4B5E-B1C1-0BFDAE84AB66}" type="slidenum">
              <a:rPr lang="fi-FI" smtClean="0"/>
              <a:pPr>
                <a:defRPr/>
              </a:pPr>
              <a:t>11</a:t>
            </a:fld>
            <a:endParaRPr lang="fi-FI"/>
          </a:p>
        </p:txBody>
      </p:sp>
    </p:spTree>
    <p:extLst>
      <p:ext uri="{BB962C8B-B14F-4D97-AF65-F5344CB8AC3E}">
        <p14:creationId xmlns:p14="http://schemas.microsoft.com/office/powerpoint/2010/main" val="324428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BC6CCF-3DD8-40F6-8746-21C080BBEA2C}"/>
              </a:ext>
            </a:extLst>
          </p:cNvPr>
          <p:cNvSpPr>
            <a:spLocks noGrp="1"/>
          </p:cNvSpPr>
          <p:nvPr>
            <p:ph type="title"/>
          </p:nvPr>
        </p:nvSpPr>
        <p:spPr>
          <a:xfrm>
            <a:off x="838200" y="365126"/>
            <a:ext cx="8848725" cy="1092200"/>
          </a:xfrm>
        </p:spPr>
        <p:txBody>
          <a:bodyPr/>
          <a:lstStyle/>
          <a:p>
            <a:r>
              <a:rPr lang="fi-FI" sz="4200" dirty="0">
                <a:latin typeface="+mn-lt"/>
              </a:rPr>
              <a:t>9. Pohdi, mikä on mielestäsi pahin kuolemansynti. Miksi?</a:t>
            </a:r>
          </a:p>
        </p:txBody>
      </p:sp>
      <p:sp>
        <p:nvSpPr>
          <p:cNvPr id="3" name="Sisällön paikkamerkki 2">
            <a:extLst>
              <a:ext uri="{FF2B5EF4-FFF2-40B4-BE49-F238E27FC236}">
                <a16:creationId xmlns:a16="http://schemas.microsoft.com/office/drawing/2014/main" id="{E6780476-F58E-4088-B435-27FD56168D42}"/>
              </a:ext>
            </a:extLst>
          </p:cNvPr>
          <p:cNvSpPr>
            <a:spLocks noGrp="1"/>
          </p:cNvSpPr>
          <p:nvPr>
            <p:ph idx="1"/>
          </p:nvPr>
        </p:nvSpPr>
        <p:spPr>
          <a:xfrm>
            <a:off x="838200" y="1962149"/>
            <a:ext cx="10515600" cy="4214813"/>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Ei mallivastausta</a:t>
            </a:r>
          </a:p>
        </p:txBody>
      </p:sp>
      <p:sp>
        <p:nvSpPr>
          <p:cNvPr id="4" name="Alatunnisteen paikkamerkki 3">
            <a:extLst>
              <a:ext uri="{FF2B5EF4-FFF2-40B4-BE49-F238E27FC236}">
                <a16:creationId xmlns:a16="http://schemas.microsoft.com/office/drawing/2014/main" id="{B2D42536-6A97-421A-AD29-DDEF674D0EC3}"/>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66567DFE-8437-4DE9-8F46-2C611412A696}"/>
              </a:ext>
            </a:extLst>
          </p:cNvPr>
          <p:cNvSpPr>
            <a:spLocks noGrp="1"/>
          </p:cNvSpPr>
          <p:nvPr>
            <p:ph type="sldNum" sz="quarter" idx="12"/>
          </p:nvPr>
        </p:nvSpPr>
        <p:spPr/>
        <p:txBody>
          <a:bodyPr/>
          <a:lstStyle/>
          <a:p>
            <a:pPr>
              <a:defRPr/>
            </a:pPr>
            <a:fld id="{2901FB1B-E8C8-4B5E-B1C1-0BFDAE84AB66}" type="slidenum">
              <a:rPr lang="fi-FI" smtClean="0"/>
              <a:pPr>
                <a:defRPr/>
              </a:pPr>
              <a:t>12</a:t>
            </a:fld>
            <a:endParaRPr lang="fi-FI"/>
          </a:p>
        </p:txBody>
      </p:sp>
    </p:spTree>
    <p:extLst>
      <p:ext uri="{BB962C8B-B14F-4D97-AF65-F5344CB8AC3E}">
        <p14:creationId xmlns:p14="http://schemas.microsoft.com/office/powerpoint/2010/main" val="3057577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280E63-6B4F-4824-B8AA-93E6E2CAAED2}"/>
              </a:ext>
            </a:extLst>
          </p:cNvPr>
          <p:cNvSpPr>
            <a:spLocks noGrp="1"/>
          </p:cNvSpPr>
          <p:nvPr>
            <p:ph type="title"/>
          </p:nvPr>
        </p:nvSpPr>
        <p:spPr>
          <a:xfrm>
            <a:off x="838200" y="365125"/>
            <a:ext cx="8858250" cy="1139825"/>
          </a:xfrm>
        </p:spPr>
        <p:txBody>
          <a:bodyPr/>
          <a:lstStyle/>
          <a:p>
            <a:r>
              <a:rPr lang="fi-FI" sz="4200" dirty="0">
                <a:latin typeface="+mn-lt"/>
              </a:rPr>
              <a:t>10. Muistele elokuvia, joissa roomalaiskatolinen kirkko on esillä</a:t>
            </a:r>
            <a:r>
              <a:rPr lang="fi-FI" dirty="0"/>
              <a:t>. </a:t>
            </a:r>
          </a:p>
        </p:txBody>
      </p:sp>
      <p:sp>
        <p:nvSpPr>
          <p:cNvPr id="3" name="Sisällön paikkamerkki 2">
            <a:extLst>
              <a:ext uri="{FF2B5EF4-FFF2-40B4-BE49-F238E27FC236}">
                <a16:creationId xmlns:a16="http://schemas.microsoft.com/office/drawing/2014/main" id="{8C74D12F-8883-4EA7-8954-E1ED19799FD8}"/>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Arial"/>
              <a:buAutoNum type="alphaLcParenR"/>
            </a:pPr>
            <a:r>
              <a:rPr lang="fi-FI" sz="2200" dirty="0">
                <a:solidFill>
                  <a:schemeClr val="dk1"/>
                </a:solidFill>
                <a:latin typeface="Calibri"/>
                <a:cs typeface="Calibri"/>
              </a:rPr>
              <a:t>Millaiset roomalaiskatolisen kirkon piirteet näkyvät niissä?</a:t>
            </a:r>
          </a:p>
          <a:p>
            <a:pPr marL="457200" indent="-457200">
              <a:lnSpc>
                <a:spcPct val="80000"/>
              </a:lnSpc>
              <a:spcBef>
                <a:spcPts val="0"/>
              </a:spcBef>
              <a:spcAft>
                <a:spcPts val="0"/>
              </a:spcAft>
              <a:buClr>
                <a:schemeClr val="dk1"/>
              </a:buClr>
              <a:buSzPts val="1800"/>
              <a:buFont typeface="Arial"/>
              <a:buAutoNum type="alphaLcParenR"/>
            </a:pPr>
            <a:r>
              <a:rPr lang="fi-FI" sz="2200" dirty="0">
                <a:solidFill>
                  <a:schemeClr val="dk1"/>
                </a:solidFill>
                <a:latin typeface="Calibri"/>
                <a:cs typeface="Calibri"/>
              </a:rPr>
              <a:t>Pohdi, kuinka todenperäinen niiden antama kuva katolisuudesta on.</a:t>
            </a:r>
          </a:p>
          <a:p>
            <a:pPr marL="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Ei mallivastauksia</a:t>
            </a:r>
          </a:p>
        </p:txBody>
      </p:sp>
      <p:sp>
        <p:nvSpPr>
          <p:cNvPr id="4" name="Alatunnisteen paikkamerkki 3">
            <a:extLst>
              <a:ext uri="{FF2B5EF4-FFF2-40B4-BE49-F238E27FC236}">
                <a16:creationId xmlns:a16="http://schemas.microsoft.com/office/drawing/2014/main" id="{1795701D-05CF-4828-B051-541317D5C673}"/>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72C093C3-EE4A-4226-95D2-06449EF35F13}"/>
              </a:ext>
            </a:extLst>
          </p:cNvPr>
          <p:cNvSpPr>
            <a:spLocks noGrp="1"/>
          </p:cNvSpPr>
          <p:nvPr>
            <p:ph type="sldNum" sz="quarter" idx="12"/>
          </p:nvPr>
        </p:nvSpPr>
        <p:spPr/>
        <p:txBody>
          <a:bodyPr/>
          <a:lstStyle/>
          <a:p>
            <a:pPr>
              <a:defRPr/>
            </a:pPr>
            <a:fld id="{2901FB1B-E8C8-4B5E-B1C1-0BFDAE84AB66}" type="slidenum">
              <a:rPr lang="fi-FI" smtClean="0"/>
              <a:pPr>
                <a:defRPr/>
              </a:pPr>
              <a:t>13</a:t>
            </a:fld>
            <a:endParaRPr lang="fi-FI"/>
          </a:p>
        </p:txBody>
      </p:sp>
    </p:spTree>
    <p:extLst>
      <p:ext uri="{BB962C8B-B14F-4D97-AF65-F5344CB8AC3E}">
        <p14:creationId xmlns:p14="http://schemas.microsoft.com/office/powerpoint/2010/main" val="1689498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BFDF42-27B9-44FB-B907-90BB28B08C9B}"/>
              </a:ext>
            </a:extLst>
          </p:cNvPr>
          <p:cNvSpPr>
            <a:spLocks noGrp="1"/>
          </p:cNvSpPr>
          <p:nvPr>
            <p:ph type="title"/>
          </p:nvPr>
        </p:nvSpPr>
        <p:spPr>
          <a:xfrm>
            <a:off x="838200" y="365125"/>
            <a:ext cx="8953500" cy="1930400"/>
          </a:xfrm>
        </p:spPr>
        <p:txBody>
          <a:bodyPr/>
          <a:lstStyle/>
          <a:p>
            <a:r>
              <a:rPr lang="fi-FI" sz="3600" dirty="0">
                <a:latin typeface="+mn-lt"/>
              </a:rPr>
              <a:t>11. Selvitä, miten roomalaiskatolisen kirkon aborttia koskeva opetus on vaikuttanut lainsäädäntöön esimerkiksi Irlannissa tai Argentiinassa. </a:t>
            </a:r>
          </a:p>
        </p:txBody>
      </p:sp>
      <p:sp>
        <p:nvSpPr>
          <p:cNvPr id="3" name="Sisällön paikkamerkki 2">
            <a:extLst>
              <a:ext uri="{FF2B5EF4-FFF2-40B4-BE49-F238E27FC236}">
                <a16:creationId xmlns:a16="http://schemas.microsoft.com/office/drawing/2014/main" id="{28359F84-33F5-4A27-A8BC-5DDA5A441BC9}"/>
              </a:ext>
            </a:extLst>
          </p:cNvPr>
          <p:cNvSpPr>
            <a:spLocks noGrp="1"/>
          </p:cNvSpPr>
          <p:nvPr>
            <p:ph idx="1"/>
          </p:nvPr>
        </p:nvSpPr>
        <p:spPr>
          <a:xfrm>
            <a:off x="838200" y="2590799"/>
            <a:ext cx="10515600" cy="3586163"/>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Irlannissa abortti oli aiemmin sallittua vain, jos äidin henki oli vaarassa. Vuonna 2019 abortista tuli sallittu, mutta vain pieni joukko lääkäreitä suostuu tekemään sen. Lakimuutos on herättänyt myös voimakkaita protesteja. (</a:t>
            </a:r>
            <a:r>
              <a:rPr lang="fi-FI" sz="2200" dirty="0">
                <a:solidFill>
                  <a:schemeClr val="dk1"/>
                </a:solidFill>
                <a:latin typeface="Calibri"/>
                <a:cs typeface="Calibri"/>
                <a:hlinkClick r:id="rId2"/>
              </a:rPr>
              <a:t>Yle Uutiset</a:t>
            </a:r>
            <a:r>
              <a:rPr lang="fi-FI" sz="2200" dirty="0">
                <a:solidFill>
                  <a:schemeClr val="dk1"/>
                </a:solidFill>
                <a:latin typeface="Calibri"/>
                <a:cs typeface="Calibri"/>
              </a:rPr>
              <a:t> 3.1.2019)</a:t>
            </a:r>
          </a:p>
          <a:p>
            <a:pPr>
              <a:spcAft>
                <a:spcPts val="0"/>
              </a:spcAft>
              <a:buClr>
                <a:schemeClr val="dk1"/>
              </a:buClr>
              <a:buSzPts val="1800"/>
              <a:buFont typeface="Arial"/>
              <a:buChar char="•"/>
            </a:pPr>
            <a:r>
              <a:rPr lang="fi-FI" sz="2200" dirty="0">
                <a:solidFill>
                  <a:schemeClr val="dk1"/>
                </a:solidFill>
                <a:latin typeface="Calibri"/>
                <a:cs typeface="Calibri"/>
              </a:rPr>
              <a:t>Argentiinassa abortti oli aiemmin sallittu vain, jos äidin henki oli vaarassa tai raskaus oli saanut alkunsa raiskauksesta. Vuonna 2020 abortista tuli sallittu 14. raskausviikolle saakka, mutta lakimuutos on herättänyt voimakkaita mielenilmauksia. Myös argentiinalainen paavi Franciscus on ottanut kantaa asiaan. (</a:t>
            </a:r>
            <a:r>
              <a:rPr lang="fi-FI" sz="2200" dirty="0">
                <a:solidFill>
                  <a:schemeClr val="dk1"/>
                </a:solidFill>
                <a:latin typeface="Calibri"/>
                <a:cs typeface="Calibri"/>
                <a:hlinkClick r:id="rId3"/>
              </a:rPr>
              <a:t>Yle Uutiset</a:t>
            </a:r>
            <a:r>
              <a:rPr lang="fi-FI" sz="2200" dirty="0">
                <a:solidFill>
                  <a:schemeClr val="dk1"/>
                </a:solidFill>
                <a:latin typeface="Calibri"/>
                <a:cs typeface="Calibri"/>
              </a:rPr>
              <a:t> 30.12.2020)</a:t>
            </a:r>
          </a:p>
          <a:p>
            <a:pPr>
              <a:spcAft>
                <a:spcPts val="0"/>
              </a:spcAft>
              <a:buClr>
                <a:schemeClr val="dk1"/>
              </a:buClr>
              <a:buSzPts val="1800"/>
              <a:buFont typeface="Arial"/>
              <a:buChar char="•"/>
            </a:pPr>
            <a:r>
              <a:rPr lang="fi-FI" sz="2200" dirty="0">
                <a:solidFill>
                  <a:schemeClr val="dk1"/>
                </a:solidFill>
                <a:latin typeface="Calibri"/>
                <a:cs typeface="Calibri"/>
              </a:rPr>
              <a:t>Esimerkiksi Puolassa astui vuonna 2021 voimaan laki, jonka myötä abortin saa vain, jos raskaus on saanut alkunsa rikoksesta tai raskaus uhkaa raskaana olevan henkeä tai terveyttä. Aiemmin lainsäädäntö oli sallivampi. (</a:t>
            </a:r>
            <a:r>
              <a:rPr lang="fi-FI" sz="2200" dirty="0">
                <a:solidFill>
                  <a:schemeClr val="dk1"/>
                </a:solidFill>
                <a:latin typeface="Calibri"/>
                <a:cs typeface="Calibri"/>
                <a:hlinkClick r:id="rId4"/>
              </a:rPr>
              <a:t>Yle Uutiset</a:t>
            </a:r>
            <a:r>
              <a:rPr lang="fi-FI" sz="2200" dirty="0">
                <a:solidFill>
                  <a:schemeClr val="dk1"/>
                </a:solidFill>
                <a:latin typeface="Calibri"/>
                <a:cs typeface="Calibri"/>
              </a:rPr>
              <a:t> 3.7.2021)</a:t>
            </a:r>
            <a:endParaRPr lang="fi-FI" dirty="0"/>
          </a:p>
        </p:txBody>
      </p:sp>
      <p:sp>
        <p:nvSpPr>
          <p:cNvPr id="4" name="Alatunnisteen paikkamerkki 3">
            <a:extLst>
              <a:ext uri="{FF2B5EF4-FFF2-40B4-BE49-F238E27FC236}">
                <a16:creationId xmlns:a16="http://schemas.microsoft.com/office/drawing/2014/main" id="{F0834971-9362-4F53-BF57-0DCF1B22C53E}"/>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CE353F2B-8F71-4FA2-A033-84C217C0C5DF}"/>
              </a:ext>
            </a:extLst>
          </p:cNvPr>
          <p:cNvSpPr>
            <a:spLocks noGrp="1"/>
          </p:cNvSpPr>
          <p:nvPr>
            <p:ph type="sldNum" sz="quarter" idx="12"/>
          </p:nvPr>
        </p:nvSpPr>
        <p:spPr/>
        <p:txBody>
          <a:bodyPr/>
          <a:lstStyle/>
          <a:p>
            <a:pPr>
              <a:defRPr/>
            </a:pPr>
            <a:fld id="{2901FB1B-E8C8-4B5E-B1C1-0BFDAE84AB66}" type="slidenum">
              <a:rPr lang="fi-FI" smtClean="0"/>
              <a:pPr>
                <a:defRPr/>
              </a:pPr>
              <a:t>14</a:t>
            </a:fld>
            <a:endParaRPr lang="fi-FI"/>
          </a:p>
        </p:txBody>
      </p:sp>
    </p:spTree>
    <p:extLst>
      <p:ext uri="{BB962C8B-B14F-4D97-AF65-F5344CB8AC3E}">
        <p14:creationId xmlns:p14="http://schemas.microsoft.com/office/powerpoint/2010/main" val="20749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733425"/>
          </a:xfrm>
        </p:spPr>
        <p:txBody>
          <a:bodyPr rtlCol="0">
            <a:noAutofit/>
          </a:bodyPr>
          <a:lstStyle/>
          <a:p>
            <a:pPr fontAlgn="auto">
              <a:spcAft>
                <a:spcPts val="0"/>
              </a:spcAft>
              <a:defRPr/>
            </a:pPr>
            <a:r>
              <a:rPr lang="fi-FI" sz="4200" dirty="0">
                <a:latin typeface="+mn-lt"/>
              </a:rPr>
              <a:t>1. Määrittele</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543050"/>
            <a:ext cx="10515600" cy="4633913"/>
          </a:xfrm>
        </p:spPr>
        <p:txBody>
          <a:bodyPr/>
          <a:lstStyle/>
          <a:p>
            <a:pPr marL="457200" indent="-457200">
              <a:lnSpc>
                <a:spcPct val="80000"/>
              </a:lnSpc>
              <a:spcBef>
                <a:spcPts val="0"/>
              </a:spcBef>
              <a:spcAft>
                <a:spcPts val="0"/>
              </a:spcAft>
              <a:buClr>
                <a:schemeClr val="dk1"/>
              </a:buClr>
              <a:buSzPts val="1800"/>
              <a:buFont typeface="Arial"/>
              <a:buAutoNum type="alphaLcParenR"/>
            </a:pPr>
            <a:r>
              <a:rPr lang="fi-FI" altLang="fi-FI" sz="2200" dirty="0">
                <a:solidFill>
                  <a:schemeClr val="dk1"/>
                </a:solidFill>
                <a:latin typeface="Calibri"/>
                <a:cs typeface="Calibri"/>
              </a:rPr>
              <a:t>traditio</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Roomalaiskatolisessa kirkossa traditiolla tarkoitetaan erityisesti varhaisen kirkon perimätietoa sekä merkittävien paavien ja teologien opetuksia.</a:t>
            </a:r>
          </a:p>
          <a:p>
            <a:pPr marL="457200" indent="0">
              <a:lnSpc>
                <a:spcPct val="80000"/>
              </a:lnSpc>
              <a:spcBef>
                <a:spcPts val="0"/>
              </a:spcBef>
              <a:spcAft>
                <a:spcPts val="0"/>
              </a:spcAft>
              <a:buClr>
                <a:schemeClr val="dk1"/>
              </a:buClr>
              <a:buSzPts val="1800"/>
              <a:buNone/>
            </a:pPr>
            <a:endParaRPr lang="fi-FI" alt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2"/>
            </a:pPr>
            <a:r>
              <a:rPr lang="fi-FI" altLang="fi-FI" sz="2200" dirty="0">
                <a:solidFill>
                  <a:schemeClr val="dk1"/>
                </a:solidFill>
                <a:latin typeface="Calibri"/>
                <a:cs typeface="Calibri"/>
              </a:rPr>
              <a:t>dogmi</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Dogmi on oppilauselma tai oppi jostakin kirkon keskeisestä opetuksesta, kuten kolminaisuusopista.</a:t>
            </a:r>
          </a:p>
          <a:p>
            <a:pPr marL="457200" indent="0">
              <a:lnSpc>
                <a:spcPct val="80000"/>
              </a:lnSpc>
              <a:spcBef>
                <a:spcPts val="0"/>
              </a:spcBef>
              <a:spcAft>
                <a:spcPts val="0"/>
              </a:spcAft>
              <a:buClr>
                <a:schemeClr val="dk1"/>
              </a:buClr>
              <a:buSzPts val="1800"/>
              <a:buNone/>
            </a:pPr>
            <a:endParaRPr lang="fi-FI" alt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3"/>
            </a:pPr>
            <a:r>
              <a:rPr lang="fi-FI" altLang="fi-FI" sz="2200" dirty="0">
                <a:solidFill>
                  <a:schemeClr val="dk1"/>
                </a:solidFill>
                <a:latin typeface="Calibri"/>
                <a:cs typeface="Calibri"/>
              </a:rPr>
              <a:t>ex </a:t>
            </a:r>
            <a:r>
              <a:rPr lang="fi-FI" altLang="fi-FI" sz="2200" dirty="0" err="1">
                <a:solidFill>
                  <a:schemeClr val="dk1"/>
                </a:solidFill>
                <a:latin typeface="Calibri"/>
                <a:cs typeface="Calibri"/>
              </a:rPr>
              <a:t>cathedra</a:t>
            </a:r>
            <a:r>
              <a:rPr lang="fi-FI" altLang="fi-FI" sz="2200" dirty="0">
                <a:solidFill>
                  <a:schemeClr val="dk1"/>
                </a:solidFill>
                <a:latin typeface="Calibri"/>
                <a:cs typeface="Calibri"/>
              </a:rPr>
              <a:t> -opetus</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Roomalaiskatolisessa kirkossa paavin opetuksen katsotaan olevan erehtymätöntä, kun hän määrittelee jonkin kirkon opin virkansa edustajana eli ex </a:t>
            </a:r>
            <a:r>
              <a:rPr lang="fi-FI" altLang="fi-FI" sz="2200" dirty="0" err="1">
                <a:solidFill>
                  <a:schemeClr val="dk1"/>
                </a:solidFill>
                <a:latin typeface="Calibri"/>
                <a:cs typeface="Calibri"/>
              </a:rPr>
              <a:t>cathedra</a:t>
            </a:r>
            <a:r>
              <a:rPr lang="fi-FI" altLang="fi-FI" sz="2200" dirty="0">
                <a:solidFill>
                  <a:schemeClr val="dk1"/>
                </a:solidFill>
                <a:latin typeface="Calibri"/>
                <a:cs typeface="Calibri"/>
              </a:rPr>
              <a:t>. Vuonna 1950 Paavi Pius XII antoi ex </a:t>
            </a:r>
            <a:r>
              <a:rPr lang="fi-FI" altLang="fi-FI" sz="2200" dirty="0" err="1">
                <a:solidFill>
                  <a:schemeClr val="dk1"/>
                </a:solidFill>
                <a:latin typeface="Calibri"/>
                <a:cs typeface="Calibri"/>
              </a:rPr>
              <a:t>cathedra</a:t>
            </a:r>
            <a:r>
              <a:rPr lang="fi-FI" altLang="fi-FI" sz="2200" dirty="0">
                <a:solidFill>
                  <a:schemeClr val="dk1"/>
                </a:solidFill>
                <a:latin typeface="Calibri"/>
                <a:cs typeface="Calibri"/>
              </a:rPr>
              <a:t> -dogmin, jonka mukaan Jeesuksen äiti Neitsyt Maria otettiin suoraan taivaaseen.</a:t>
            </a:r>
          </a:p>
          <a:p>
            <a:pPr marL="457200" indent="0">
              <a:lnSpc>
                <a:spcPct val="80000"/>
              </a:lnSpc>
              <a:spcBef>
                <a:spcPts val="0"/>
              </a:spcBef>
              <a:spcAft>
                <a:spcPts val="0"/>
              </a:spcAft>
              <a:buClr>
                <a:schemeClr val="dk1"/>
              </a:buClr>
              <a:buSzPts val="1800"/>
              <a:buNone/>
            </a:pPr>
            <a:endParaRPr lang="fi-FI" alt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4"/>
            </a:pPr>
            <a:r>
              <a:rPr lang="fi-FI" altLang="fi-FI" sz="2200" dirty="0">
                <a:solidFill>
                  <a:schemeClr val="dk1"/>
                </a:solidFill>
                <a:latin typeface="Calibri"/>
                <a:cs typeface="Calibri"/>
              </a:rPr>
              <a:t>kuuria</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Kuuria on Vatikaanissa toimiva roomalaiskatolisen kirkon hallintovirasto, joka hoitaa maailmanlaajuisesti muun muassa kirkon hallintoa ja taloutta.</a:t>
            </a:r>
          </a:p>
          <a:p>
            <a:pPr marL="457200" indent="0">
              <a:lnSpc>
                <a:spcPct val="80000"/>
              </a:lnSpc>
              <a:spcBef>
                <a:spcPts val="0"/>
              </a:spcBef>
              <a:spcAft>
                <a:spcPts val="0"/>
              </a:spcAft>
              <a:buClr>
                <a:schemeClr val="dk1"/>
              </a:buClr>
              <a:buSzPts val="1800"/>
              <a:buNone/>
            </a:pPr>
            <a:endParaRPr lang="fi-FI" altLang="fi-FI" sz="2200" dirty="0">
              <a:solidFill>
                <a:schemeClr val="dk1"/>
              </a:solidFill>
              <a:latin typeface="Calibri"/>
              <a:cs typeface="Calibri"/>
            </a:endParaRPr>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6. Roomalaiskatolinen kirkko</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2</a:t>
            </a:fld>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51EBFB-8806-47A4-94A5-37BDAF6EEE1B}"/>
              </a:ext>
            </a:extLst>
          </p:cNvPr>
          <p:cNvSpPr>
            <a:spLocks noGrp="1"/>
          </p:cNvSpPr>
          <p:nvPr>
            <p:ph type="title"/>
          </p:nvPr>
        </p:nvSpPr>
        <p:spPr>
          <a:xfrm>
            <a:off x="838200" y="365125"/>
            <a:ext cx="8934450" cy="987425"/>
          </a:xfrm>
        </p:spPr>
        <p:txBody>
          <a:bodyPr/>
          <a:lstStyle/>
          <a:p>
            <a:r>
              <a:rPr lang="fi-FI" sz="4200" dirty="0">
                <a:latin typeface="+mn-lt"/>
              </a:rPr>
              <a:t>2. Miten paavin asemaa kaikkien kristittyjen johtajana on perusteltu?</a:t>
            </a:r>
          </a:p>
        </p:txBody>
      </p:sp>
      <p:sp>
        <p:nvSpPr>
          <p:cNvPr id="3" name="Sisällön paikkamerkki 2">
            <a:extLst>
              <a:ext uri="{FF2B5EF4-FFF2-40B4-BE49-F238E27FC236}">
                <a16:creationId xmlns:a16="http://schemas.microsoft.com/office/drawing/2014/main" id="{7D31AD83-FDDE-4DF0-B44B-E75FCABB004D}"/>
              </a:ext>
            </a:extLst>
          </p:cNvPr>
          <p:cNvSpPr>
            <a:spLocks noGrp="1"/>
          </p:cNvSpPr>
          <p:nvPr>
            <p:ph idx="1"/>
          </p:nvPr>
        </p:nvSpPr>
        <p:spPr>
          <a:xfrm>
            <a:off x="838200" y="1924049"/>
            <a:ext cx="10515600" cy="4252913"/>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Paavi on Rooman piispa, ja Roomaa pidetään pyhänä ja arvostettuna kaupunkina, koska siellä sijaitsevat perimätiedon mukaan apostoli Pietarin ja apostoli Paavalin haudat. </a:t>
            </a:r>
          </a:p>
          <a:p>
            <a:pPr>
              <a:spcAft>
                <a:spcPts val="0"/>
              </a:spcAft>
              <a:buClr>
                <a:schemeClr val="dk1"/>
              </a:buClr>
              <a:buSzPts val="1800"/>
              <a:buFont typeface="Arial"/>
              <a:buChar char="•"/>
            </a:pPr>
            <a:r>
              <a:rPr lang="fi-FI" sz="2200" dirty="0">
                <a:solidFill>
                  <a:schemeClr val="dk1"/>
                </a:solidFill>
                <a:latin typeface="Calibri"/>
                <a:cs typeface="Calibri"/>
              </a:rPr>
              <a:t>Matteuksen evankeliumin kuvauksen mukaan Jeesus antoi Pietarille taivasten valtakunnan avaimet. Paavia pidetään Pietarin seuraajana.</a:t>
            </a:r>
          </a:p>
          <a:p>
            <a:pPr>
              <a:spcAft>
                <a:spcPts val="0"/>
              </a:spcAft>
              <a:buClr>
                <a:schemeClr val="dk1"/>
              </a:buClr>
              <a:buSzPts val="1800"/>
              <a:buFont typeface="Arial"/>
              <a:buChar char="•"/>
            </a:pPr>
            <a:r>
              <a:rPr lang="fi-FI" sz="2200" dirty="0">
                <a:solidFill>
                  <a:schemeClr val="dk1"/>
                </a:solidFill>
                <a:latin typeface="Calibri"/>
                <a:cs typeface="Calibri"/>
              </a:rPr>
              <a:t>Roomalaiskatolisessa kirkossa tulkitaan, että Jeesus antoi Pietarille luvan toimia hänen sijaisenaan maan päällä ja Pietarin asema periytyy paaveille.</a:t>
            </a:r>
          </a:p>
        </p:txBody>
      </p:sp>
      <p:sp>
        <p:nvSpPr>
          <p:cNvPr id="4" name="Alatunnisteen paikkamerkki 3">
            <a:extLst>
              <a:ext uri="{FF2B5EF4-FFF2-40B4-BE49-F238E27FC236}">
                <a16:creationId xmlns:a16="http://schemas.microsoft.com/office/drawing/2014/main" id="{A45CB1EC-66EA-4C10-9125-34E53936130B}"/>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933DA5AD-62D3-4F97-AA5D-2DDEC2515701}"/>
              </a:ext>
            </a:extLst>
          </p:cNvPr>
          <p:cNvSpPr>
            <a:spLocks noGrp="1"/>
          </p:cNvSpPr>
          <p:nvPr>
            <p:ph type="sldNum" sz="quarter" idx="12"/>
          </p:nvPr>
        </p:nvSpPr>
        <p:spPr/>
        <p:txBody>
          <a:bodyPr/>
          <a:lstStyle/>
          <a:p>
            <a:pPr>
              <a:defRPr/>
            </a:pPr>
            <a:fld id="{2901FB1B-E8C8-4B5E-B1C1-0BFDAE84AB66}" type="slidenum">
              <a:rPr lang="fi-FI" smtClean="0"/>
              <a:pPr>
                <a:defRPr/>
              </a:pPr>
              <a:t>3</a:t>
            </a:fld>
            <a:endParaRPr lang="fi-FI"/>
          </a:p>
        </p:txBody>
      </p:sp>
    </p:spTree>
    <p:extLst>
      <p:ext uri="{BB962C8B-B14F-4D97-AF65-F5344CB8AC3E}">
        <p14:creationId xmlns:p14="http://schemas.microsoft.com/office/powerpoint/2010/main" val="5789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BC50F6-1E3F-415F-9D06-3C97793F8BA8}"/>
              </a:ext>
            </a:extLst>
          </p:cNvPr>
          <p:cNvSpPr>
            <a:spLocks noGrp="1"/>
          </p:cNvSpPr>
          <p:nvPr>
            <p:ph type="title"/>
          </p:nvPr>
        </p:nvSpPr>
        <p:spPr>
          <a:xfrm>
            <a:off x="838200" y="365125"/>
            <a:ext cx="8743950" cy="1454150"/>
          </a:xfrm>
        </p:spPr>
        <p:txBody>
          <a:bodyPr/>
          <a:lstStyle/>
          <a:p>
            <a:r>
              <a:rPr lang="fi-FI" sz="4200" dirty="0">
                <a:latin typeface="+mn-lt"/>
              </a:rPr>
              <a:t>3. Mitkä ovat roomalaiskatolisen kirkon sakramentit, ja miten ne rytmittävät kirkon jäsenen elämää?</a:t>
            </a:r>
          </a:p>
        </p:txBody>
      </p:sp>
      <p:sp>
        <p:nvSpPr>
          <p:cNvPr id="3" name="Sisällön paikkamerkki 2">
            <a:extLst>
              <a:ext uri="{FF2B5EF4-FFF2-40B4-BE49-F238E27FC236}">
                <a16:creationId xmlns:a16="http://schemas.microsoft.com/office/drawing/2014/main" id="{5B0D314E-2F68-497D-A2E2-4D7EC70C55DB}"/>
              </a:ext>
            </a:extLst>
          </p:cNvPr>
          <p:cNvSpPr>
            <a:spLocks noGrp="1"/>
          </p:cNvSpPr>
          <p:nvPr>
            <p:ph idx="1"/>
          </p:nvPr>
        </p:nvSpPr>
        <p:spPr>
          <a:xfrm>
            <a:off x="838200" y="2228850"/>
            <a:ext cx="10515600" cy="3948112"/>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Roomalaiskatolisessa kirkossa sakramentit ovat pyhiä toimituksia, jotka välittävät Jumalan anteeksiantamusta eli armoa. Niitä on seitsemän kappaletta.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Kasteessa lapsi saa osallisuuden pelastuksesta ja hänet liitetään kirkkoon. Kaste saadaan yleensä jo vauvana.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Noin 7–16-vuoden iässä, kun lapsi tai nuori on tarpeeksi vanha ymmärtämään kristillisiä asioita, hän saa niitä koskevaa opetusta ja hänet konfirmoidaan. </a:t>
            </a:r>
          </a:p>
          <a:p>
            <a:pPr marL="228600" lvl="1">
              <a:spcBef>
                <a:spcPts val="1000"/>
              </a:spcBef>
              <a:spcAft>
                <a:spcPts val="0"/>
              </a:spcAft>
              <a:buClr>
                <a:schemeClr val="dk1"/>
              </a:buClr>
              <a:buSzPts val="1800"/>
              <a:buFont typeface="Arial"/>
              <a:buChar char="•"/>
            </a:pPr>
            <a:r>
              <a:rPr lang="fi-FI" sz="2200" dirty="0" err="1">
                <a:solidFill>
                  <a:schemeClr val="dk1"/>
                </a:solidFill>
                <a:latin typeface="Calibri"/>
                <a:cs typeface="Calibri"/>
              </a:rPr>
              <a:t>Ensikommuunion</a:t>
            </a:r>
            <a:r>
              <a:rPr lang="fi-FI" sz="2200" dirty="0">
                <a:solidFill>
                  <a:schemeClr val="dk1"/>
                </a:solidFill>
                <a:latin typeface="Calibri"/>
                <a:cs typeface="Calibri"/>
              </a:rPr>
              <a:t> jälkeen lapset tai nuoret voivat vastaanottaa eukaristiaksi kutsutun ehtoollisen sakramentin vaikka päivittäin.</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Katolilaiset ripittäytyvät tunnustamalla syntinsä papille, joka antaa synninpäästön ja katumustöitä. Ripittäytyä voi koska tahansa, kunhan pappi on paikalla ja ottaa ripin vastaan.</a:t>
            </a:r>
          </a:p>
        </p:txBody>
      </p:sp>
      <p:sp>
        <p:nvSpPr>
          <p:cNvPr id="4" name="Alatunnisteen paikkamerkki 3">
            <a:extLst>
              <a:ext uri="{FF2B5EF4-FFF2-40B4-BE49-F238E27FC236}">
                <a16:creationId xmlns:a16="http://schemas.microsoft.com/office/drawing/2014/main" id="{FBF02C21-9A04-47BD-A1A5-B2A40E25A68D}"/>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EC654D92-B8E3-4443-8798-A38FF05CF907}"/>
              </a:ext>
            </a:extLst>
          </p:cNvPr>
          <p:cNvSpPr>
            <a:spLocks noGrp="1"/>
          </p:cNvSpPr>
          <p:nvPr>
            <p:ph type="sldNum" sz="quarter" idx="12"/>
          </p:nvPr>
        </p:nvSpPr>
        <p:spPr/>
        <p:txBody>
          <a:bodyPr/>
          <a:lstStyle/>
          <a:p>
            <a:pPr>
              <a:defRPr/>
            </a:pPr>
            <a:fld id="{2901FB1B-E8C8-4B5E-B1C1-0BFDAE84AB66}" type="slidenum">
              <a:rPr lang="fi-FI" smtClean="0"/>
              <a:pPr>
                <a:defRPr/>
              </a:pPr>
              <a:t>4</a:t>
            </a:fld>
            <a:endParaRPr lang="fi-FI"/>
          </a:p>
        </p:txBody>
      </p:sp>
    </p:spTree>
    <p:extLst>
      <p:ext uri="{BB962C8B-B14F-4D97-AF65-F5344CB8AC3E}">
        <p14:creationId xmlns:p14="http://schemas.microsoft.com/office/powerpoint/2010/main" val="299594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F541AE5-67B9-4909-B9CA-3D4296A14537}"/>
              </a:ext>
            </a:extLst>
          </p:cNvPr>
          <p:cNvSpPr>
            <a:spLocks noGrp="1"/>
          </p:cNvSpPr>
          <p:nvPr>
            <p:ph idx="1"/>
          </p:nvPr>
        </p:nvSpPr>
        <p:spPr>
          <a:xfrm>
            <a:off x="838200" y="2324099"/>
            <a:ext cx="10515600" cy="3852863"/>
          </a:xfrm>
        </p:spPr>
        <p:txBody>
          <a:bodyPr/>
          <a:lstStyle/>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Aikuistuttuaan kirkon jäsen voi solmia avioliiton, joka on sakramenttina purkamaton. Eronneet eivät voi avioitua kirkollisesti uudelleen, eikä kirkollinen vihkiminen ole mahdollinen myöskään samaa sukupuolta oleville pareille.</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Naimattomat miehet, jotka ovat sopivia papin virkaan ja suorittaneet tarvittavat opinnot, saavat pappisvihkimyksen. Sakramentti koskee vain pientä osaa miehistä. Naisille se ei ole mahdollinen.</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Sairaan voitelun sakramentissa pyydetään Jumalalta parantumista tai valmistaudutaan kuolemaan. Se voidaan toimittaa sairaalle tai vanhuuden heikentämälle useampiakin kertoja muttei kuitenkaan yleensä kahdesti samaan sairauteen.</a:t>
            </a:r>
          </a:p>
        </p:txBody>
      </p:sp>
      <p:sp>
        <p:nvSpPr>
          <p:cNvPr id="4" name="Alatunnisteen paikkamerkki 3">
            <a:extLst>
              <a:ext uri="{FF2B5EF4-FFF2-40B4-BE49-F238E27FC236}">
                <a16:creationId xmlns:a16="http://schemas.microsoft.com/office/drawing/2014/main" id="{6724FA7A-4707-4D70-8A8B-54A6E5CA54DC}"/>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C5E63DE9-E1DE-4389-BA63-F638E2EE9E55}"/>
              </a:ext>
            </a:extLst>
          </p:cNvPr>
          <p:cNvSpPr>
            <a:spLocks noGrp="1"/>
          </p:cNvSpPr>
          <p:nvPr>
            <p:ph type="sldNum" sz="quarter" idx="12"/>
          </p:nvPr>
        </p:nvSpPr>
        <p:spPr/>
        <p:txBody>
          <a:bodyPr/>
          <a:lstStyle/>
          <a:p>
            <a:pPr>
              <a:defRPr/>
            </a:pPr>
            <a:fld id="{2901FB1B-E8C8-4B5E-B1C1-0BFDAE84AB66}" type="slidenum">
              <a:rPr lang="fi-FI" smtClean="0"/>
              <a:pPr>
                <a:defRPr/>
              </a:pPr>
              <a:t>5</a:t>
            </a:fld>
            <a:endParaRPr lang="fi-FI"/>
          </a:p>
        </p:txBody>
      </p:sp>
      <p:sp>
        <p:nvSpPr>
          <p:cNvPr id="6" name="Otsikko 1">
            <a:extLst>
              <a:ext uri="{FF2B5EF4-FFF2-40B4-BE49-F238E27FC236}">
                <a16:creationId xmlns:a16="http://schemas.microsoft.com/office/drawing/2014/main" id="{21E9998D-43D6-4037-930F-EFA73C5123D0}"/>
              </a:ext>
            </a:extLst>
          </p:cNvPr>
          <p:cNvSpPr>
            <a:spLocks noGrp="1"/>
          </p:cNvSpPr>
          <p:nvPr>
            <p:ph type="title"/>
          </p:nvPr>
        </p:nvSpPr>
        <p:spPr>
          <a:xfrm>
            <a:off x="838200" y="365125"/>
            <a:ext cx="8743950" cy="1454150"/>
          </a:xfrm>
        </p:spPr>
        <p:txBody>
          <a:bodyPr/>
          <a:lstStyle/>
          <a:p>
            <a:r>
              <a:rPr lang="fi-FI" sz="4200" dirty="0">
                <a:latin typeface="+mn-lt"/>
              </a:rPr>
              <a:t>3. Mitkä ovat roomalaiskatolisen kirkon sakramentit, ja miten ne rytmittävät kirkon jäsenen elämää?</a:t>
            </a:r>
          </a:p>
        </p:txBody>
      </p:sp>
    </p:spTree>
    <p:extLst>
      <p:ext uri="{BB962C8B-B14F-4D97-AF65-F5344CB8AC3E}">
        <p14:creationId xmlns:p14="http://schemas.microsoft.com/office/powerpoint/2010/main" val="191064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F8AC82-4E01-4CEA-826E-A4FA5A7C6D97}"/>
              </a:ext>
            </a:extLst>
          </p:cNvPr>
          <p:cNvSpPr>
            <a:spLocks noGrp="1"/>
          </p:cNvSpPr>
          <p:nvPr>
            <p:ph type="title"/>
          </p:nvPr>
        </p:nvSpPr>
        <p:spPr>
          <a:xfrm>
            <a:off x="838200" y="365126"/>
            <a:ext cx="8839200" cy="958850"/>
          </a:xfrm>
        </p:spPr>
        <p:txBody>
          <a:bodyPr/>
          <a:lstStyle/>
          <a:p>
            <a:r>
              <a:rPr lang="fi-FI" sz="4200" dirty="0">
                <a:latin typeface="+mn-lt"/>
              </a:rPr>
              <a:t>4. Mitä roomalaiskatolisen kirkon etiikassa tarkoittavat</a:t>
            </a:r>
          </a:p>
        </p:txBody>
      </p:sp>
      <p:sp>
        <p:nvSpPr>
          <p:cNvPr id="3" name="Sisällön paikkamerkki 2">
            <a:extLst>
              <a:ext uri="{FF2B5EF4-FFF2-40B4-BE49-F238E27FC236}">
                <a16:creationId xmlns:a16="http://schemas.microsoft.com/office/drawing/2014/main" id="{38DB1A00-D540-4578-88A9-DC00ECDF46F8}"/>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Arial"/>
              <a:buAutoNum type="alphaLcParenR"/>
            </a:pPr>
            <a:r>
              <a:rPr lang="fi-FI" sz="2200" dirty="0">
                <a:solidFill>
                  <a:schemeClr val="dk1"/>
                </a:solidFill>
                <a:latin typeface="Calibri"/>
                <a:cs typeface="Calibri"/>
              </a:rPr>
              <a:t>kaksoisvaikutusperiaate</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On sallittua tehdä teko, jonka tarkoitus on hyvä, siitä huolimatta, että siitä saattaa koitua ikäviäkin seurauksia.</a:t>
            </a:r>
          </a:p>
          <a:p>
            <a:pPr marL="45720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2"/>
            </a:pPr>
            <a:r>
              <a:rPr lang="fi-FI" sz="2200" dirty="0">
                <a:solidFill>
                  <a:schemeClr val="dk1"/>
                </a:solidFill>
                <a:latin typeface="Calibri"/>
                <a:cs typeface="Calibri"/>
              </a:rPr>
              <a:t>subsidiariteetti- eli lähipäätösperiaate</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Ylempi taho, kuten valtio tai kunta, ei saa ottaa hoitaakseen sellaisia asioita, jotka ihmistä lähempänä olevat yhteisöt, kuten perheet tai kansalaisjärjestöt, kykenevät suorittamaan.</a:t>
            </a:r>
          </a:p>
          <a:p>
            <a:pPr marL="45720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3"/>
            </a:pPr>
            <a:r>
              <a:rPr lang="fi-FI" sz="2200" dirty="0">
                <a:solidFill>
                  <a:schemeClr val="dk1"/>
                </a:solidFill>
                <a:latin typeface="Calibri"/>
                <a:cs typeface="Calibri"/>
              </a:rPr>
              <a:t>solidaarisuusperiaate</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Ihminen on luonnostaan yhteisöllinen ja riippuvainen muista yhteisön jäsenistä esimerkiksi perheessä tai valtiossa. Muita paremmassa ja vaikutusvaltaisemmassa asemassa olevien on autettava heikommassa tilanteessa olevia.</a:t>
            </a:r>
          </a:p>
        </p:txBody>
      </p:sp>
      <p:sp>
        <p:nvSpPr>
          <p:cNvPr id="4" name="Alatunnisteen paikkamerkki 3">
            <a:extLst>
              <a:ext uri="{FF2B5EF4-FFF2-40B4-BE49-F238E27FC236}">
                <a16:creationId xmlns:a16="http://schemas.microsoft.com/office/drawing/2014/main" id="{B2EDF079-11CD-4D64-B273-19CEF7C8FD0E}"/>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8CD946D8-B234-420E-BE2E-838ACD9696C1}"/>
              </a:ext>
            </a:extLst>
          </p:cNvPr>
          <p:cNvSpPr>
            <a:spLocks noGrp="1"/>
          </p:cNvSpPr>
          <p:nvPr>
            <p:ph type="sldNum" sz="quarter" idx="12"/>
          </p:nvPr>
        </p:nvSpPr>
        <p:spPr/>
        <p:txBody>
          <a:bodyPr/>
          <a:lstStyle/>
          <a:p>
            <a:pPr>
              <a:defRPr/>
            </a:pPr>
            <a:fld id="{2901FB1B-E8C8-4B5E-B1C1-0BFDAE84AB66}" type="slidenum">
              <a:rPr lang="fi-FI" smtClean="0"/>
              <a:pPr>
                <a:defRPr/>
              </a:pPr>
              <a:t>6</a:t>
            </a:fld>
            <a:endParaRPr lang="fi-FI"/>
          </a:p>
        </p:txBody>
      </p:sp>
    </p:spTree>
    <p:extLst>
      <p:ext uri="{BB962C8B-B14F-4D97-AF65-F5344CB8AC3E}">
        <p14:creationId xmlns:p14="http://schemas.microsoft.com/office/powerpoint/2010/main" val="372177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055150-1A28-4664-8E11-314CFDAFCA40}"/>
              </a:ext>
            </a:extLst>
          </p:cNvPr>
          <p:cNvSpPr>
            <a:spLocks noGrp="1"/>
          </p:cNvSpPr>
          <p:nvPr>
            <p:ph type="title"/>
          </p:nvPr>
        </p:nvSpPr>
        <p:spPr>
          <a:xfrm>
            <a:off x="838200" y="365125"/>
            <a:ext cx="8810625" cy="1325563"/>
          </a:xfrm>
        </p:spPr>
        <p:txBody>
          <a:bodyPr/>
          <a:lstStyle/>
          <a:p>
            <a:r>
              <a:rPr lang="fi-FI" sz="4200" dirty="0">
                <a:latin typeface="+mn-lt"/>
              </a:rPr>
              <a:t>5. Mitä hyötyä tai haittaa on siitä, että valta on keskitetty roomalaiskatolisessa kirkossa yhdelle miehelle?</a:t>
            </a:r>
          </a:p>
        </p:txBody>
      </p:sp>
      <p:sp>
        <p:nvSpPr>
          <p:cNvPr id="3" name="Sisällön paikkamerkki 2">
            <a:extLst>
              <a:ext uri="{FF2B5EF4-FFF2-40B4-BE49-F238E27FC236}">
                <a16:creationId xmlns:a16="http://schemas.microsoft.com/office/drawing/2014/main" id="{0BE50696-0F7A-4E7C-9B3D-830A5FD7EC0C}"/>
              </a:ext>
            </a:extLst>
          </p:cNvPr>
          <p:cNvSpPr>
            <a:spLocks noGrp="1"/>
          </p:cNvSpPr>
          <p:nvPr>
            <p:ph idx="1"/>
          </p:nvPr>
        </p:nvSpPr>
        <p:spPr>
          <a:xfrm>
            <a:off x="838200" y="2228849"/>
            <a:ext cx="10515600" cy="4127501"/>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Mahdollisia hyötyjä</a:t>
            </a:r>
          </a:p>
          <a:p>
            <a:pPr lvl="1">
              <a:spcAft>
                <a:spcPts val="0"/>
              </a:spcAft>
              <a:buClr>
                <a:schemeClr val="dk1"/>
              </a:buClr>
              <a:buSzPts val="1800"/>
              <a:buFont typeface="Calibri"/>
              <a:buChar char="̶"/>
            </a:pPr>
            <a:r>
              <a:rPr lang="fi-FI" sz="2200" dirty="0">
                <a:solidFill>
                  <a:schemeClr val="dk1"/>
                </a:solidFill>
                <a:latin typeface="Calibri"/>
                <a:cs typeface="Calibri"/>
              </a:rPr>
              <a:t>Kirkko säilyy maailmanlaajuisesti yhtenäisenä, ja sen toimintaa leimaa jatkuvuus.</a:t>
            </a:r>
          </a:p>
          <a:p>
            <a:pPr lvl="1">
              <a:spcAft>
                <a:spcPts val="0"/>
              </a:spcAft>
              <a:buClr>
                <a:schemeClr val="dk1"/>
              </a:buClr>
              <a:buSzPts val="1800"/>
              <a:buFont typeface="Calibri"/>
              <a:buChar char="̶"/>
            </a:pPr>
            <a:r>
              <a:rPr lang="fi-FI" sz="2200" dirty="0">
                <a:solidFill>
                  <a:schemeClr val="dk1"/>
                </a:solidFill>
                <a:latin typeface="Calibri"/>
                <a:cs typeface="Calibri"/>
              </a:rPr>
              <a:t>Paavilla on periaatteessa mahdollisuus saada läpi suuriakin muutoksia.</a:t>
            </a:r>
          </a:p>
          <a:p>
            <a:pPr lvl="1">
              <a:spcAft>
                <a:spcPts val="0"/>
              </a:spcAft>
              <a:buClr>
                <a:schemeClr val="dk1"/>
              </a:buClr>
              <a:buSzPts val="1800"/>
              <a:buFont typeface="Calibri"/>
              <a:buChar char="̶"/>
            </a:pPr>
            <a:r>
              <a:rPr lang="fi-FI" sz="2200" dirty="0">
                <a:solidFill>
                  <a:schemeClr val="dk1"/>
                </a:solidFill>
                <a:latin typeface="Calibri"/>
                <a:cs typeface="Calibri"/>
              </a:rPr>
              <a:t>Paavi voi edustaa koko roomalaiskatolista kirkkoa.</a:t>
            </a:r>
          </a:p>
          <a:p>
            <a:pPr>
              <a:spcAft>
                <a:spcPts val="0"/>
              </a:spcAft>
              <a:buClr>
                <a:schemeClr val="dk1"/>
              </a:buClr>
              <a:buSzPts val="1800"/>
              <a:buFont typeface="Arial"/>
              <a:buChar char="•"/>
            </a:pPr>
            <a:r>
              <a:rPr lang="fi-FI" sz="2200" dirty="0">
                <a:solidFill>
                  <a:schemeClr val="dk1"/>
                </a:solidFill>
                <a:latin typeface="Calibri"/>
                <a:cs typeface="Calibri"/>
              </a:rPr>
              <a:t>Mahdollisia haittoja</a:t>
            </a:r>
          </a:p>
          <a:p>
            <a:pPr lvl="1">
              <a:spcAft>
                <a:spcPts val="0"/>
              </a:spcAft>
              <a:buClr>
                <a:schemeClr val="dk1"/>
              </a:buClr>
              <a:buSzPts val="1800"/>
              <a:buFont typeface="Calibri"/>
              <a:buChar char="̶"/>
            </a:pPr>
            <a:r>
              <a:rPr lang="fi-FI" sz="2200" dirty="0">
                <a:solidFill>
                  <a:schemeClr val="dk1"/>
                </a:solidFill>
                <a:latin typeface="Calibri"/>
                <a:cs typeface="Calibri"/>
              </a:rPr>
              <a:t>Paavin edustama linja ei vastaa kaikkien toiveita.</a:t>
            </a:r>
          </a:p>
          <a:p>
            <a:pPr lvl="1">
              <a:spcAft>
                <a:spcPts val="0"/>
              </a:spcAft>
              <a:buClr>
                <a:schemeClr val="dk1"/>
              </a:buClr>
              <a:buSzPts val="1800"/>
              <a:buFont typeface="Calibri"/>
              <a:buChar char="̶"/>
            </a:pPr>
            <a:r>
              <a:rPr lang="fi-FI" sz="2200" dirty="0">
                <a:solidFill>
                  <a:schemeClr val="dk1"/>
                </a:solidFill>
                <a:latin typeface="Calibri"/>
                <a:cs typeface="Calibri"/>
              </a:rPr>
              <a:t>Uuden paavin valinnasta tulee erittäin tärkeä asia koko kirkolle.</a:t>
            </a:r>
          </a:p>
          <a:p>
            <a:pPr lvl="1">
              <a:spcAft>
                <a:spcPts val="0"/>
              </a:spcAft>
              <a:buClr>
                <a:schemeClr val="dk1"/>
              </a:buClr>
              <a:buSzPts val="1800"/>
              <a:buFont typeface="Calibri"/>
              <a:buChar char="̶"/>
            </a:pPr>
            <a:r>
              <a:rPr lang="fi-FI" sz="2200" dirty="0">
                <a:solidFill>
                  <a:schemeClr val="dk1"/>
                </a:solidFill>
                <a:latin typeface="Calibri"/>
                <a:cs typeface="Calibri"/>
              </a:rPr>
              <a:t>Yhdelle ihmiselle kasaantuu todella suuri vastuu, mikä voi aiheuttaa voimakasta stressiä ja kuormittaa fyysisestikin (esimerkiksi jatkuva matkustelu).</a:t>
            </a:r>
          </a:p>
          <a:p>
            <a:pPr lvl="1">
              <a:spcAft>
                <a:spcPts val="0"/>
              </a:spcAft>
              <a:buClr>
                <a:schemeClr val="dk1"/>
              </a:buClr>
              <a:buSzPts val="1800"/>
              <a:buFont typeface="Calibri"/>
              <a:buChar char="̶"/>
            </a:pPr>
            <a:r>
              <a:rPr lang="fi-FI" sz="2200" dirty="0">
                <a:solidFill>
                  <a:schemeClr val="dk1"/>
                </a:solidFill>
                <a:latin typeface="Calibri"/>
                <a:cs typeface="Calibri"/>
              </a:rPr>
              <a:t>Yksi ihminen ei voi tuntea kaikkia asioita yhtä hyvin. Esimerkiksi eurooppalainen paavi tuntee todennäköisesti Euroopan tilanteen paremmin kuin muiden maanosien tilanteet.</a:t>
            </a:r>
          </a:p>
        </p:txBody>
      </p:sp>
      <p:sp>
        <p:nvSpPr>
          <p:cNvPr id="4" name="Alatunnisteen paikkamerkki 3">
            <a:extLst>
              <a:ext uri="{FF2B5EF4-FFF2-40B4-BE49-F238E27FC236}">
                <a16:creationId xmlns:a16="http://schemas.microsoft.com/office/drawing/2014/main" id="{29039E3B-C35A-4F19-AAC4-297D11BB6860}"/>
              </a:ext>
            </a:extLst>
          </p:cNvPr>
          <p:cNvSpPr>
            <a:spLocks noGrp="1"/>
          </p:cNvSpPr>
          <p:nvPr>
            <p:ph type="ftr" sz="quarter" idx="11"/>
          </p:nvPr>
        </p:nvSpPr>
        <p:spPr/>
        <p:txBody>
          <a:bodyPr/>
          <a:lstStyle/>
          <a:p>
            <a:pPr>
              <a:defRPr/>
            </a:pPr>
            <a:r>
              <a:rPr lang="fi-FI" dirty="0"/>
              <a:t>6. Roomalaiskatolinen kirkko</a:t>
            </a:r>
          </a:p>
        </p:txBody>
      </p:sp>
      <p:sp>
        <p:nvSpPr>
          <p:cNvPr id="5" name="Dian numeron paikkamerkki 4">
            <a:extLst>
              <a:ext uri="{FF2B5EF4-FFF2-40B4-BE49-F238E27FC236}">
                <a16:creationId xmlns:a16="http://schemas.microsoft.com/office/drawing/2014/main" id="{42C0BC8F-B66C-4889-9ACF-1EB30E4BE75D}"/>
              </a:ext>
            </a:extLst>
          </p:cNvPr>
          <p:cNvSpPr>
            <a:spLocks noGrp="1"/>
          </p:cNvSpPr>
          <p:nvPr>
            <p:ph type="sldNum" sz="quarter" idx="12"/>
          </p:nvPr>
        </p:nvSpPr>
        <p:spPr/>
        <p:txBody>
          <a:bodyPr/>
          <a:lstStyle/>
          <a:p>
            <a:pPr>
              <a:defRPr/>
            </a:pPr>
            <a:fld id="{2901FB1B-E8C8-4B5E-B1C1-0BFDAE84AB66}" type="slidenum">
              <a:rPr lang="fi-FI" smtClean="0"/>
              <a:pPr>
                <a:defRPr/>
              </a:pPr>
              <a:t>7</a:t>
            </a:fld>
            <a:endParaRPr lang="fi-FI"/>
          </a:p>
        </p:txBody>
      </p:sp>
    </p:spTree>
    <p:extLst>
      <p:ext uri="{BB962C8B-B14F-4D97-AF65-F5344CB8AC3E}">
        <p14:creationId xmlns:p14="http://schemas.microsoft.com/office/powerpoint/2010/main" val="3416640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97644F-1FF2-4324-910A-927D04B62D19}"/>
              </a:ext>
            </a:extLst>
          </p:cNvPr>
          <p:cNvSpPr>
            <a:spLocks noGrp="1"/>
          </p:cNvSpPr>
          <p:nvPr>
            <p:ph type="title"/>
          </p:nvPr>
        </p:nvSpPr>
        <p:spPr>
          <a:xfrm>
            <a:off x="838200" y="365125"/>
            <a:ext cx="8391525" cy="1325563"/>
          </a:xfrm>
        </p:spPr>
        <p:txBody>
          <a:bodyPr/>
          <a:lstStyle/>
          <a:p>
            <a:r>
              <a:rPr lang="fi-FI" sz="4200" dirty="0">
                <a:latin typeface="+mn-lt"/>
              </a:rPr>
              <a:t>6. Tutustu paavi Franciscuksen Twitter-tiliin. Miten </a:t>
            </a:r>
            <a:r>
              <a:rPr lang="fi-FI" sz="4200" dirty="0" err="1">
                <a:latin typeface="+mn-lt"/>
              </a:rPr>
              <a:t>twiiteissä</a:t>
            </a:r>
            <a:r>
              <a:rPr lang="fi-FI" sz="4200" dirty="0">
                <a:latin typeface="+mn-lt"/>
              </a:rPr>
              <a:t> näkyvät </a:t>
            </a:r>
          </a:p>
        </p:txBody>
      </p:sp>
      <p:sp>
        <p:nvSpPr>
          <p:cNvPr id="3" name="Sisällön paikkamerkki 2">
            <a:extLst>
              <a:ext uri="{FF2B5EF4-FFF2-40B4-BE49-F238E27FC236}">
                <a16:creationId xmlns:a16="http://schemas.microsoft.com/office/drawing/2014/main" id="{8A620D28-A05D-43A2-A01D-A439795D8C03}"/>
              </a:ext>
            </a:extLst>
          </p:cNvPr>
          <p:cNvSpPr>
            <a:spLocks noGrp="1"/>
          </p:cNvSpPr>
          <p:nvPr>
            <p:ph idx="1"/>
          </p:nvPr>
        </p:nvSpPr>
        <p:spPr>
          <a:xfrm>
            <a:off x="838200" y="1933575"/>
            <a:ext cx="10515600" cy="4243388"/>
          </a:xfrm>
        </p:spPr>
        <p:txBody>
          <a:bodyPr/>
          <a:lstStyle/>
          <a:p>
            <a:pPr marL="457200" indent="-457200">
              <a:lnSpc>
                <a:spcPct val="80000"/>
              </a:lnSpc>
              <a:spcBef>
                <a:spcPts val="0"/>
              </a:spcBef>
              <a:spcAft>
                <a:spcPts val="0"/>
              </a:spcAft>
              <a:buClr>
                <a:schemeClr val="dk1"/>
              </a:buClr>
              <a:buSzPts val="1800"/>
              <a:buFont typeface="Arial"/>
              <a:buAutoNum type="alphaLcParenR"/>
            </a:pPr>
            <a:r>
              <a:rPr lang="fi-FI" sz="2200" dirty="0">
                <a:solidFill>
                  <a:schemeClr val="dk1"/>
                </a:solidFill>
                <a:latin typeface="Calibri"/>
                <a:cs typeface="Calibri"/>
              </a:rPr>
              <a:t>roomalaiskatolisen kirkon opit</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Paavin Twitter-tilillä kuvaillaan lyhyesti eri oppeja esimerkiksi ehtoollisesta ja Jeesuksesta.</a:t>
            </a:r>
          </a:p>
          <a:p>
            <a:pPr marL="45720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2"/>
            </a:pPr>
            <a:r>
              <a:rPr lang="fi-FI" sz="2200" dirty="0">
                <a:solidFill>
                  <a:schemeClr val="dk1"/>
                </a:solidFill>
                <a:latin typeface="Calibri"/>
                <a:cs typeface="Calibri"/>
              </a:rPr>
              <a:t>Raamattu</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Paavin Twitter-tilillä otetaan esimerkkejä Raamatun kohdista.</a:t>
            </a:r>
          </a:p>
          <a:p>
            <a:pPr marL="45720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3"/>
            </a:pPr>
            <a:r>
              <a:rPr lang="fi-FI" sz="2200" dirty="0">
                <a:solidFill>
                  <a:schemeClr val="dk1"/>
                </a:solidFill>
                <a:latin typeface="Calibri"/>
                <a:cs typeface="Calibri"/>
              </a:rPr>
              <a:t>Rukous</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Paavin Twitter-tilillä on pieniä rukouksia, ja siellä kehotetaan ihmisiä rukoilemaan monenlaisten asioiden puolesta, myös paavin puolesta.</a:t>
            </a:r>
          </a:p>
          <a:p>
            <a:pPr marL="45720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4"/>
            </a:pPr>
            <a:r>
              <a:rPr lang="fi-FI" sz="2200" dirty="0">
                <a:solidFill>
                  <a:schemeClr val="dk1"/>
                </a:solidFill>
                <a:latin typeface="Calibri"/>
                <a:cs typeface="Calibri"/>
              </a:rPr>
              <a:t>ajankohtaiset maailmanlaajuiset teemat?</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Paavin Twitter-tilillä viitataan eri puolilla maailmaa tapahtuneisiin asioihin ja kehotetaan ihmisiä rukoilemaan eri maiden tilanteiden puolesta.</a:t>
            </a:r>
          </a:p>
        </p:txBody>
      </p:sp>
      <p:sp>
        <p:nvSpPr>
          <p:cNvPr id="4" name="Alatunnisteen paikkamerkki 3">
            <a:extLst>
              <a:ext uri="{FF2B5EF4-FFF2-40B4-BE49-F238E27FC236}">
                <a16:creationId xmlns:a16="http://schemas.microsoft.com/office/drawing/2014/main" id="{59267B1B-79FC-40AC-A5E2-99B027C31181}"/>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030D1688-E89F-4655-8482-BD9ED61F5FC4}"/>
              </a:ext>
            </a:extLst>
          </p:cNvPr>
          <p:cNvSpPr>
            <a:spLocks noGrp="1"/>
          </p:cNvSpPr>
          <p:nvPr>
            <p:ph type="sldNum" sz="quarter" idx="12"/>
          </p:nvPr>
        </p:nvSpPr>
        <p:spPr/>
        <p:txBody>
          <a:bodyPr/>
          <a:lstStyle/>
          <a:p>
            <a:pPr>
              <a:defRPr/>
            </a:pPr>
            <a:fld id="{2901FB1B-E8C8-4B5E-B1C1-0BFDAE84AB66}" type="slidenum">
              <a:rPr lang="fi-FI" smtClean="0"/>
              <a:pPr>
                <a:defRPr/>
              </a:pPr>
              <a:t>8</a:t>
            </a:fld>
            <a:endParaRPr lang="fi-FI"/>
          </a:p>
        </p:txBody>
      </p:sp>
    </p:spTree>
    <p:extLst>
      <p:ext uri="{BB962C8B-B14F-4D97-AF65-F5344CB8AC3E}">
        <p14:creationId xmlns:p14="http://schemas.microsoft.com/office/powerpoint/2010/main" val="57042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D01886-5D23-46D5-A408-6DBA45F93681}"/>
              </a:ext>
            </a:extLst>
          </p:cNvPr>
          <p:cNvSpPr>
            <a:spLocks noGrp="1"/>
          </p:cNvSpPr>
          <p:nvPr>
            <p:ph type="title"/>
          </p:nvPr>
        </p:nvSpPr>
        <p:spPr>
          <a:xfrm>
            <a:off x="838200" y="365125"/>
            <a:ext cx="8810625" cy="825500"/>
          </a:xfrm>
        </p:spPr>
        <p:txBody>
          <a:bodyPr/>
          <a:lstStyle/>
          <a:p>
            <a:r>
              <a:rPr lang="fi-FI" sz="4200" dirty="0">
                <a:latin typeface="+mn-lt"/>
              </a:rPr>
              <a:t>7. Selvitä, miten uusi paavi valitaan.</a:t>
            </a:r>
            <a:r>
              <a:rPr lang="fi-FI" dirty="0"/>
              <a:t> </a:t>
            </a:r>
          </a:p>
        </p:txBody>
      </p:sp>
      <p:sp>
        <p:nvSpPr>
          <p:cNvPr id="3" name="Sisällön paikkamerkki 2">
            <a:extLst>
              <a:ext uri="{FF2B5EF4-FFF2-40B4-BE49-F238E27FC236}">
                <a16:creationId xmlns:a16="http://schemas.microsoft.com/office/drawing/2014/main" id="{56984DE0-4407-4F38-A329-73745C8F6798}"/>
              </a:ext>
            </a:extLst>
          </p:cNvPr>
          <p:cNvSpPr>
            <a:spLocks noGrp="1"/>
          </p:cNvSpPr>
          <p:nvPr>
            <p:ph idx="1"/>
          </p:nvPr>
        </p:nvSpPr>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Kardinaalit kokoontuvat valitsemaan uutta paavia 15–20 päivän kuluttua edellisen paavin kuolemasta tai erosta.</a:t>
            </a:r>
          </a:p>
          <a:p>
            <a:pPr>
              <a:spcAft>
                <a:spcPts val="0"/>
              </a:spcAft>
              <a:buClr>
                <a:schemeClr val="dk1"/>
              </a:buClr>
              <a:buSzPts val="1800"/>
              <a:buFont typeface="Arial"/>
              <a:buChar char="•"/>
            </a:pPr>
            <a:r>
              <a:rPr lang="fi-FI" sz="2200" dirty="0">
                <a:solidFill>
                  <a:schemeClr val="dk1"/>
                </a:solidFill>
                <a:latin typeface="Calibri"/>
                <a:cs typeface="Calibri"/>
              </a:rPr>
              <a:t>Paaviksi voidaan periaatteessa valita kuka tahansa oikeaoppinen katolilainen mies. Käytännössä paaviksi valittava on ollut yksi kardinaaleista.</a:t>
            </a:r>
          </a:p>
          <a:p>
            <a:pPr>
              <a:spcAft>
                <a:spcPts val="0"/>
              </a:spcAft>
              <a:buClr>
                <a:schemeClr val="dk1"/>
              </a:buClr>
              <a:buSzPts val="1800"/>
              <a:buFont typeface="Arial"/>
              <a:buChar char="•"/>
            </a:pPr>
            <a:r>
              <a:rPr lang="fi-FI" sz="2200" dirty="0">
                <a:solidFill>
                  <a:schemeClr val="dk1"/>
                </a:solidFill>
                <a:latin typeface="Calibri"/>
                <a:cs typeface="Calibri"/>
              </a:rPr>
              <a:t>Vain alle 80-vuotiaat kardinaalit saavat äänestää uutta paavia.</a:t>
            </a:r>
          </a:p>
          <a:p>
            <a:pPr>
              <a:spcAft>
                <a:spcPts val="0"/>
              </a:spcAft>
              <a:buClr>
                <a:schemeClr val="dk1"/>
              </a:buClr>
              <a:buSzPts val="1800"/>
              <a:buFont typeface="Arial"/>
              <a:buChar char="•"/>
            </a:pPr>
            <a:r>
              <a:rPr lang="fi-FI" sz="2200" dirty="0">
                <a:solidFill>
                  <a:schemeClr val="dk1"/>
                </a:solidFill>
                <a:latin typeface="Calibri"/>
                <a:cs typeface="Calibri"/>
              </a:rPr>
              <a:t>Kardinaalit eivät saa äänestää itseään paaviksi.</a:t>
            </a:r>
          </a:p>
          <a:p>
            <a:pPr>
              <a:spcAft>
                <a:spcPts val="0"/>
              </a:spcAft>
              <a:buClr>
                <a:schemeClr val="dk1"/>
              </a:buClr>
              <a:buSzPts val="1800"/>
              <a:buFont typeface="Arial"/>
              <a:buChar char="•"/>
            </a:pPr>
            <a:r>
              <a:rPr lang="fi-FI" sz="2200" dirty="0">
                <a:solidFill>
                  <a:schemeClr val="dk1"/>
                </a:solidFill>
                <a:latin typeface="Calibri"/>
                <a:cs typeface="Calibri"/>
              </a:rPr>
              <a:t>Valintakokous eli konklaavi pidetään Vatikaanissa Sikstiiniläiskappelissa tiukasti ulkomaailmalta eristettynä. Kardinaaleja sitoo ehdoton vaitiolovelvollisuus.</a:t>
            </a:r>
          </a:p>
          <a:p>
            <a:pPr>
              <a:spcAft>
                <a:spcPts val="0"/>
              </a:spcAft>
              <a:buClr>
                <a:schemeClr val="dk1"/>
              </a:buClr>
              <a:buSzPts val="1800"/>
              <a:buFont typeface="Arial"/>
              <a:buChar char="•"/>
            </a:pPr>
            <a:r>
              <a:rPr lang="fi-FI" sz="2200" dirty="0">
                <a:solidFill>
                  <a:schemeClr val="dk1"/>
                </a:solidFill>
                <a:latin typeface="Calibri"/>
                <a:cs typeface="Calibri"/>
              </a:rPr>
              <a:t>Valinta suoritetaan suljetulla lippuäänestyksellä kahdesti aamupäivällä ja kahdesti iltapäivällä.</a:t>
            </a:r>
          </a:p>
          <a:p>
            <a:pPr>
              <a:spcAft>
                <a:spcPts val="0"/>
              </a:spcAft>
              <a:buClr>
                <a:schemeClr val="dk1"/>
              </a:buClr>
              <a:buSzPts val="1800"/>
              <a:buFont typeface="Arial"/>
              <a:buChar char="•"/>
            </a:pPr>
            <a:r>
              <a:rPr lang="fi-FI" sz="2200" dirty="0">
                <a:solidFill>
                  <a:schemeClr val="dk1"/>
                </a:solidFill>
                <a:latin typeface="Calibri"/>
                <a:cs typeface="Calibri"/>
              </a:rPr>
              <a:t>Äänestämistä jatketaan niin kauan, kunnes joku on saanut kahden kolmasosan äänienemmistön. Tähän on joskus kulunut jopa vuosia.</a:t>
            </a:r>
            <a:endParaRPr lang="fi-FI" dirty="0"/>
          </a:p>
        </p:txBody>
      </p:sp>
      <p:sp>
        <p:nvSpPr>
          <p:cNvPr id="4" name="Alatunnisteen paikkamerkki 3">
            <a:extLst>
              <a:ext uri="{FF2B5EF4-FFF2-40B4-BE49-F238E27FC236}">
                <a16:creationId xmlns:a16="http://schemas.microsoft.com/office/drawing/2014/main" id="{C8E3D2AC-BAC1-4922-A339-13EDF72AE7E7}"/>
              </a:ext>
            </a:extLst>
          </p:cNvPr>
          <p:cNvSpPr>
            <a:spLocks noGrp="1"/>
          </p:cNvSpPr>
          <p:nvPr>
            <p:ph type="ftr" sz="quarter" idx="11"/>
          </p:nvPr>
        </p:nvSpPr>
        <p:spPr/>
        <p:txBody>
          <a:bodyPr/>
          <a:lstStyle/>
          <a:p>
            <a:pPr>
              <a:defRPr/>
            </a:pPr>
            <a:r>
              <a:rPr lang="fi-FI"/>
              <a:t>6. Roomalaiskatolinen kirkko</a:t>
            </a:r>
          </a:p>
        </p:txBody>
      </p:sp>
      <p:sp>
        <p:nvSpPr>
          <p:cNvPr id="5" name="Dian numeron paikkamerkki 4">
            <a:extLst>
              <a:ext uri="{FF2B5EF4-FFF2-40B4-BE49-F238E27FC236}">
                <a16:creationId xmlns:a16="http://schemas.microsoft.com/office/drawing/2014/main" id="{2DB166F4-4500-4A7E-8B78-AD2E60FFDCA9}"/>
              </a:ext>
            </a:extLst>
          </p:cNvPr>
          <p:cNvSpPr>
            <a:spLocks noGrp="1"/>
          </p:cNvSpPr>
          <p:nvPr>
            <p:ph type="sldNum" sz="quarter" idx="12"/>
          </p:nvPr>
        </p:nvSpPr>
        <p:spPr/>
        <p:txBody>
          <a:bodyPr/>
          <a:lstStyle/>
          <a:p>
            <a:pPr>
              <a:defRPr/>
            </a:pPr>
            <a:fld id="{2901FB1B-E8C8-4B5E-B1C1-0BFDAE84AB66}" type="slidenum">
              <a:rPr lang="fi-FI" smtClean="0"/>
              <a:pPr>
                <a:defRPr/>
              </a:pPr>
              <a:t>9</a:t>
            </a:fld>
            <a:endParaRPr lang="fi-FI"/>
          </a:p>
        </p:txBody>
      </p:sp>
    </p:spTree>
    <p:extLst>
      <p:ext uri="{BB962C8B-B14F-4D97-AF65-F5344CB8AC3E}">
        <p14:creationId xmlns:p14="http://schemas.microsoft.com/office/powerpoint/2010/main" val="228410426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1152</Words>
  <Application>Microsoft Office PowerPoint</Application>
  <PresentationFormat>Laajakuva</PresentationFormat>
  <Paragraphs>118</Paragraphs>
  <Slides>14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vt:lpstr>
      <vt:lpstr>Calibri Light</vt:lpstr>
      <vt:lpstr>Office-teema</vt:lpstr>
      <vt:lpstr>6. Roomalaiskatolinen kirkko</vt:lpstr>
      <vt:lpstr>1. Määrittele</vt:lpstr>
      <vt:lpstr>2. Miten paavin asemaa kaikkien kristittyjen johtajana on perusteltu?</vt:lpstr>
      <vt:lpstr>3. Mitkä ovat roomalaiskatolisen kirkon sakramentit, ja miten ne rytmittävät kirkon jäsenen elämää?</vt:lpstr>
      <vt:lpstr>3. Mitkä ovat roomalaiskatolisen kirkon sakramentit, ja miten ne rytmittävät kirkon jäsenen elämää?</vt:lpstr>
      <vt:lpstr>4. Mitä roomalaiskatolisen kirkon etiikassa tarkoittavat</vt:lpstr>
      <vt:lpstr>5. Mitä hyötyä tai haittaa on siitä, että valta on keskitetty roomalaiskatolisessa kirkossa yhdelle miehelle?</vt:lpstr>
      <vt:lpstr>6. Tutustu paavi Franciscuksen Twitter-tiliin. Miten twiiteissä näkyvät </vt:lpstr>
      <vt:lpstr>7. Selvitä, miten uusi paavi valitaan. </vt:lpstr>
      <vt:lpstr>7. Selvitä, miten uusi paavi valitaan. </vt:lpstr>
      <vt:lpstr>8. Pohdi sivulla 54 esiteltyjä paavin asemaan kuuluvia tehtäviä. Millaisia ominaisuuksia paavilla tulisi olla, jotta hän pystyisi hoitamaan kaikki tehtävänsä?</vt:lpstr>
      <vt:lpstr>9. Pohdi, mikä on mielestäsi pahin kuolemansynti. Miksi?</vt:lpstr>
      <vt:lpstr>10. Muistele elokuvia, joissa roomalaiskatolinen kirkko on esillä. </vt:lpstr>
      <vt:lpstr>11. Selvitä, miten roomalaiskatolisen kirkon aborttia koskeva opetus on vaikuttanut lainsäädäntöön esimerkiksi Irlannissa tai Argentiinassa.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Diaesityksen otsikko, koko 48</dc:title>
  <dc:creator>Taina Vuokko</dc:creator>
  <cp:lastModifiedBy>Taina Vuokko</cp:lastModifiedBy>
  <cp:revision>15</cp:revision>
  <dcterms:created xsi:type="dcterms:W3CDTF">2021-06-01T16:07:13Z</dcterms:created>
  <dcterms:modified xsi:type="dcterms:W3CDTF">2021-10-20T11:57:44Z</dcterms:modified>
</cp:coreProperties>
</file>