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fi-FI"/>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2" autoAdjust="0"/>
    <p:restoredTop sz="94660"/>
  </p:normalViewPr>
  <p:slideViewPr>
    <p:cSldViewPr snapToGrid="0">
      <p:cViewPr varScale="1">
        <p:scale>
          <a:sx n="114" d="100"/>
          <a:sy n="114" d="100"/>
        </p:scale>
        <p:origin x="36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251B72-27CE-40BA-9C7A-A17EE35F0844}" type="datetimeFigureOut">
              <a:rPr lang="fi-FI" smtClean="0"/>
              <a:t>20.10.2021</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9EC046-1BB7-4E45-8F24-472DD13F5666}" type="slidenum">
              <a:rPr lang="fi-FI" smtClean="0"/>
              <a:t>‹#›</a:t>
            </a:fld>
            <a:endParaRPr lang="fi-FI"/>
          </a:p>
        </p:txBody>
      </p:sp>
    </p:spTree>
    <p:extLst>
      <p:ext uri="{BB962C8B-B14F-4D97-AF65-F5344CB8AC3E}">
        <p14:creationId xmlns:p14="http://schemas.microsoft.com/office/powerpoint/2010/main" val="2210709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328B0DB0-714D-4942-B3F0-071849A47112}"/>
              </a:ext>
            </a:extLst>
          </p:cNvPr>
          <p:cNvSpPr>
            <a:spLocks noGrp="1"/>
          </p:cNvSpPr>
          <p:nvPr>
            <p:ph type="dt" sz="half" idx="10"/>
          </p:nvPr>
        </p:nvSpPr>
        <p:spPr/>
        <p:txBody>
          <a:bodyPr/>
          <a:lstStyle>
            <a:lvl1pPr>
              <a:defRPr/>
            </a:lvl1pPr>
          </a:lstStyle>
          <a:p>
            <a:pPr>
              <a:defRPr/>
            </a:pPr>
            <a:fld id="{0AE5CEC6-2219-4C9F-9F5A-72FF02039E27}" type="datetime1">
              <a:rPr lang="fi-FI" smtClean="0"/>
              <a:t>20.10.2021</a:t>
            </a:fld>
            <a:endParaRPr lang="fi-FI"/>
          </a:p>
        </p:txBody>
      </p:sp>
      <p:sp>
        <p:nvSpPr>
          <p:cNvPr id="5" name="Alatunnisteen paikkamerkki 4">
            <a:extLst>
              <a:ext uri="{FF2B5EF4-FFF2-40B4-BE49-F238E27FC236}">
                <a16:creationId xmlns:a16="http://schemas.microsoft.com/office/drawing/2014/main" id="{2DC707A0-A39C-4F26-82CD-CD00F91F69D6}"/>
              </a:ext>
            </a:extLst>
          </p:cNvPr>
          <p:cNvSpPr>
            <a:spLocks noGrp="1"/>
          </p:cNvSpPr>
          <p:nvPr>
            <p:ph type="ftr" sz="quarter" idx="11"/>
          </p:nvPr>
        </p:nvSpPr>
        <p:spPr/>
        <p:txBody>
          <a:bodyPr/>
          <a:lstStyle>
            <a:lvl1pPr>
              <a:defRPr/>
            </a:lvl1pPr>
          </a:lstStyle>
          <a:p>
            <a:pPr>
              <a:defRPr/>
            </a:pPr>
            <a:r>
              <a:rPr lang="fi-FI"/>
              <a:t>4. Kristinusko Rooman valtakunnassa</a:t>
            </a:r>
          </a:p>
        </p:txBody>
      </p:sp>
      <p:sp>
        <p:nvSpPr>
          <p:cNvPr id="6" name="Dian numeron paikkamerkki 5">
            <a:extLst>
              <a:ext uri="{FF2B5EF4-FFF2-40B4-BE49-F238E27FC236}">
                <a16:creationId xmlns:a16="http://schemas.microsoft.com/office/drawing/2014/main" id="{C496EA5F-C6A1-4ECC-B2D1-BC45C4EB920C}"/>
              </a:ext>
            </a:extLst>
          </p:cNvPr>
          <p:cNvSpPr>
            <a:spLocks noGrp="1"/>
          </p:cNvSpPr>
          <p:nvPr>
            <p:ph type="sldNum" sz="quarter" idx="12"/>
          </p:nvPr>
        </p:nvSpPr>
        <p:spPr/>
        <p:txBody>
          <a:bodyPr/>
          <a:lstStyle>
            <a:lvl1pPr>
              <a:defRPr/>
            </a:lvl1pPr>
          </a:lstStyle>
          <a:p>
            <a:pPr>
              <a:defRPr/>
            </a:pPr>
            <a:fld id="{0AD52959-2333-471C-8BD5-D73F1AEEC588}" type="slidenum">
              <a:rPr lang="fi-FI"/>
              <a:pPr>
                <a:defRPr/>
              </a:pPr>
              <a:t>‹#›</a:t>
            </a:fld>
            <a:endParaRPr lang="fi-FI"/>
          </a:p>
        </p:txBody>
      </p:sp>
    </p:spTree>
    <p:extLst>
      <p:ext uri="{BB962C8B-B14F-4D97-AF65-F5344CB8AC3E}">
        <p14:creationId xmlns:p14="http://schemas.microsoft.com/office/powerpoint/2010/main" val="1915066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BBBC0CDC-B2E4-4A41-B3A8-90B22D14EFC4}"/>
              </a:ext>
            </a:extLst>
          </p:cNvPr>
          <p:cNvSpPr>
            <a:spLocks noGrp="1"/>
          </p:cNvSpPr>
          <p:nvPr>
            <p:ph type="dt" sz="half" idx="10"/>
          </p:nvPr>
        </p:nvSpPr>
        <p:spPr/>
        <p:txBody>
          <a:bodyPr/>
          <a:lstStyle>
            <a:lvl1pPr>
              <a:defRPr/>
            </a:lvl1pPr>
          </a:lstStyle>
          <a:p>
            <a:pPr>
              <a:defRPr/>
            </a:pPr>
            <a:fld id="{0D9AD318-4AB4-49A5-9AB2-BA460861A480}" type="datetime1">
              <a:rPr lang="fi-FI" smtClean="0"/>
              <a:t>20.10.2021</a:t>
            </a:fld>
            <a:endParaRPr lang="fi-FI"/>
          </a:p>
        </p:txBody>
      </p:sp>
      <p:sp>
        <p:nvSpPr>
          <p:cNvPr id="5" name="Alatunnisteen paikkamerkki 4">
            <a:extLst>
              <a:ext uri="{FF2B5EF4-FFF2-40B4-BE49-F238E27FC236}">
                <a16:creationId xmlns:a16="http://schemas.microsoft.com/office/drawing/2014/main" id="{D34DCEAF-0DCB-4DCD-99F3-820A7FBB6547}"/>
              </a:ext>
            </a:extLst>
          </p:cNvPr>
          <p:cNvSpPr>
            <a:spLocks noGrp="1"/>
          </p:cNvSpPr>
          <p:nvPr>
            <p:ph type="ftr" sz="quarter" idx="11"/>
          </p:nvPr>
        </p:nvSpPr>
        <p:spPr/>
        <p:txBody>
          <a:bodyPr/>
          <a:lstStyle>
            <a:lvl1pPr>
              <a:defRPr/>
            </a:lvl1pPr>
          </a:lstStyle>
          <a:p>
            <a:pPr>
              <a:defRPr/>
            </a:pPr>
            <a:r>
              <a:rPr lang="fi-FI"/>
              <a:t>4. Kristinusko Rooman valtakunnassa</a:t>
            </a:r>
          </a:p>
        </p:txBody>
      </p:sp>
      <p:sp>
        <p:nvSpPr>
          <p:cNvPr id="6" name="Dian numeron paikkamerkki 5">
            <a:extLst>
              <a:ext uri="{FF2B5EF4-FFF2-40B4-BE49-F238E27FC236}">
                <a16:creationId xmlns:a16="http://schemas.microsoft.com/office/drawing/2014/main" id="{F23DE28B-6A38-448D-9294-E8A4F63E94B1}"/>
              </a:ext>
            </a:extLst>
          </p:cNvPr>
          <p:cNvSpPr>
            <a:spLocks noGrp="1"/>
          </p:cNvSpPr>
          <p:nvPr>
            <p:ph type="sldNum" sz="quarter" idx="12"/>
          </p:nvPr>
        </p:nvSpPr>
        <p:spPr/>
        <p:txBody>
          <a:bodyPr/>
          <a:lstStyle>
            <a:lvl1pPr>
              <a:defRPr/>
            </a:lvl1pPr>
          </a:lstStyle>
          <a:p>
            <a:pPr>
              <a:defRPr/>
            </a:pPr>
            <a:fld id="{72F13331-8653-43C8-9822-FB20E43CF9A1}" type="slidenum">
              <a:rPr lang="fi-FI"/>
              <a:pPr>
                <a:defRPr/>
              </a:pPr>
              <a:t>‹#›</a:t>
            </a:fld>
            <a:endParaRPr lang="fi-FI"/>
          </a:p>
        </p:txBody>
      </p:sp>
    </p:spTree>
    <p:extLst>
      <p:ext uri="{BB962C8B-B14F-4D97-AF65-F5344CB8AC3E}">
        <p14:creationId xmlns:p14="http://schemas.microsoft.com/office/powerpoint/2010/main" val="15224507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C1160CE1-60C2-4D2A-B118-66EF38BE6734}"/>
              </a:ext>
            </a:extLst>
          </p:cNvPr>
          <p:cNvSpPr>
            <a:spLocks noGrp="1"/>
          </p:cNvSpPr>
          <p:nvPr>
            <p:ph type="dt" sz="half" idx="10"/>
          </p:nvPr>
        </p:nvSpPr>
        <p:spPr/>
        <p:txBody>
          <a:bodyPr/>
          <a:lstStyle>
            <a:lvl1pPr>
              <a:defRPr/>
            </a:lvl1pPr>
          </a:lstStyle>
          <a:p>
            <a:pPr>
              <a:defRPr/>
            </a:pPr>
            <a:fld id="{CBAED57A-0A9C-4E0C-A7BA-6C2BA160B847}" type="datetime1">
              <a:rPr lang="fi-FI" smtClean="0"/>
              <a:t>20.10.2021</a:t>
            </a:fld>
            <a:endParaRPr lang="fi-FI"/>
          </a:p>
        </p:txBody>
      </p:sp>
      <p:sp>
        <p:nvSpPr>
          <p:cNvPr id="5" name="Alatunnisteen paikkamerkki 4">
            <a:extLst>
              <a:ext uri="{FF2B5EF4-FFF2-40B4-BE49-F238E27FC236}">
                <a16:creationId xmlns:a16="http://schemas.microsoft.com/office/drawing/2014/main" id="{61F67DC0-D192-41D8-8EF3-D7F120C4734D}"/>
              </a:ext>
            </a:extLst>
          </p:cNvPr>
          <p:cNvSpPr>
            <a:spLocks noGrp="1"/>
          </p:cNvSpPr>
          <p:nvPr>
            <p:ph type="ftr" sz="quarter" idx="11"/>
          </p:nvPr>
        </p:nvSpPr>
        <p:spPr/>
        <p:txBody>
          <a:bodyPr/>
          <a:lstStyle>
            <a:lvl1pPr>
              <a:defRPr/>
            </a:lvl1pPr>
          </a:lstStyle>
          <a:p>
            <a:pPr>
              <a:defRPr/>
            </a:pPr>
            <a:r>
              <a:rPr lang="fi-FI"/>
              <a:t>4. Kristinusko Rooman valtakunnassa</a:t>
            </a:r>
          </a:p>
        </p:txBody>
      </p:sp>
      <p:sp>
        <p:nvSpPr>
          <p:cNvPr id="6" name="Dian numeron paikkamerkki 5">
            <a:extLst>
              <a:ext uri="{FF2B5EF4-FFF2-40B4-BE49-F238E27FC236}">
                <a16:creationId xmlns:a16="http://schemas.microsoft.com/office/drawing/2014/main" id="{35802C89-204C-4A25-AD71-13353D35CE84}"/>
              </a:ext>
            </a:extLst>
          </p:cNvPr>
          <p:cNvSpPr>
            <a:spLocks noGrp="1"/>
          </p:cNvSpPr>
          <p:nvPr>
            <p:ph type="sldNum" sz="quarter" idx="12"/>
          </p:nvPr>
        </p:nvSpPr>
        <p:spPr/>
        <p:txBody>
          <a:bodyPr/>
          <a:lstStyle>
            <a:lvl1pPr>
              <a:defRPr/>
            </a:lvl1pPr>
          </a:lstStyle>
          <a:p>
            <a:pPr>
              <a:defRPr/>
            </a:pPr>
            <a:fld id="{8594E661-F3A9-4381-BAE1-A1A8773D1572}" type="slidenum">
              <a:rPr lang="fi-FI"/>
              <a:pPr>
                <a:defRPr/>
              </a:pPr>
              <a:t>‹#›</a:t>
            </a:fld>
            <a:endParaRPr lang="fi-FI"/>
          </a:p>
        </p:txBody>
      </p:sp>
    </p:spTree>
    <p:extLst>
      <p:ext uri="{BB962C8B-B14F-4D97-AF65-F5344CB8AC3E}">
        <p14:creationId xmlns:p14="http://schemas.microsoft.com/office/powerpoint/2010/main" val="1685892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AC9200AB-15F9-4B69-8522-367850418809}"/>
              </a:ext>
            </a:extLst>
          </p:cNvPr>
          <p:cNvSpPr>
            <a:spLocks noGrp="1"/>
          </p:cNvSpPr>
          <p:nvPr>
            <p:ph type="dt" sz="half" idx="10"/>
          </p:nvPr>
        </p:nvSpPr>
        <p:spPr/>
        <p:txBody>
          <a:bodyPr/>
          <a:lstStyle>
            <a:lvl1pPr>
              <a:defRPr/>
            </a:lvl1pPr>
          </a:lstStyle>
          <a:p>
            <a:pPr>
              <a:defRPr/>
            </a:pPr>
            <a:fld id="{F36CB0AA-8586-428B-ADCF-11583D55F180}" type="datetime1">
              <a:rPr lang="fi-FI" smtClean="0"/>
              <a:t>20.10.2021</a:t>
            </a:fld>
            <a:endParaRPr lang="fi-FI"/>
          </a:p>
        </p:txBody>
      </p:sp>
      <p:sp>
        <p:nvSpPr>
          <p:cNvPr id="5" name="Alatunnisteen paikkamerkki 4">
            <a:extLst>
              <a:ext uri="{FF2B5EF4-FFF2-40B4-BE49-F238E27FC236}">
                <a16:creationId xmlns:a16="http://schemas.microsoft.com/office/drawing/2014/main" id="{BEC3A185-7F0B-4ACE-BBEE-4A613881909D}"/>
              </a:ext>
            </a:extLst>
          </p:cNvPr>
          <p:cNvSpPr>
            <a:spLocks noGrp="1"/>
          </p:cNvSpPr>
          <p:nvPr>
            <p:ph type="ftr" sz="quarter" idx="11"/>
          </p:nvPr>
        </p:nvSpPr>
        <p:spPr/>
        <p:txBody>
          <a:bodyPr/>
          <a:lstStyle>
            <a:lvl1pPr>
              <a:defRPr/>
            </a:lvl1pPr>
          </a:lstStyle>
          <a:p>
            <a:pPr>
              <a:defRPr/>
            </a:pPr>
            <a:r>
              <a:rPr lang="fi-FI"/>
              <a:t>4. Kristinusko Rooman valtakunnassa</a:t>
            </a:r>
          </a:p>
        </p:txBody>
      </p:sp>
      <p:sp>
        <p:nvSpPr>
          <p:cNvPr id="6" name="Dian numeron paikkamerkki 5">
            <a:extLst>
              <a:ext uri="{FF2B5EF4-FFF2-40B4-BE49-F238E27FC236}">
                <a16:creationId xmlns:a16="http://schemas.microsoft.com/office/drawing/2014/main" id="{BEDCC385-2570-4919-BCB0-4066596E2AA1}"/>
              </a:ext>
            </a:extLst>
          </p:cNvPr>
          <p:cNvSpPr>
            <a:spLocks noGrp="1"/>
          </p:cNvSpPr>
          <p:nvPr>
            <p:ph type="sldNum" sz="quarter" idx="12"/>
          </p:nvPr>
        </p:nvSpPr>
        <p:spPr/>
        <p:txBody>
          <a:bodyPr/>
          <a:lstStyle>
            <a:lvl1pPr>
              <a:defRPr/>
            </a:lvl1pPr>
          </a:lstStyle>
          <a:p>
            <a:pPr>
              <a:defRPr/>
            </a:pPr>
            <a:fld id="{2901FB1B-E8C8-4B5E-B1C1-0BFDAE84AB66}" type="slidenum">
              <a:rPr lang="fi-FI"/>
              <a:pPr>
                <a:defRPr/>
              </a:pPr>
              <a:t>‹#›</a:t>
            </a:fld>
            <a:endParaRPr lang="fi-FI"/>
          </a:p>
        </p:txBody>
      </p:sp>
    </p:spTree>
    <p:extLst>
      <p:ext uri="{BB962C8B-B14F-4D97-AF65-F5344CB8AC3E}">
        <p14:creationId xmlns:p14="http://schemas.microsoft.com/office/powerpoint/2010/main" val="86078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2EF15B99-E9C6-4283-AEC2-84D98F549982}"/>
              </a:ext>
            </a:extLst>
          </p:cNvPr>
          <p:cNvSpPr>
            <a:spLocks noGrp="1"/>
          </p:cNvSpPr>
          <p:nvPr>
            <p:ph type="dt" sz="half" idx="10"/>
          </p:nvPr>
        </p:nvSpPr>
        <p:spPr/>
        <p:txBody>
          <a:bodyPr/>
          <a:lstStyle>
            <a:lvl1pPr>
              <a:defRPr/>
            </a:lvl1pPr>
          </a:lstStyle>
          <a:p>
            <a:pPr>
              <a:defRPr/>
            </a:pPr>
            <a:fld id="{9F4AB6F9-E18E-4FD2-B7E3-1593884545D0}" type="datetime1">
              <a:rPr lang="fi-FI" smtClean="0"/>
              <a:t>20.10.2021</a:t>
            </a:fld>
            <a:endParaRPr lang="fi-FI"/>
          </a:p>
        </p:txBody>
      </p:sp>
      <p:sp>
        <p:nvSpPr>
          <p:cNvPr id="5" name="Alatunnisteen paikkamerkki 4">
            <a:extLst>
              <a:ext uri="{FF2B5EF4-FFF2-40B4-BE49-F238E27FC236}">
                <a16:creationId xmlns:a16="http://schemas.microsoft.com/office/drawing/2014/main" id="{843E1310-6A79-4BDB-8D36-3FF3B87FB603}"/>
              </a:ext>
            </a:extLst>
          </p:cNvPr>
          <p:cNvSpPr>
            <a:spLocks noGrp="1"/>
          </p:cNvSpPr>
          <p:nvPr>
            <p:ph type="ftr" sz="quarter" idx="11"/>
          </p:nvPr>
        </p:nvSpPr>
        <p:spPr/>
        <p:txBody>
          <a:bodyPr/>
          <a:lstStyle>
            <a:lvl1pPr>
              <a:defRPr/>
            </a:lvl1pPr>
          </a:lstStyle>
          <a:p>
            <a:pPr>
              <a:defRPr/>
            </a:pPr>
            <a:r>
              <a:rPr lang="fi-FI"/>
              <a:t>4. Kristinusko Rooman valtakunnassa</a:t>
            </a:r>
          </a:p>
        </p:txBody>
      </p:sp>
      <p:sp>
        <p:nvSpPr>
          <p:cNvPr id="6" name="Dian numeron paikkamerkki 5">
            <a:extLst>
              <a:ext uri="{FF2B5EF4-FFF2-40B4-BE49-F238E27FC236}">
                <a16:creationId xmlns:a16="http://schemas.microsoft.com/office/drawing/2014/main" id="{1F308A27-1B83-40A1-9376-89239C901B34}"/>
              </a:ext>
            </a:extLst>
          </p:cNvPr>
          <p:cNvSpPr>
            <a:spLocks noGrp="1"/>
          </p:cNvSpPr>
          <p:nvPr>
            <p:ph type="sldNum" sz="quarter" idx="12"/>
          </p:nvPr>
        </p:nvSpPr>
        <p:spPr/>
        <p:txBody>
          <a:bodyPr/>
          <a:lstStyle>
            <a:lvl1pPr>
              <a:defRPr/>
            </a:lvl1pPr>
          </a:lstStyle>
          <a:p>
            <a:pPr>
              <a:defRPr/>
            </a:pPr>
            <a:fld id="{E916C3E0-6CEA-4058-931F-EEEE5E3076D5}" type="slidenum">
              <a:rPr lang="fi-FI"/>
              <a:pPr>
                <a:defRPr/>
              </a:pPr>
              <a:t>‹#›</a:t>
            </a:fld>
            <a:endParaRPr lang="fi-FI"/>
          </a:p>
        </p:txBody>
      </p:sp>
    </p:spTree>
    <p:extLst>
      <p:ext uri="{BB962C8B-B14F-4D97-AF65-F5344CB8AC3E}">
        <p14:creationId xmlns:p14="http://schemas.microsoft.com/office/powerpoint/2010/main" val="2861076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3">
            <a:extLst>
              <a:ext uri="{FF2B5EF4-FFF2-40B4-BE49-F238E27FC236}">
                <a16:creationId xmlns:a16="http://schemas.microsoft.com/office/drawing/2014/main" id="{11F5300B-6543-4872-921F-3E94D0721FEE}"/>
              </a:ext>
            </a:extLst>
          </p:cNvPr>
          <p:cNvSpPr>
            <a:spLocks noGrp="1"/>
          </p:cNvSpPr>
          <p:nvPr>
            <p:ph type="dt" sz="half" idx="10"/>
          </p:nvPr>
        </p:nvSpPr>
        <p:spPr/>
        <p:txBody>
          <a:bodyPr/>
          <a:lstStyle>
            <a:lvl1pPr>
              <a:defRPr/>
            </a:lvl1pPr>
          </a:lstStyle>
          <a:p>
            <a:pPr>
              <a:defRPr/>
            </a:pPr>
            <a:fld id="{9C89952A-7756-43CA-ABEE-E72319BC3DCE}" type="datetime1">
              <a:rPr lang="fi-FI" smtClean="0"/>
              <a:t>20.10.2021</a:t>
            </a:fld>
            <a:endParaRPr lang="fi-FI"/>
          </a:p>
        </p:txBody>
      </p:sp>
      <p:sp>
        <p:nvSpPr>
          <p:cNvPr id="6" name="Alatunnisteen paikkamerkki 4">
            <a:extLst>
              <a:ext uri="{FF2B5EF4-FFF2-40B4-BE49-F238E27FC236}">
                <a16:creationId xmlns:a16="http://schemas.microsoft.com/office/drawing/2014/main" id="{A3DB2936-B3DE-4AE1-A618-D0B2F931546B}"/>
              </a:ext>
            </a:extLst>
          </p:cNvPr>
          <p:cNvSpPr>
            <a:spLocks noGrp="1"/>
          </p:cNvSpPr>
          <p:nvPr>
            <p:ph type="ftr" sz="quarter" idx="11"/>
          </p:nvPr>
        </p:nvSpPr>
        <p:spPr/>
        <p:txBody>
          <a:bodyPr/>
          <a:lstStyle>
            <a:lvl1pPr>
              <a:defRPr/>
            </a:lvl1pPr>
          </a:lstStyle>
          <a:p>
            <a:pPr>
              <a:defRPr/>
            </a:pPr>
            <a:r>
              <a:rPr lang="fi-FI"/>
              <a:t>4. Kristinusko Rooman valtakunnassa</a:t>
            </a:r>
          </a:p>
        </p:txBody>
      </p:sp>
      <p:sp>
        <p:nvSpPr>
          <p:cNvPr id="7" name="Dian numeron paikkamerkki 5">
            <a:extLst>
              <a:ext uri="{FF2B5EF4-FFF2-40B4-BE49-F238E27FC236}">
                <a16:creationId xmlns:a16="http://schemas.microsoft.com/office/drawing/2014/main" id="{6CADAEFC-99F6-4E28-A64B-2B24D1310E4B}"/>
              </a:ext>
            </a:extLst>
          </p:cNvPr>
          <p:cNvSpPr>
            <a:spLocks noGrp="1"/>
          </p:cNvSpPr>
          <p:nvPr>
            <p:ph type="sldNum" sz="quarter" idx="12"/>
          </p:nvPr>
        </p:nvSpPr>
        <p:spPr/>
        <p:txBody>
          <a:bodyPr/>
          <a:lstStyle>
            <a:lvl1pPr>
              <a:defRPr/>
            </a:lvl1pPr>
          </a:lstStyle>
          <a:p>
            <a:pPr>
              <a:defRPr/>
            </a:pPr>
            <a:fld id="{36BDFBB9-9B24-4BF5-828E-D0A91B1327CD}" type="slidenum">
              <a:rPr lang="fi-FI"/>
              <a:pPr>
                <a:defRPr/>
              </a:pPr>
              <a:t>‹#›</a:t>
            </a:fld>
            <a:endParaRPr lang="fi-FI"/>
          </a:p>
        </p:txBody>
      </p:sp>
    </p:spTree>
    <p:extLst>
      <p:ext uri="{BB962C8B-B14F-4D97-AF65-F5344CB8AC3E}">
        <p14:creationId xmlns:p14="http://schemas.microsoft.com/office/powerpoint/2010/main" val="978513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3">
            <a:extLst>
              <a:ext uri="{FF2B5EF4-FFF2-40B4-BE49-F238E27FC236}">
                <a16:creationId xmlns:a16="http://schemas.microsoft.com/office/drawing/2014/main" id="{7708C4E4-3B30-4811-9D8D-36BAEF346FBC}"/>
              </a:ext>
            </a:extLst>
          </p:cNvPr>
          <p:cNvSpPr>
            <a:spLocks noGrp="1"/>
          </p:cNvSpPr>
          <p:nvPr>
            <p:ph type="dt" sz="half" idx="10"/>
          </p:nvPr>
        </p:nvSpPr>
        <p:spPr/>
        <p:txBody>
          <a:bodyPr/>
          <a:lstStyle>
            <a:lvl1pPr>
              <a:defRPr/>
            </a:lvl1pPr>
          </a:lstStyle>
          <a:p>
            <a:pPr>
              <a:defRPr/>
            </a:pPr>
            <a:fld id="{AE75BFD8-20C8-47E5-AB79-31F5F7AFB74C}" type="datetime1">
              <a:rPr lang="fi-FI" smtClean="0"/>
              <a:t>20.10.2021</a:t>
            </a:fld>
            <a:endParaRPr lang="fi-FI"/>
          </a:p>
        </p:txBody>
      </p:sp>
      <p:sp>
        <p:nvSpPr>
          <p:cNvPr id="8" name="Alatunnisteen paikkamerkki 4">
            <a:extLst>
              <a:ext uri="{FF2B5EF4-FFF2-40B4-BE49-F238E27FC236}">
                <a16:creationId xmlns:a16="http://schemas.microsoft.com/office/drawing/2014/main" id="{280BD086-619A-47AA-9420-14FE939D038B}"/>
              </a:ext>
            </a:extLst>
          </p:cNvPr>
          <p:cNvSpPr>
            <a:spLocks noGrp="1"/>
          </p:cNvSpPr>
          <p:nvPr>
            <p:ph type="ftr" sz="quarter" idx="11"/>
          </p:nvPr>
        </p:nvSpPr>
        <p:spPr/>
        <p:txBody>
          <a:bodyPr/>
          <a:lstStyle>
            <a:lvl1pPr>
              <a:defRPr/>
            </a:lvl1pPr>
          </a:lstStyle>
          <a:p>
            <a:pPr>
              <a:defRPr/>
            </a:pPr>
            <a:r>
              <a:rPr lang="fi-FI"/>
              <a:t>4. Kristinusko Rooman valtakunnassa</a:t>
            </a:r>
          </a:p>
        </p:txBody>
      </p:sp>
      <p:sp>
        <p:nvSpPr>
          <p:cNvPr id="9" name="Dian numeron paikkamerkki 5">
            <a:extLst>
              <a:ext uri="{FF2B5EF4-FFF2-40B4-BE49-F238E27FC236}">
                <a16:creationId xmlns:a16="http://schemas.microsoft.com/office/drawing/2014/main" id="{7423806F-4DC8-48FA-9DFC-38EA2285B8A6}"/>
              </a:ext>
            </a:extLst>
          </p:cNvPr>
          <p:cNvSpPr>
            <a:spLocks noGrp="1"/>
          </p:cNvSpPr>
          <p:nvPr>
            <p:ph type="sldNum" sz="quarter" idx="12"/>
          </p:nvPr>
        </p:nvSpPr>
        <p:spPr/>
        <p:txBody>
          <a:bodyPr/>
          <a:lstStyle>
            <a:lvl1pPr>
              <a:defRPr/>
            </a:lvl1pPr>
          </a:lstStyle>
          <a:p>
            <a:pPr>
              <a:defRPr/>
            </a:pPr>
            <a:fld id="{7541AF6A-3AD8-4608-A88D-DE5912880D4D}" type="slidenum">
              <a:rPr lang="fi-FI"/>
              <a:pPr>
                <a:defRPr/>
              </a:pPr>
              <a:t>‹#›</a:t>
            </a:fld>
            <a:endParaRPr lang="fi-FI"/>
          </a:p>
        </p:txBody>
      </p:sp>
    </p:spTree>
    <p:extLst>
      <p:ext uri="{BB962C8B-B14F-4D97-AF65-F5344CB8AC3E}">
        <p14:creationId xmlns:p14="http://schemas.microsoft.com/office/powerpoint/2010/main" val="1298734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ots. perustyyl. napsautt.</a:t>
            </a:r>
          </a:p>
        </p:txBody>
      </p:sp>
      <p:sp>
        <p:nvSpPr>
          <p:cNvPr id="3" name="Päivämäärän paikkamerkki 3">
            <a:extLst>
              <a:ext uri="{FF2B5EF4-FFF2-40B4-BE49-F238E27FC236}">
                <a16:creationId xmlns:a16="http://schemas.microsoft.com/office/drawing/2014/main" id="{7C2F5586-E500-47F6-A295-1BB262FCCCD7}"/>
              </a:ext>
            </a:extLst>
          </p:cNvPr>
          <p:cNvSpPr>
            <a:spLocks noGrp="1"/>
          </p:cNvSpPr>
          <p:nvPr>
            <p:ph type="dt" sz="half" idx="10"/>
          </p:nvPr>
        </p:nvSpPr>
        <p:spPr/>
        <p:txBody>
          <a:bodyPr/>
          <a:lstStyle>
            <a:lvl1pPr>
              <a:defRPr/>
            </a:lvl1pPr>
          </a:lstStyle>
          <a:p>
            <a:pPr>
              <a:defRPr/>
            </a:pPr>
            <a:fld id="{6760EAC6-EFA6-452D-AFD0-92144F208732}" type="datetime1">
              <a:rPr lang="fi-FI" smtClean="0"/>
              <a:t>20.10.2021</a:t>
            </a:fld>
            <a:endParaRPr lang="fi-FI"/>
          </a:p>
        </p:txBody>
      </p:sp>
      <p:sp>
        <p:nvSpPr>
          <p:cNvPr id="4" name="Alatunnisteen paikkamerkki 4">
            <a:extLst>
              <a:ext uri="{FF2B5EF4-FFF2-40B4-BE49-F238E27FC236}">
                <a16:creationId xmlns:a16="http://schemas.microsoft.com/office/drawing/2014/main" id="{DA567EE0-BDCC-458E-B0DA-591E1FF9581B}"/>
              </a:ext>
            </a:extLst>
          </p:cNvPr>
          <p:cNvSpPr>
            <a:spLocks noGrp="1"/>
          </p:cNvSpPr>
          <p:nvPr>
            <p:ph type="ftr" sz="quarter" idx="11"/>
          </p:nvPr>
        </p:nvSpPr>
        <p:spPr/>
        <p:txBody>
          <a:bodyPr/>
          <a:lstStyle>
            <a:lvl1pPr>
              <a:defRPr/>
            </a:lvl1pPr>
          </a:lstStyle>
          <a:p>
            <a:pPr>
              <a:defRPr/>
            </a:pPr>
            <a:r>
              <a:rPr lang="fi-FI"/>
              <a:t>4. Kristinusko Rooman valtakunnassa</a:t>
            </a:r>
          </a:p>
        </p:txBody>
      </p:sp>
      <p:sp>
        <p:nvSpPr>
          <p:cNvPr id="5" name="Dian numeron paikkamerkki 5">
            <a:extLst>
              <a:ext uri="{FF2B5EF4-FFF2-40B4-BE49-F238E27FC236}">
                <a16:creationId xmlns:a16="http://schemas.microsoft.com/office/drawing/2014/main" id="{3C1BFC34-80DF-4991-B6FB-579AED686CFD}"/>
              </a:ext>
            </a:extLst>
          </p:cNvPr>
          <p:cNvSpPr>
            <a:spLocks noGrp="1"/>
          </p:cNvSpPr>
          <p:nvPr>
            <p:ph type="sldNum" sz="quarter" idx="12"/>
          </p:nvPr>
        </p:nvSpPr>
        <p:spPr/>
        <p:txBody>
          <a:bodyPr/>
          <a:lstStyle>
            <a:lvl1pPr>
              <a:defRPr/>
            </a:lvl1pPr>
          </a:lstStyle>
          <a:p>
            <a:pPr>
              <a:defRPr/>
            </a:pPr>
            <a:fld id="{82318B9D-E9A1-420E-A508-E539CFAF8592}" type="slidenum">
              <a:rPr lang="fi-FI"/>
              <a:pPr>
                <a:defRPr/>
              </a:pPr>
              <a:t>‹#›</a:t>
            </a:fld>
            <a:endParaRPr lang="fi-FI"/>
          </a:p>
        </p:txBody>
      </p:sp>
    </p:spTree>
    <p:extLst>
      <p:ext uri="{BB962C8B-B14F-4D97-AF65-F5344CB8AC3E}">
        <p14:creationId xmlns:p14="http://schemas.microsoft.com/office/powerpoint/2010/main" val="93954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3">
            <a:extLst>
              <a:ext uri="{FF2B5EF4-FFF2-40B4-BE49-F238E27FC236}">
                <a16:creationId xmlns:a16="http://schemas.microsoft.com/office/drawing/2014/main" id="{F4B3C23E-6667-4184-8840-3675D28FF2C9}"/>
              </a:ext>
            </a:extLst>
          </p:cNvPr>
          <p:cNvSpPr>
            <a:spLocks noGrp="1"/>
          </p:cNvSpPr>
          <p:nvPr>
            <p:ph type="dt" sz="half" idx="10"/>
          </p:nvPr>
        </p:nvSpPr>
        <p:spPr/>
        <p:txBody>
          <a:bodyPr/>
          <a:lstStyle>
            <a:lvl1pPr>
              <a:defRPr/>
            </a:lvl1pPr>
          </a:lstStyle>
          <a:p>
            <a:pPr>
              <a:defRPr/>
            </a:pPr>
            <a:fld id="{464902A6-6C94-46CE-AC98-51728E70789E}" type="datetime1">
              <a:rPr lang="fi-FI" smtClean="0"/>
              <a:t>20.10.2021</a:t>
            </a:fld>
            <a:endParaRPr lang="fi-FI"/>
          </a:p>
        </p:txBody>
      </p:sp>
      <p:sp>
        <p:nvSpPr>
          <p:cNvPr id="3" name="Alatunnisteen paikkamerkki 4">
            <a:extLst>
              <a:ext uri="{FF2B5EF4-FFF2-40B4-BE49-F238E27FC236}">
                <a16:creationId xmlns:a16="http://schemas.microsoft.com/office/drawing/2014/main" id="{488046CA-5570-4D5E-BBA4-674FDD2434B5}"/>
              </a:ext>
            </a:extLst>
          </p:cNvPr>
          <p:cNvSpPr>
            <a:spLocks noGrp="1"/>
          </p:cNvSpPr>
          <p:nvPr>
            <p:ph type="ftr" sz="quarter" idx="11"/>
          </p:nvPr>
        </p:nvSpPr>
        <p:spPr/>
        <p:txBody>
          <a:bodyPr/>
          <a:lstStyle>
            <a:lvl1pPr>
              <a:defRPr/>
            </a:lvl1pPr>
          </a:lstStyle>
          <a:p>
            <a:pPr>
              <a:defRPr/>
            </a:pPr>
            <a:r>
              <a:rPr lang="fi-FI"/>
              <a:t>4. Kristinusko Rooman valtakunnassa</a:t>
            </a:r>
          </a:p>
        </p:txBody>
      </p:sp>
      <p:sp>
        <p:nvSpPr>
          <p:cNvPr id="4" name="Dian numeron paikkamerkki 5">
            <a:extLst>
              <a:ext uri="{FF2B5EF4-FFF2-40B4-BE49-F238E27FC236}">
                <a16:creationId xmlns:a16="http://schemas.microsoft.com/office/drawing/2014/main" id="{96D59866-23FD-41E2-B8EC-9B511ED9F8C3}"/>
              </a:ext>
            </a:extLst>
          </p:cNvPr>
          <p:cNvSpPr>
            <a:spLocks noGrp="1"/>
          </p:cNvSpPr>
          <p:nvPr>
            <p:ph type="sldNum" sz="quarter" idx="12"/>
          </p:nvPr>
        </p:nvSpPr>
        <p:spPr/>
        <p:txBody>
          <a:bodyPr/>
          <a:lstStyle>
            <a:lvl1pPr>
              <a:defRPr/>
            </a:lvl1pPr>
          </a:lstStyle>
          <a:p>
            <a:pPr>
              <a:defRPr/>
            </a:pPr>
            <a:fld id="{411A44CC-96F3-4320-801D-EB5DB229DA64}" type="slidenum">
              <a:rPr lang="fi-FI"/>
              <a:pPr>
                <a:defRPr/>
              </a:pPr>
              <a:t>‹#›</a:t>
            </a:fld>
            <a:endParaRPr lang="fi-FI"/>
          </a:p>
        </p:txBody>
      </p:sp>
    </p:spTree>
    <p:extLst>
      <p:ext uri="{BB962C8B-B14F-4D97-AF65-F5344CB8AC3E}">
        <p14:creationId xmlns:p14="http://schemas.microsoft.com/office/powerpoint/2010/main" val="1840247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3">
            <a:extLst>
              <a:ext uri="{FF2B5EF4-FFF2-40B4-BE49-F238E27FC236}">
                <a16:creationId xmlns:a16="http://schemas.microsoft.com/office/drawing/2014/main" id="{E2ED750D-FD58-4404-B6A5-30CDDB54FE4E}"/>
              </a:ext>
            </a:extLst>
          </p:cNvPr>
          <p:cNvSpPr>
            <a:spLocks noGrp="1"/>
          </p:cNvSpPr>
          <p:nvPr>
            <p:ph type="dt" sz="half" idx="10"/>
          </p:nvPr>
        </p:nvSpPr>
        <p:spPr/>
        <p:txBody>
          <a:bodyPr/>
          <a:lstStyle>
            <a:lvl1pPr>
              <a:defRPr/>
            </a:lvl1pPr>
          </a:lstStyle>
          <a:p>
            <a:pPr>
              <a:defRPr/>
            </a:pPr>
            <a:fld id="{39AE840E-F04A-4B60-8A70-93D6DDC293F3}" type="datetime1">
              <a:rPr lang="fi-FI" smtClean="0"/>
              <a:t>20.10.2021</a:t>
            </a:fld>
            <a:endParaRPr lang="fi-FI"/>
          </a:p>
        </p:txBody>
      </p:sp>
      <p:sp>
        <p:nvSpPr>
          <p:cNvPr id="6" name="Alatunnisteen paikkamerkki 4">
            <a:extLst>
              <a:ext uri="{FF2B5EF4-FFF2-40B4-BE49-F238E27FC236}">
                <a16:creationId xmlns:a16="http://schemas.microsoft.com/office/drawing/2014/main" id="{F87D7741-E6DB-4A50-BA24-590674835240}"/>
              </a:ext>
            </a:extLst>
          </p:cNvPr>
          <p:cNvSpPr>
            <a:spLocks noGrp="1"/>
          </p:cNvSpPr>
          <p:nvPr>
            <p:ph type="ftr" sz="quarter" idx="11"/>
          </p:nvPr>
        </p:nvSpPr>
        <p:spPr/>
        <p:txBody>
          <a:bodyPr/>
          <a:lstStyle>
            <a:lvl1pPr>
              <a:defRPr/>
            </a:lvl1pPr>
          </a:lstStyle>
          <a:p>
            <a:pPr>
              <a:defRPr/>
            </a:pPr>
            <a:r>
              <a:rPr lang="fi-FI"/>
              <a:t>4. Kristinusko Rooman valtakunnassa</a:t>
            </a:r>
          </a:p>
        </p:txBody>
      </p:sp>
      <p:sp>
        <p:nvSpPr>
          <p:cNvPr id="7" name="Dian numeron paikkamerkki 5">
            <a:extLst>
              <a:ext uri="{FF2B5EF4-FFF2-40B4-BE49-F238E27FC236}">
                <a16:creationId xmlns:a16="http://schemas.microsoft.com/office/drawing/2014/main" id="{C29A21E4-6838-42C9-812C-052181A0A584}"/>
              </a:ext>
            </a:extLst>
          </p:cNvPr>
          <p:cNvSpPr>
            <a:spLocks noGrp="1"/>
          </p:cNvSpPr>
          <p:nvPr>
            <p:ph type="sldNum" sz="quarter" idx="12"/>
          </p:nvPr>
        </p:nvSpPr>
        <p:spPr/>
        <p:txBody>
          <a:bodyPr/>
          <a:lstStyle>
            <a:lvl1pPr>
              <a:defRPr/>
            </a:lvl1pPr>
          </a:lstStyle>
          <a:p>
            <a:pPr>
              <a:defRPr/>
            </a:pPr>
            <a:fld id="{4A86DF0D-19BD-4C54-9BE4-9779AF01D9B3}" type="slidenum">
              <a:rPr lang="fi-FI"/>
              <a:pPr>
                <a:defRPr/>
              </a:pPr>
              <a:t>‹#›</a:t>
            </a:fld>
            <a:endParaRPr lang="fi-FI"/>
          </a:p>
        </p:txBody>
      </p:sp>
    </p:spTree>
    <p:extLst>
      <p:ext uri="{BB962C8B-B14F-4D97-AF65-F5344CB8AC3E}">
        <p14:creationId xmlns:p14="http://schemas.microsoft.com/office/powerpoint/2010/main" val="3130386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3">
            <a:extLst>
              <a:ext uri="{FF2B5EF4-FFF2-40B4-BE49-F238E27FC236}">
                <a16:creationId xmlns:a16="http://schemas.microsoft.com/office/drawing/2014/main" id="{965EA9AC-E186-41C8-8B52-422C7FB25917}"/>
              </a:ext>
            </a:extLst>
          </p:cNvPr>
          <p:cNvSpPr>
            <a:spLocks noGrp="1"/>
          </p:cNvSpPr>
          <p:nvPr>
            <p:ph type="dt" sz="half" idx="10"/>
          </p:nvPr>
        </p:nvSpPr>
        <p:spPr/>
        <p:txBody>
          <a:bodyPr/>
          <a:lstStyle>
            <a:lvl1pPr>
              <a:defRPr/>
            </a:lvl1pPr>
          </a:lstStyle>
          <a:p>
            <a:pPr>
              <a:defRPr/>
            </a:pPr>
            <a:fld id="{75CEA889-1A2C-4065-93EB-2C613E959323}" type="datetime1">
              <a:rPr lang="fi-FI" smtClean="0"/>
              <a:t>20.10.2021</a:t>
            </a:fld>
            <a:endParaRPr lang="fi-FI"/>
          </a:p>
        </p:txBody>
      </p:sp>
      <p:sp>
        <p:nvSpPr>
          <p:cNvPr id="6" name="Alatunnisteen paikkamerkki 4">
            <a:extLst>
              <a:ext uri="{FF2B5EF4-FFF2-40B4-BE49-F238E27FC236}">
                <a16:creationId xmlns:a16="http://schemas.microsoft.com/office/drawing/2014/main" id="{2F1276AF-C27E-409F-AACA-0029385018FA}"/>
              </a:ext>
            </a:extLst>
          </p:cNvPr>
          <p:cNvSpPr>
            <a:spLocks noGrp="1"/>
          </p:cNvSpPr>
          <p:nvPr>
            <p:ph type="ftr" sz="quarter" idx="11"/>
          </p:nvPr>
        </p:nvSpPr>
        <p:spPr/>
        <p:txBody>
          <a:bodyPr/>
          <a:lstStyle>
            <a:lvl1pPr>
              <a:defRPr/>
            </a:lvl1pPr>
          </a:lstStyle>
          <a:p>
            <a:pPr>
              <a:defRPr/>
            </a:pPr>
            <a:r>
              <a:rPr lang="fi-FI"/>
              <a:t>4. Kristinusko Rooman valtakunnassa</a:t>
            </a:r>
          </a:p>
        </p:txBody>
      </p:sp>
      <p:sp>
        <p:nvSpPr>
          <p:cNvPr id="7" name="Dian numeron paikkamerkki 5">
            <a:extLst>
              <a:ext uri="{FF2B5EF4-FFF2-40B4-BE49-F238E27FC236}">
                <a16:creationId xmlns:a16="http://schemas.microsoft.com/office/drawing/2014/main" id="{2C5E2F57-3B6F-480B-ABBB-7EBFC06A4AD1}"/>
              </a:ext>
            </a:extLst>
          </p:cNvPr>
          <p:cNvSpPr>
            <a:spLocks noGrp="1"/>
          </p:cNvSpPr>
          <p:nvPr>
            <p:ph type="sldNum" sz="quarter" idx="12"/>
          </p:nvPr>
        </p:nvSpPr>
        <p:spPr/>
        <p:txBody>
          <a:bodyPr/>
          <a:lstStyle>
            <a:lvl1pPr>
              <a:defRPr/>
            </a:lvl1pPr>
          </a:lstStyle>
          <a:p>
            <a:pPr>
              <a:defRPr/>
            </a:pPr>
            <a:fld id="{4AFFEBD6-6EEF-4875-877D-BE29F49C4792}" type="slidenum">
              <a:rPr lang="fi-FI"/>
              <a:pPr>
                <a:defRPr/>
              </a:pPr>
              <a:t>‹#›</a:t>
            </a:fld>
            <a:endParaRPr lang="fi-FI"/>
          </a:p>
        </p:txBody>
      </p:sp>
    </p:spTree>
    <p:extLst>
      <p:ext uri="{BB962C8B-B14F-4D97-AF65-F5344CB8AC3E}">
        <p14:creationId xmlns:p14="http://schemas.microsoft.com/office/powerpoint/2010/main" val="28142411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Otsikon paikkamerkki 1">
            <a:extLst>
              <a:ext uri="{FF2B5EF4-FFF2-40B4-BE49-F238E27FC236}">
                <a16:creationId xmlns:a16="http://schemas.microsoft.com/office/drawing/2014/main" id="{14085B97-98C2-49A5-8470-E778B42E57EF}"/>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altLang="fi-FI"/>
              <a:t>Muokkaa ots. perustyyl. napsautt.</a:t>
            </a:r>
          </a:p>
        </p:txBody>
      </p:sp>
      <p:sp>
        <p:nvSpPr>
          <p:cNvPr id="1027" name="Tekstin paikkamerkki 2">
            <a:extLst>
              <a:ext uri="{FF2B5EF4-FFF2-40B4-BE49-F238E27FC236}">
                <a16:creationId xmlns:a16="http://schemas.microsoft.com/office/drawing/2014/main" id="{6978D60B-4095-4493-8799-E92A10BBC2C1}"/>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a:t>Muokkaa tekstin perustyylejä napsauttamalla</a:t>
            </a:r>
          </a:p>
          <a:p>
            <a:pPr lvl="1"/>
            <a:r>
              <a:rPr lang="fi-FI" altLang="fi-FI"/>
              <a:t>toinen taso</a:t>
            </a:r>
          </a:p>
          <a:p>
            <a:pPr lvl="2"/>
            <a:r>
              <a:rPr lang="fi-FI" altLang="fi-FI"/>
              <a:t>kolmas taso</a:t>
            </a:r>
          </a:p>
          <a:p>
            <a:pPr lvl="3"/>
            <a:r>
              <a:rPr lang="fi-FI" altLang="fi-FI"/>
              <a:t>neljäs taso</a:t>
            </a:r>
          </a:p>
          <a:p>
            <a:pPr lvl="4"/>
            <a:r>
              <a:rPr lang="fi-FI" altLang="fi-FI"/>
              <a:t>viides taso</a:t>
            </a:r>
          </a:p>
        </p:txBody>
      </p:sp>
      <p:sp>
        <p:nvSpPr>
          <p:cNvPr id="4" name="Päivämäärän paikkamerkki 3">
            <a:extLst>
              <a:ext uri="{FF2B5EF4-FFF2-40B4-BE49-F238E27FC236}">
                <a16:creationId xmlns:a16="http://schemas.microsoft.com/office/drawing/2014/main" id="{C31D57F6-CAAD-41DC-BC20-4CD2ABA676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99DAA880-F48D-4559-A494-0195156B8F49}" type="datetime1">
              <a:rPr lang="fi-FI" smtClean="0"/>
              <a:t>20.10.2021</a:t>
            </a:fld>
            <a:endParaRPr lang="fi-FI"/>
          </a:p>
        </p:txBody>
      </p:sp>
      <p:sp>
        <p:nvSpPr>
          <p:cNvPr id="5" name="Alatunnisteen paikkamerkki 4">
            <a:extLst>
              <a:ext uri="{FF2B5EF4-FFF2-40B4-BE49-F238E27FC236}">
                <a16:creationId xmlns:a16="http://schemas.microsoft.com/office/drawing/2014/main" id="{C4FD9B32-E1DD-402A-9940-16925565B3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r>
              <a:rPr lang="fi-FI"/>
              <a:t>4. Kristinusko Rooman valtakunnassa</a:t>
            </a:r>
          </a:p>
        </p:txBody>
      </p:sp>
      <p:sp>
        <p:nvSpPr>
          <p:cNvPr id="6" name="Dian numeron paikkamerkki 5">
            <a:extLst>
              <a:ext uri="{FF2B5EF4-FFF2-40B4-BE49-F238E27FC236}">
                <a16:creationId xmlns:a16="http://schemas.microsoft.com/office/drawing/2014/main" id="{2D74DED2-AF73-4178-B310-59C4B70BB2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6C5D05AB-3EA4-4E98-908F-7F30D17DE006}" type="slidenum">
              <a:rPr lang="fi-FI"/>
              <a:pPr>
                <a:defRPr/>
              </a:pPr>
              <a:t>‹#›</a:t>
            </a:fld>
            <a:endParaRPr 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6D694EB-E207-48D4-A508-CBBE8382F9FE}"/>
              </a:ext>
            </a:extLst>
          </p:cNvPr>
          <p:cNvSpPr>
            <a:spLocks noGrp="1"/>
          </p:cNvSpPr>
          <p:nvPr>
            <p:ph type="ctrTitle"/>
          </p:nvPr>
        </p:nvSpPr>
        <p:spPr>
          <a:xfrm>
            <a:off x="1524000" y="1417638"/>
            <a:ext cx="9144000" cy="2387600"/>
          </a:xfrm>
        </p:spPr>
        <p:txBody>
          <a:bodyPr rtlCol="0">
            <a:normAutofit/>
          </a:bodyPr>
          <a:lstStyle/>
          <a:p>
            <a:pPr fontAlgn="auto">
              <a:spcAft>
                <a:spcPts val="0"/>
              </a:spcAft>
              <a:defRPr/>
            </a:pPr>
            <a:r>
              <a:rPr lang="fi-FI" sz="4800" dirty="0">
                <a:latin typeface="+mn-lt"/>
              </a:rPr>
              <a:t>4. Kristinusko Rooman valtakunnassa</a:t>
            </a:r>
          </a:p>
        </p:txBody>
      </p:sp>
      <p:sp>
        <p:nvSpPr>
          <p:cNvPr id="5" name="Google Shape;85;p1">
            <a:extLst>
              <a:ext uri="{FF2B5EF4-FFF2-40B4-BE49-F238E27FC236}">
                <a16:creationId xmlns:a16="http://schemas.microsoft.com/office/drawing/2014/main" id="{071B97EB-260B-4163-8FC2-9C40A503891E}"/>
              </a:ext>
            </a:extLst>
          </p:cNvPr>
          <p:cNvSpPr txBox="1">
            <a:spLocks noGrp="1"/>
          </p:cNvSpPr>
          <p:nvPr>
            <p:ph type="subTitle" idx="1"/>
          </p:nvPr>
        </p:nvSpPr>
        <p:spPr>
          <a:xfrm>
            <a:off x="1524000" y="3782332"/>
            <a:ext cx="9144000" cy="165576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400"/>
              <a:buNone/>
            </a:pPr>
            <a:r>
              <a:rPr lang="fi-FI" sz="2200" dirty="0"/>
              <a:t>Oppikirjan tehtävien vastaukset</a:t>
            </a:r>
            <a:endParaRPr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5625FF0-2ADA-4718-9F13-0395B556DDC3}"/>
              </a:ext>
            </a:extLst>
          </p:cNvPr>
          <p:cNvSpPr>
            <a:spLocks noGrp="1"/>
          </p:cNvSpPr>
          <p:nvPr>
            <p:ph type="title"/>
          </p:nvPr>
        </p:nvSpPr>
        <p:spPr>
          <a:xfrm>
            <a:off x="838200" y="365125"/>
            <a:ext cx="8828088" cy="733425"/>
          </a:xfrm>
        </p:spPr>
        <p:txBody>
          <a:bodyPr rtlCol="0">
            <a:noAutofit/>
          </a:bodyPr>
          <a:lstStyle/>
          <a:p>
            <a:pPr fontAlgn="auto">
              <a:spcAft>
                <a:spcPts val="0"/>
              </a:spcAft>
              <a:defRPr/>
            </a:pPr>
            <a:r>
              <a:rPr lang="fi-FI" sz="4200" dirty="0">
                <a:latin typeface="+mn-lt"/>
              </a:rPr>
              <a:t>1. Mitä tarkoittaa</a:t>
            </a:r>
          </a:p>
        </p:txBody>
      </p:sp>
      <p:sp>
        <p:nvSpPr>
          <p:cNvPr id="3075" name="Sisällön paikkamerkki 2">
            <a:extLst>
              <a:ext uri="{FF2B5EF4-FFF2-40B4-BE49-F238E27FC236}">
                <a16:creationId xmlns:a16="http://schemas.microsoft.com/office/drawing/2014/main" id="{4B2E3F6B-2452-43DB-9BA0-AF372E3BB025}"/>
              </a:ext>
            </a:extLst>
          </p:cNvPr>
          <p:cNvSpPr>
            <a:spLocks noGrp="1" noChangeArrowheads="1"/>
          </p:cNvSpPr>
          <p:nvPr>
            <p:ph idx="1"/>
          </p:nvPr>
        </p:nvSpPr>
        <p:spPr>
          <a:xfrm>
            <a:off x="838200" y="1543050"/>
            <a:ext cx="10515600" cy="4633913"/>
          </a:xfrm>
        </p:spPr>
        <p:txBody>
          <a:bodyPr/>
          <a:lstStyle/>
          <a:p>
            <a:pPr marL="457200" indent="-457200">
              <a:lnSpc>
                <a:spcPct val="80000"/>
              </a:lnSpc>
              <a:spcBef>
                <a:spcPts val="0"/>
              </a:spcBef>
              <a:spcAft>
                <a:spcPts val="0"/>
              </a:spcAft>
              <a:buClr>
                <a:schemeClr val="dk1"/>
              </a:buClr>
              <a:buSzPts val="1800"/>
              <a:buFont typeface="Arial"/>
              <a:buAutoNum type="alphaLcParenR"/>
            </a:pPr>
            <a:r>
              <a:rPr lang="fi-FI" altLang="fi-FI" sz="2200" dirty="0">
                <a:solidFill>
                  <a:schemeClr val="dk1"/>
                </a:solidFill>
                <a:latin typeface="Calibri"/>
                <a:cs typeface="Calibri"/>
              </a:rPr>
              <a:t>keisarikultti</a:t>
            </a:r>
          </a:p>
          <a:p>
            <a:pPr marL="457200" indent="0">
              <a:lnSpc>
                <a:spcPct val="80000"/>
              </a:lnSpc>
              <a:spcBef>
                <a:spcPts val="0"/>
              </a:spcBef>
              <a:spcAft>
                <a:spcPts val="0"/>
              </a:spcAft>
              <a:buClr>
                <a:schemeClr val="dk1"/>
              </a:buClr>
              <a:buSzPts val="1800"/>
              <a:buNone/>
            </a:pPr>
            <a:r>
              <a:rPr lang="fi-FI" altLang="fi-FI" sz="2200" dirty="0">
                <a:solidFill>
                  <a:schemeClr val="dk1"/>
                </a:solidFill>
                <a:latin typeface="Calibri"/>
                <a:cs typeface="Calibri"/>
              </a:rPr>
              <a:t>Keisarikultti oli Rooman valtakunnassa kristinuskon syntyaikoina vallinnut käytäntö, joka edellytti kansalaisten uhraavan keisarille ja rukoilevan hänen menestyksensä puolesta. Keisarikultin laiminlyöminen oli rangaistava teko, ja siksi kristityt joutuivat ajoittain vainotuiksi 300-luvulle saakka.</a:t>
            </a:r>
          </a:p>
          <a:p>
            <a:pPr marL="0" indent="0">
              <a:buNone/>
            </a:pPr>
            <a:endParaRPr lang="fi-FI" altLang="fi-FI" sz="2200" dirty="0"/>
          </a:p>
          <a:p>
            <a:pPr marL="457200" indent="-457200">
              <a:lnSpc>
                <a:spcPct val="80000"/>
              </a:lnSpc>
              <a:spcBef>
                <a:spcPts val="0"/>
              </a:spcBef>
              <a:spcAft>
                <a:spcPts val="0"/>
              </a:spcAft>
              <a:buClr>
                <a:schemeClr val="dk1"/>
              </a:buClr>
              <a:buSzPts val="1800"/>
              <a:buFont typeface="+mj-lt"/>
              <a:buAutoNum type="alphaLcParenR" startAt="2"/>
            </a:pPr>
            <a:r>
              <a:rPr lang="fi-FI" altLang="fi-FI" sz="2200" dirty="0">
                <a:solidFill>
                  <a:schemeClr val="dk1"/>
                </a:solidFill>
                <a:latin typeface="Calibri"/>
                <a:cs typeface="Calibri"/>
              </a:rPr>
              <a:t>marttyyri</a:t>
            </a:r>
          </a:p>
          <a:p>
            <a:pPr marL="457200" indent="0">
              <a:lnSpc>
                <a:spcPct val="80000"/>
              </a:lnSpc>
              <a:spcBef>
                <a:spcPts val="0"/>
              </a:spcBef>
              <a:spcAft>
                <a:spcPts val="0"/>
              </a:spcAft>
              <a:buClr>
                <a:schemeClr val="dk1"/>
              </a:buClr>
              <a:buSzPts val="1800"/>
              <a:buNone/>
            </a:pPr>
            <a:r>
              <a:rPr lang="fi-FI" altLang="fi-FI" sz="2200" dirty="0">
                <a:solidFill>
                  <a:schemeClr val="dk1"/>
                </a:solidFill>
                <a:latin typeface="Calibri"/>
                <a:cs typeface="Calibri"/>
              </a:rPr>
              <a:t>Marttyyri on uskonsa tai vakaumuksensa vuoksi kuollut ihminen.</a:t>
            </a:r>
          </a:p>
          <a:p>
            <a:pPr marL="0" indent="0">
              <a:buNone/>
            </a:pPr>
            <a:endParaRPr lang="fi-FI" altLang="fi-FI" sz="2200" dirty="0"/>
          </a:p>
          <a:p>
            <a:pPr marL="457200" indent="-457200">
              <a:lnSpc>
                <a:spcPct val="80000"/>
              </a:lnSpc>
              <a:spcBef>
                <a:spcPts val="0"/>
              </a:spcBef>
              <a:spcAft>
                <a:spcPts val="0"/>
              </a:spcAft>
              <a:buClr>
                <a:schemeClr val="dk1"/>
              </a:buClr>
              <a:buSzPts val="1800"/>
              <a:buFont typeface="+mj-lt"/>
              <a:buAutoNum type="alphaLcParenR" startAt="3"/>
            </a:pPr>
            <a:r>
              <a:rPr lang="fi-FI" altLang="fi-FI" sz="2200" dirty="0">
                <a:solidFill>
                  <a:schemeClr val="dk1"/>
                </a:solidFill>
                <a:latin typeface="Calibri"/>
                <a:cs typeface="Calibri"/>
              </a:rPr>
              <a:t>lähetystyö?</a:t>
            </a:r>
          </a:p>
          <a:p>
            <a:pPr marL="457200" indent="0">
              <a:lnSpc>
                <a:spcPct val="80000"/>
              </a:lnSpc>
              <a:spcBef>
                <a:spcPts val="0"/>
              </a:spcBef>
              <a:spcAft>
                <a:spcPts val="0"/>
              </a:spcAft>
              <a:buClr>
                <a:schemeClr val="dk1"/>
              </a:buClr>
              <a:buSzPts val="1800"/>
              <a:buNone/>
            </a:pPr>
            <a:r>
              <a:rPr lang="fi-FI" altLang="fi-FI" sz="2200" dirty="0">
                <a:solidFill>
                  <a:schemeClr val="dk1"/>
                </a:solidFill>
                <a:latin typeface="Calibri"/>
                <a:cs typeface="Calibri"/>
              </a:rPr>
              <a:t>Lähetystyö oman uskontonsa levittämistä muiden uskontojen edustajille ja uskonnottomille. Esimerkiksi kristinuskoon lähetystyö on kuulunut koko sen historian ajan.</a:t>
            </a:r>
          </a:p>
        </p:txBody>
      </p:sp>
      <p:sp>
        <p:nvSpPr>
          <p:cNvPr id="3" name="Alatunnisteen paikkamerkki 2">
            <a:extLst>
              <a:ext uri="{FF2B5EF4-FFF2-40B4-BE49-F238E27FC236}">
                <a16:creationId xmlns:a16="http://schemas.microsoft.com/office/drawing/2014/main" id="{AB370220-A88D-4199-931D-DA202CA85C9A}"/>
              </a:ext>
            </a:extLst>
          </p:cNvPr>
          <p:cNvSpPr>
            <a:spLocks noGrp="1"/>
          </p:cNvSpPr>
          <p:nvPr>
            <p:ph type="ftr" sz="quarter" idx="11"/>
          </p:nvPr>
        </p:nvSpPr>
        <p:spPr/>
        <p:txBody>
          <a:bodyPr/>
          <a:lstStyle/>
          <a:p>
            <a:pPr>
              <a:defRPr/>
            </a:pPr>
            <a:r>
              <a:rPr lang="fi-FI"/>
              <a:t>4. Kristinusko Rooman valtakunnassa</a:t>
            </a:r>
            <a:endParaRPr lang="fi-FI" dirty="0"/>
          </a:p>
        </p:txBody>
      </p:sp>
      <p:sp>
        <p:nvSpPr>
          <p:cNvPr id="4" name="Dian numeron paikkamerkki 3">
            <a:extLst>
              <a:ext uri="{FF2B5EF4-FFF2-40B4-BE49-F238E27FC236}">
                <a16:creationId xmlns:a16="http://schemas.microsoft.com/office/drawing/2014/main" id="{7D46FAD7-0606-4CA6-B680-0B12E11B6C20}"/>
              </a:ext>
            </a:extLst>
          </p:cNvPr>
          <p:cNvSpPr>
            <a:spLocks noGrp="1"/>
          </p:cNvSpPr>
          <p:nvPr>
            <p:ph type="sldNum" sz="quarter" idx="12"/>
          </p:nvPr>
        </p:nvSpPr>
        <p:spPr/>
        <p:txBody>
          <a:bodyPr/>
          <a:lstStyle/>
          <a:p>
            <a:pPr>
              <a:defRPr/>
            </a:pPr>
            <a:fld id="{2901FB1B-E8C8-4B5E-B1C1-0BFDAE84AB66}" type="slidenum">
              <a:rPr lang="fi-FI" smtClean="0"/>
              <a:pPr>
                <a:defRPr/>
              </a:pPr>
              <a:t>2</a:t>
            </a:fld>
            <a:endParaRPr lang="fi-FI"/>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D1ADAAE-7C0D-42B9-8F3B-14F6FD7F7E9A}"/>
              </a:ext>
            </a:extLst>
          </p:cNvPr>
          <p:cNvSpPr>
            <a:spLocks noGrp="1"/>
          </p:cNvSpPr>
          <p:nvPr>
            <p:ph type="title"/>
          </p:nvPr>
        </p:nvSpPr>
        <p:spPr>
          <a:xfrm>
            <a:off x="838200" y="351873"/>
            <a:ext cx="8848725" cy="1191177"/>
          </a:xfrm>
        </p:spPr>
        <p:txBody>
          <a:bodyPr/>
          <a:lstStyle/>
          <a:p>
            <a:pPr fontAlgn="auto">
              <a:spcAft>
                <a:spcPts val="0"/>
              </a:spcAft>
              <a:defRPr/>
            </a:pPr>
            <a:r>
              <a:rPr lang="fi-FI" sz="4200" dirty="0">
                <a:latin typeface="+mn-lt"/>
              </a:rPr>
              <a:t>2. Mistä ja miksi kristittyjen vainot saivat alkunsa?</a:t>
            </a:r>
          </a:p>
        </p:txBody>
      </p:sp>
      <p:sp>
        <p:nvSpPr>
          <p:cNvPr id="3" name="Sisällön paikkamerkki 2">
            <a:extLst>
              <a:ext uri="{FF2B5EF4-FFF2-40B4-BE49-F238E27FC236}">
                <a16:creationId xmlns:a16="http://schemas.microsoft.com/office/drawing/2014/main" id="{D3A39562-AE99-48D4-882C-04E37F8DB433}"/>
              </a:ext>
            </a:extLst>
          </p:cNvPr>
          <p:cNvSpPr>
            <a:spLocks noGrp="1"/>
          </p:cNvSpPr>
          <p:nvPr>
            <p:ph idx="1"/>
          </p:nvPr>
        </p:nvSpPr>
        <p:spPr/>
        <p:txBody>
          <a:bodyPr/>
          <a:lstStyle/>
          <a:p>
            <a:pPr>
              <a:spcAft>
                <a:spcPts val="0"/>
              </a:spcAft>
              <a:buClr>
                <a:schemeClr val="dk1"/>
              </a:buClr>
              <a:buSzPts val="1800"/>
              <a:buFont typeface="Arial"/>
              <a:buChar char="•"/>
            </a:pPr>
            <a:r>
              <a:rPr lang="fi-FI" sz="2200" dirty="0">
                <a:solidFill>
                  <a:schemeClr val="dk1"/>
                </a:solidFill>
                <a:latin typeface="Calibri"/>
                <a:cs typeface="Calibri"/>
              </a:rPr>
              <a:t>Rooman valtakunnassa jokaisen tuli osallistua keisarikulttiin, mutta kristityt eivät katsoneet voivansa osallistua keisarin tai roomalaisten jumalien palvontaan. </a:t>
            </a:r>
          </a:p>
          <a:p>
            <a:pPr>
              <a:spcAft>
                <a:spcPts val="0"/>
              </a:spcAft>
              <a:buClr>
                <a:schemeClr val="dk1"/>
              </a:buClr>
              <a:buSzPts val="1800"/>
              <a:buFont typeface="Arial"/>
              <a:buChar char="•"/>
            </a:pPr>
            <a:r>
              <a:rPr lang="fi-FI" sz="2200" dirty="0">
                <a:solidFill>
                  <a:schemeClr val="dk1"/>
                </a:solidFill>
                <a:latin typeface="Calibri"/>
                <a:cs typeface="Calibri"/>
              </a:rPr>
              <a:t>Vallanpitäjät alkoivat pitää kristittyjä epäluotettavina ja mestauttaa heitä. </a:t>
            </a:r>
          </a:p>
          <a:p>
            <a:pPr>
              <a:spcAft>
                <a:spcPts val="0"/>
              </a:spcAft>
              <a:buClr>
                <a:schemeClr val="dk1"/>
              </a:buClr>
              <a:buSzPts val="1800"/>
              <a:buFont typeface="Arial"/>
              <a:buChar char="•"/>
            </a:pPr>
            <a:r>
              <a:rPr lang="fi-FI" sz="2200" dirty="0">
                <a:solidFill>
                  <a:schemeClr val="dk1"/>
                </a:solidFill>
                <a:latin typeface="Calibri"/>
                <a:cs typeface="Calibri"/>
              </a:rPr>
              <a:t>Varsinaiset kristittyjen vainot käynnistyivät Rooman keisari Neron aikana vuonna 64 jKr. Myöhemmät Rooman keisarit vainosivat ajoittain kristittyjä vuoteen 311 saakka. </a:t>
            </a:r>
          </a:p>
          <a:p>
            <a:pPr marL="0" indent="0">
              <a:buNone/>
            </a:pPr>
            <a:endParaRPr lang="fi-FI" dirty="0"/>
          </a:p>
        </p:txBody>
      </p:sp>
      <p:sp>
        <p:nvSpPr>
          <p:cNvPr id="4" name="Alatunnisteen paikkamerkki 3">
            <a:extLst>
              <a:ext uri="{FF2B5EF4-FFF2-40B4-BE49-F238E27FC236}">
                <a16:creationId xmlns:a16="http://schemas.microsoft.com/office/drawing/2014/main" id="{722912C3-C47A-4234-8D96-B6F089ABBA8C}"/>
              </a:ext>
            </a:extLst>
          </p:cNvPr>
          <p:cNvSpPr>
            <a:spLocks noGrp="1"/>
          </p:cNvSpPr>
          <p:nvPr>
            <p:ph type="ftr" sz="quarter" idx="11"/>
          </p:nvPr>
        </p:nvSpPr>
        <p:spPr/>
        <p:txBody>
          <a:bodyPr/>
          <a:lstStyle/>
          <a:p>
            <a:pPr>
              <a:defRPr/>
            </a:pPr>
            <a:r>
              <a:rPr lang="fi-FI"/>
              <a:t>4. Kristinusko Rooman valtakunnassa</a:t>
            </a:r>
          </a:p>
        </p:txBody>
      </p:sp>
      <p:sp>
        <p:nvSpPr>
          <p:cNvPr id="5" name="Dian numeron paikkamerkki 4">
            <a:extLst>
              <a:ext uri="{FF2B5EF4-FFF2-40B4-BE49-F238E27FC236}">
                <a16:creationId xmlns:a16="http://schemas.microsoft.com/office/drawing/2014/main" id="{099C1E3F-C84A-4DD4-822D-221BC5E25BAC}"/>
              </a:ext>
            </a:extLst>
          </p:cNvPr>
          <p:cNvSpPr>
            <a:spLocks noGrp="1"/>
          </p:cNvSpPr>
          <p:nvPr>
            <p:ph type="sldNum" sz="quarter" idx="12"/>
          </p:nvPr>
        </p:nvSpPr>
        <p:spPr/>
        <p:txBody>
          <a:bodyPr/>
          <a:lstStyle/>
          <a:p>
            <a:pPr>
              <a:defRPr/>
            </a:pPr>
            <a:fld id="{2901FB1B-E8C8-4B5E-B1C1-0BFDAE84AB66}" type="slidenum">
              <a:rPr lang="fi-FI" smtClean="0"/>
              <a:pPr>
                <a:defRPr/>
              </a:pPr>
              <a:t>3</a:t>
            </a:fld>
            <a:endParaRPr lang="fi-FI"/>
          </a:p>
        </p:txBody>
      </p:sp>
    </p:spTree>
    <p:extLst>
      <p:ext uri="{BB962C8B-B14F-4D97-AF65-F5344CB8AC3E}">
        <p14:creationId xmlns:p14="http://schemas.microsoft.com/office/powerpoint/2010/main" val="656410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75CCBA0-40DF-468D-B57E-9A21652FAE22}"/>
              </a:ext>
            </a:extLst>
          </p:cNvPr>
          <p:cNvSpPr>
            <a:spLocks noGrp="1"/>
          </p:cNvSpPr>
          <p:nvPr>
            <p:ph type="title"/>
          </p:nvPr>
        </p:nvSpPr>
        <p:spPr>
          <a:xfrm>
            <a:off x="838200" y="365125"/>
            <a:ext cx="8934450" cy="1325563"/>
          </a:xfrm>
        </p:spPr>
        <p:txBody>
          <a:bodyPr/>
          <a:lstStyle/>
          <a:p>
            <a:pPr fontAlgn="auto">
              <a:spcAft>
                <a:spcPts val="0"/>
              </a:spcAft>
              <a:defRPr/>
            </a:pPr>
            <a:r>
              <a:rPr lang="fi-FI" sz="4200" dirty="0">
                <a:latin typeface="+mn-lt"/>
              </a:rPr>
              <a:t>3. Miten keisari Konstantinus Suuri vaikutti kristinuskon asemaan?</a:t>
            </a:r>
          </a:p>
        </p:txBody>
      </p:sp>
      <p:sp>
        <p:nvSpPr>
          <p:cNvPr id="3" name="Sisällön paikkamerkki 2">
            <a:extLst>
              <a:ext uri="{FF2B5EF4-FFF2-40B4-BE49-F238E27FC236}">
                <a16:creationId xmlns:a16="http://schemas.microsoft.com/office/drawing/2014/main" id="{470A3B00-CDDF-4008-AE21-F1FD26FF84B5}"/>
              </a:ext>
            </a:extLst>
          </p:cNvPr>
          <p:cNvSpPr>
            <a:spLocks noGrp="1"/>
          </p:cNvSpPr>
          <p:nvPr>
            <p:ph idx="1"/>
          </p:nvPr>
        </p:nvSpPr>
        <p:spPr>
          <a:xfrm>
            <a:off x="838200" y="1933575"/>
            <a:ext cx="10515600" cy="4243388"/>
          </a:xfrm>
        </p:spPr>
        <p:txBody>
          <a:bodyPr/>
          <a:lstStyle/>
          <a:p>
            <a:pPr>
              <a:spcAft>
                <a:spcPts val="0"/>
              </a:spcAft>
              <a:buClr>
                <a:schemeClr val="dk1"/>
              </a:buClr>
              <a:buSzPts val="1800"/>
              <a:buFont typeface="Arial"/>
              <a:buChar char="•"/>
            </a:pPr>
            <a:r>
              <a:rPr lang="fi-FI" sz="2200" dirty="0">
                <a:solidFill>
                  <a:schemeClr val="dk1"/>
                </a:solidFill>
                <a:latin typeface="Calibri"/>
                <a:cs typeface="Calibri"/>
              </a:rPr>
              <a:t>Keisari Konstantinus uskoi olevansa Jumalan valittu, jonka tehtävänä oli yhdistää hajallaan oleva Rooman valtakunta, ja hän hyödynsi tässä kristinuskoa.</a:t>
            </a:r>
          </a:p>
          <a:p>
            <a:pPr>
              <a:spcAft>
                <a:spcPts val="0"/>
              </a:spcAft>
              <a:buClr>
                <a:schemeClr val="dk1"/>
              </a:buClr>
              <a:buSzPts val="1800"/>
              <a:buFont typeface="Arial"/>
              <a:buChar char="•"/>
            </a:pPr>
            <a:r>
              <a:rPr lang="fi-FI" sz="2200" dirty="0">
                <a:solidFill>
                  <a:schemeClr val="dk1"/>
                </a:solidFill>
                <a:latin typeface="Calibri"/>
                <a:cs typeface="Calibri"/>
              </a:rPr>
              <a:t>Konstantinuksen aikaan kirkko sai keisarilta rahalahjoituksia, oikeuden omistaa maata ja muuta omaisuutta.</a:t>
            </a:r>
          </a:p>
          <a:p>
            <a:pPr>
              <a:spcAft>
                <a:spcPts val="0"/>
              </a:spcAft>
              <a:buClr>
                <a:schemeClr val="dk1"/>
              </a:buClr>
              <a:buSzPts val="1800"/>
              <a:buFont typeface="Arial"/>
              <a:buChar char="•"/>
            </a:pPr>
            <a:r>
              <a:rPr lang="fi-FI" sz="2200" dirty="0">
                <a:solidFill>
                  <a:schemeClr val="dk1"/>
                </a:solidFill>
                <a:latin typeface="Calibri"/>
                <a:cs typeface="Calibri"/>
              </a:rPr>
              <a:t>Konstantinus edisti kirkkojen rakentamista, ja sunnuntai määrättiin koko valtakunnassa yleiseksi lepopäiväksi vuonna 321 jKr.</a:t>
            </a:r>
          </a:p>
          <a:p>
            <a:pPr>
              <a:spcAft>
                <a:spcPts val="0"/>
              </a:spcAft>
              <a:buClr>
                <a:schemeClr val="dk1"/>
              </a:buClr>
              <a:buSzPts val="1800"/>
              <a:buFont typeface="Arial"/>
              <a:buChar char="•"/>
            </a:pPr>
            <a:r>
              <a:rPr lang="fi-FI" sz="2200" dirty="0">
                <a:solidFill>
                  <a:schemeClr val="dk1"/>
                </a:solidFill>
                <a:latin typeface="Calibri"/>
                <a:cs typeface="Calibri"/>
              </a:rPr>
              <a:t>Konstantinus siirsi koko valtakunnan pääkaupungin Roomasta kristinuskon ydinalueelle </a:t>
            </a:r>
            <a:r>
              <a:rPr lang="fi-FI" sz="2200" dirty="0" err="1">
                <a:solidFill>
                  <a:schemeClr val="dk1"/>
                </a:solidFill>
                <a:latin typeface="Calibri"/>
                <a:cs typeface="Calibri"/>
              </a:rPr>
              <a:t>Byzantioniin</a:t>
            </a:r>
            <a:r>
              <a:rPr lang="fi-FI" sz="2200" dirty="0">
                <a:solidFill>
                  <a:schemeClr val="dk1"/>
                </a:solidFill>
                <a:latin typeface="Calibri"/>
                <a:cs typeface="Calibri"/>
              </a:rPr>
              <a:t> (myöhemmin Konstantinopoli ja nykyään Istanbul).</a:t>
            </a:r>
          </a:p>
          <a:p>
            <a:pPr>
              <a:spcAft>
                <a:spcPts val="0"/>
              </a:spcAft>
              <a:buClr>
                <a:schemeClr val="dk1"/>
              </a:buClr>
              <a:buSzPts val="1800"/>
              <a:buFont typeface="Arial"/>
              <a:buChar char="•"/>
            </a:pPr>
            <a:r>
              <a:rPr lang="fi-FI" sz="2200" dirty="0">
                <a:solidFill>
                  <a:schemeClr val="dk1"/>
                </a:solidFill>
                <a:latin typeface="Calibri"/>
                <a:cs typeface="Calibri"/>
              </a:rPr>
              <a:t>Konstantinus siis muutti kristinuskon sallituksi uskonnoksi Rooman valtakunnassa ja liitti sen tiiviisti valtion yhteyteen.</a:t>
            </a:r>
          </a:p>
        </p:txBody>
      </p:sp>
      <p:sp>
        <p:nvSpPr>
          <p:cNvPr id="4" name="Alatunnisteen paikkamerkki 3">
            <a:extLst>
              <a:ext uri="{FF2B5EF4-FFF2-40B4-BE49-F238E27FC236}">
                <a16:creationId xmlns:a16="http://schemas.microsoft.com/office/drawing/2014/main" id="{4CB1F5B8-189A-494F-AC6A-AC3F8C28B142}"/>
              </a:ext>
            </a:extLst>
          </p:cNvPr>
          <p:cNvSpPr>
            <a:spLocks noGrp="1"/>
          </p:cNvSpPr>
          <p:nvPr>
            <p:ph type="ftr" sz="quarter" idx="11"/>
          </p:nvPr>
        </p:nvSpPr>
        <p:spPr/>
        <p:txBody>
          <a:bodyPr/>
          <a:lstStyle/>
          <a:p>
            <a:pPr>
              <a:defRPr/>
            </a:pPr>
            <a:r>
              <a:rPr lang="fi-FI"/>
              <a:t>4. Kristinusko Rooman valtakunnassa</a:t>
            </a:r>
          </a:p>
        </p:txBody>
      </p:sp>
      <p:sp>
        <p:nvSpPr>
          <p:cNvPr id="5" name="Dian numeron paikkamerkki 4">
            <a:extLst>
              <a:ext uri="{FF2B5EF4-FFF2-40B4-BE49-F238E27FC236}">
                <a16:creationId xmlns:a16="http://schemas.microsoft.com/office/drawing/2014/main" id="{A281F9A9-F70E-4C9C-8EC5-D30A34955873}"/>
              </a:ext>
            </a:extLst>
          </p:cNvPr>
          <p:cNvSpPr>
            <a:spLocks noGrp="1"/>
          </p:cNvSpPr>
          <p:nvPr>
            <p:ph type="sldNum" sz="quarter" idx="12"/>
          </p:nvPr>
        </p:nvSpPr>
        <p:spPr/>
        <p:txBody>
          <a:bodyPr/>
          <a:lstStyle/>
          <a:p>
            <a:pPr>
              <a:defRPr/>
            </a:pPr>
            <a:fld id="{2901FB1B-E8C8-4B5E-B1C1-0BFDAE84AB66}" type="slidenum">
              <a:rPr lang="fi-FI" smtClean="0"/>
              <a:pPr>
                <a:defRPr/>
              </a:pPr>
              <a:t>4</a:t>
            </a:fld>
            <a:endParaRPr lang="fi-FI"/>
          </a:p>
        </p:txBody>
      </p:sp>
    </p:spTree>
    <p:extLst>
      <p:ext uri="{BB962C8B-B14F-4D97-AF65-F5344CB8AC3E}">
        <p14:creationId xmlns:p14="http://schemas.microsoft.com/office/powerpoint/2010/main" val="35583270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C1A2177-F1DF-407C-BE36-178A7A277B63}"/>
              </a:ext>
            </a:extLst>
          </p:cNvPr>
          <p:cNvSpPr>
            <a:spLocks noGrp="1"/>
          </p:cNvSpPr>
          <p:nvPr>
            <p:ph type="title"/>
          </p:nvPr>
        </p:nvSpPr>
        <p:spPr>
          <a:xfrm>
            <a:off x="838200" y="365126"/>
            <a:ext cx="8858250" cy="1844674"/>
          </a:xfrm>
        </p:spPr>
        <p:txBody>
          <a:bodyPr/>
          <a:lstStyle/>
          <a:p>
            <a:pPr fontAlgn="auto">
              <a:spcAft>
                <a:spcPts val="0"/>
              </a:spcAft>
              <a:defRPr/>
            </a:pPr>
            <a:r>
              <a:rPr lang="fi-FI" sz="2800" dirty="0">
                <a:latin typeface="+mn-lt"/>
              </a:rPr>
              <a:t>4. Kristittyjen määrästä ensimmäisinä vuosisatoina ei ole olemassa tarkkaa tietoa. Tutustu sivun 37 taulukoon jossa tutkijat ovat esittäneet arvion kristittyjen määrän kasvusta. Mikä voisi olla mielestäsi tärkein syy siihen, miksi kristinuskon kannattajamäärä kasvoi 40–300-luvuilla?</a:t>
            </a:r>
          </a:p>
        </p:txBody>
      </p:sp>
      <p:sp>
        <p:nvSpPr>
          <p:cNvPr id="3" name="Sisällön paikkamerkki 2">
            <a:extLst>
              <a:ext uri="{FF2B5EF4-FFF2-40B4-BE49-F238E27FC236}">
                <a16:creationId xmlns:a16="http://schemas.microsoft.com/office/drawing/2014/main" id="{F61AF5D6-7337-4534-9D1E-596C87736DD0}"/>
              </a:ext>
            </a:extLst>
          </p:cNvPr>
          <p:cNvSpPr>
            <a:spLocks noGrp="1"/>
          </p:cNvSpPr>
          <p:nvPr>
            <p:ph idx="1"/>
          </p:nvPr>
        </p:nvSpPr>
        <p:spPr>
          <a:xfrm>
            <a:off x="838200" y="2524126"/>
            <a:ext cx="10515600" cy="3738564"/>
          </a:xfrm>
        </p:spPr>
        <p:txBody>
          <a:bodyPr/>
          <a:lstStyle/>
          <a:p>
            <a:pPr>
              <a:spcAft>
                <a:spcPts val="0"/>
              </a:spcAft>
              <a:buClr>
                <a:schemeClr val="dk1"/>
              </a:buClr>
              <a:buSzPts val="1800"/>
              <a:buFont typeface="Arial"/>
              <a:buChar char="•"/>
            </a:pPr>
            <a:r>
              <a:rPr lang="fi-FI" sz="2200" dirty="0">
                <a:solidFill>
                  <a:schemeClr val="dk1"/>
                </a:solidFill>
                <a:latin typeface="Calibri"/>
                <a:cs typeface="Calibri"/>
              </a:rPr>
              <a:t>Kristityt tekivät ahkerasti lähetystyötä. </a:t>
            </a:r>
          </a:p>
          <a:p>
            <a:pPr>
              <a:spcAft>
                <a:spcPts val="0"/>
              </a:spcAft>
              <a:buClr>
                <a:schemeClr val="dk1"/>
              </a:buClr>
              <a:buSzPts val="1800"/>
              <a:buFont typeface="Arial"/>
              <a:buChar char="•"/>
            </a:pPr>
            <a:r>
              <a:rPr lang="fi-FI" sz="2200" dirty="0">
                <a:solidFill>
                  <a:schemeClr val="dk1"/>
                </a:solidFill>
                <a:latin typeface="Calibri"/>
                <a:cs typeface="Calibri"/>
              </a:rPr>
              <a:t>Vallitsevat olosuhteet olivat suotuisia kristinuskon leviämiselle (esimerkiksi rauhan aika, hyvät kulkuyhteydet ja kaupungistuminen).</a:t>
            </a:r>
          </a:p>
          <a:p>
            <a:pPr>
              <a:spcAft>
                <a:spcPts val="0"/>
              </a:spcAft>
              <a:buClr>
                <a:schemeClr val="dk1"/>
              </a:buClr>
              <a:buSzPts val="1800"/>
              <a:buFont typeface="Arial"/>
              <a:buChar char="•"/>
            </a:pPr>
            <a:r>
              <a:rPr lang="fi-FI" sz="2200" dirty="0">
                <a:solidFill>
                  <a:schemeClr val="dk1"/>
                </a:solidFill>
                <a:latin typeface="Calibri"/>
                <a:cs typeface="Calibri"/>
              </a:rPr>
              <a:t>Vainot ja marttyyrius tekivät kristinuskoa tunnetuksi.</a:t>
            </a:r>
          </a:p>
          <a:p>
            <a:pPr>
              <a:spcAft>
                <a:spcPts val="0"/>
              </a:spcAft>
              <a:buClr>
                <a:schemeClr val="dk1"/>
              </a:buClr>
              <a:buSzPts val="1800"/>
              <a:buFont typeface="Arial"/>
              <a:buChar char="•"/>
            </a:pPr>
            <a:r>
              <a:rPr lang="fi-FI" sz="2200" dirty="0">
                <a:solidFill>
                  <a:schemeClr val="dk1"/>
                </a:solidFill>
                <a:latin typeface="Calibri"/>
                <a:cs typeface="Calibri"/>
              </a:rPr>
              <a:t>Kristityt eivät eristäytyneet omiin yhteisöihinsä, vaan monet heistä toteuttivat lähimmäisenrakkautta kaikkia ihmisiä kohtaan.</a:t>
            </a:r>
          </a:p>
          <a:p>
            <a:pPr>
              <a:spcAft>
                <a:spcPts val="0"/>
              </a:spcAft>
              <a:buClr>
                <a:schemeClr val="dk1"/>
              </a:buClr>
              <a:buSzPts val="1800"/>
              <a:buFont typeface="Arial"/>
              <a:buChar char="•"/>
            </a:pPr>
            <a:r>
              <a:rPr lang="fi-FI" sz="2200" dirty="0">
                <a:solidFill>
                  <a:schemeClr val="dk1"/>
                </a:solidFill>
                <a:latin typeface="Calibri"/>
                <a:cs typeface="Calibri"/>
              </a:rPr>
              <a:t>Kristinuskon sanoma kiinnosti ihmisiä, ja opetus ihmisten välisestä tasa-arvosta saattoi parantaa naisten ja orjien asemaa.</a:t>
            </a:r>
          </a:p>
          <a:p>
            <a:pPr>
              <a:spcAft>
                <a:spcPts val="0"/>
              </a:spcAft>
              <a:buClr>
                <a:schemeClr val="dk1"/>
              </a:buClr>
              <a:buSzPts val="1800"/>
              <a:buFont typeface="Arial"/>
              <a:buChar char="•"/>
            </a:pPr>
            <a:r>
              <a:rPr lang="fi-FI" sz="2200" dirty="0">
                <a:solidFill>
                  <a:schemeClr val="dk1"/>
                </a:solidFill>
                <a:latin typeface="Calibri"/>
                <a:cs typeface="Calibri"/>
              </a:rPr>
              <a:t>Keisari Konstantinus salli kristinuskon harjoittamisen ja alkoi suosimaan sitä, joten kristittyjen määrä nousi valtavasti 300-luvulla.</a:t>
            </a:r>
          </a:p>
        </p:txBody>
      </p:sp>
      <p:sp>
        <p:nvSpPr>
          <p:cNvPr id="4" name="Alatunnisteen paikkamerkki 3">
            <a:extLst>
              <a:ext uri="{FF2B5EF4-FFF2-40B4-BE49-F238E27FC236}">
                <a16:creationId xmlns:a16="http://schemas.microsoft.com/office/drawing/2014/main" id="{D4A6E78A-845B-4C41-B289-D3BA4626E4A4}"/>
              </a:ext>
            </a:extLst>
          </p:cNvPr>
          <p:cNvSpPr>
            <a:spLocks noGrp="1"/>
          </p:cNvSpPr>
          <p:nvPr>
            <p:ph type="ftr" sz="quarter" idx="11"/>
          </p:nvPr>
        </p:nvSpPr>
        <p:spPr/>
        <p:txBody>
          <a:bodyPr/>
          <a:lstStyle/>
          <a:p>
            <a:pPr>
              <a:defRPr/>
            </a:pPr>
            <a:r>
              <a:rPr lang="fi-FI"/>
              <a:t>4. Kristinusko Rooman valtakunnassa</a:t>
            </a:r>
          </a:p>
        </p:txBody>
      </p:sp>
      <p:sp>
        <p:nvSpPr>
          <p:cNvPr id="5" name="Dian numeron paikkamerkki 4">
            <a:extLst>
              <a:ext uri="{FF2B5EF4-FFF2-40B4-BE49-F238E27FC236}">
                <a16:creationId xmlns:a16="http://schemas.microsoft.com/office/drawing/2014/main" id="{7A4BF349-EF0E-4EAF-9CE3-5F25594A5AA3}"/>
              </a:ext>
            </a:extLst>
          </p:cNvPr>
          <p:cNvSpPr>
            <a:spLocks noGrp="1"/>
          </p:cNvSpPr>
          <p:nvPr>
            <p:ph type="sldNum" sz="quarter" idx="12"/>
          </p:nvPr>
        </p:nvSpPr>
        <p:spPr/>
        <p:txBody>
          <a:bodyPr/>
          <a:lstStyle/>
          <a:p>
            <a:pPr>
              <a:defRPr/>
            </a:pPr>
            <a:fld id="{2901FB1B-E8C8-4B5E-B1C1-0BFDAE84AB66}" type="slidenum">
              <a:rPr lang="fi-FI" smtClean="0"/>
              <a:pPr>
                <a:defRPr/>
              </a:pPr>
              <a:t>5</a:t>
            </a:fld>
            <a:endParaRPr lang="fi-FI"/>
          </a:p>
        </p:txBody>
      </p:sp>
    </p:spTree>
    <p:extLst>
      <p:ext uri="{BB962C8B-B14F-4D97-AF65-F5344CB8AC3E}">
        <p14:creationId xmlns:p14="http://schemas.microsoft.com/office/powerpoint/2010/main" val="1527936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98C7573-E45D-45A0-973F-3744847F568F}"/>
              </a:ext>
            </a:extLst>
          </p:cNvPr>
          <p:cNvSpPr>
            <a:spLocks noGrp="1"/>
          </p:cNvSpPr>
          <p:nvPr>
            <p:ph type="title"/>
          </p:nvPr>
        </p:nvSpPr>
        <p:spPr>
          <a:xfrm>
            <a:off x="838200" y="365125"/>
            <a:ext cx="9048750" cy="1444625"/>
          </a:xfrm>
        </p:spPr>
        <p:txBody>
          <a:bodyPr/>
          <a:lstStyle/>
          <a:p>
            <a:pPr fontAlgn="auto">
              <a:spcAft>
                <a:spcPts val="0"/>
              </a:spcAft>
              <a:defRPr/>
            </a:pPr>
            <a:r>
              <a:rPr lang="fi-FI" sz="4200" dirty="0">
                <a:latin typeface="+mn-lt"/>
              </a:rPr>
              <a:t>5. Mitä yksittäinen ihminen voi mielestäsi tehdä estääkseen muiden ihmisen vainoamisen?</a:t>
            </a:r>
          </a:p>
        </p:txBody>
      </p:sp>
      <p:sp>
        <p:nvSpPr>
          <p:cNvPr id="3" name="Sisällön paikkamerkki 2">
            <a:extLst>
              <a:ext uri="{FF2B5EF4-FFF2-40B4-BE49-F238E27FC236}">
                <a16:creationId xmlns:a16="http://schemas.microsoft.com/office/drawing/2014/main" id="{DCC21C03-094B-41FB-AE7C-6523E6EA4C16}"/>
              </a:ext>
            </a:extLst>
          </p:cNvPr>
          <p:cNvSpPr>
            <a:spLocks noGrp="1"/>
          </p:cNvSpPr>
          <p:nvPr>
            <p:ph idx="1"/>
          </p:nvPr>
        </p:nvSpPr>
        <p:spPr>
          <a:xfrm>
            <a:off x="838200" y="2200275"/>
            <a:ext cx="10515600" cy="3976688"/>
          </a:xfrm>
        </p:spPr>
        <p:txBody>
          <a:bodyPr/>
          <a:lstStyle/>
          <a:p>
            <a:pPr>
              <a:spcAft>
                <a:spcPts val="0"/>
              </a:spcAft>
              <a:buClr>
                <a:schemeClr val="dk1"/>
              </a:buClr>
              <a:buSzPts val="1800"/>
              <a:buFont typeface="Arial"/>
              <a:buChar char="•"/>
            </a:pPr>
            <a:r>
              <a:rPr lang="fi-FI" sz="2200" dirty="0">
                <a:solidFill>
                  <a:schemeClr val="dk1"/>
                </a:solidFill>
                <a:latin typeface="Calibri"/>
                <a:cs typeface="Calibri"/>
              </a:rPr>
              <a:t>Yksittäinen ihminen </a:t>
            </a:r>
            <a:r>
              <a:rPr lang="fi-FI" sz="2200">
                <a:solidFill>
                  <a:schemeClr val="dk1"/>
                </a:solidFill>
                <a:latin typeface="Calibri"/>
                <a:cs typeface="Calibri"/>
              </a:rPr>
              <a:t>voi esimerkiksi</a:t>
            </a:r>
            <a:endParaRPr lang="fi-FI" sz="2200" dirty="0">
              <a:solidFill>
                <a:schemeClr val="dk1"/>
              </a:solidFill>
              <a:latin typeface="Calibri"/>
              <a:cs typeface="Calibri"/>
            </a:endParaRPr>
          </a:p>
          <a:p>
            <a:pPr lvl="1">
              <a:spcAft>
                <a:spcPts val="0"/>
              </a:spcAft>
              <a:buClr>
                <a:schemeClr val="dk1"/>
              </a:buClr>
              <a:buSzPts val="1800"/>
              <a:buFont typeface="Calibri"/>
              <a:buChar char="̶"/>
            </a:pPr>
            <a:r>
              <a:rPr lang="fi-FI" sz="2200" dirty="0">
                <a:solidFill>
                  <a:schemeClr val="dk1"/>
                </a:solidFill>
                <a:latin typeface="Calibri"/>
                <a:cs typeface="Calibri"/>
              </a:rPr>
              <a:t>olla levittämättä väärää tietoa tai vihapuhetta mistään ihmisryhmästä</a:t>
            </a:r>
          </a:p>
          <a:p>
            <a:pPr lvl="1">
              <a:spcAft>
                <a:spcPts val="0"/>
              </a:spcAft>
              <a:buClr>
                <a:schemeClr val="dk1"/>
              </a:buClr>
              <a:buSzPts val="1800"/>
              <a:buFont typeface="Calibri"/>
              <a:buChar char="̶"/>
            </a:pPr>
            <a:r>
              <a:rPr lang="fi-FI" sz="2200" dirty="0">
                <a:solidFill>
                  <a:schemeClr val="dk1"/>
                </a:solidFill>
                <a:latin typeface="Calibri"/>
                <a:cs typeface="Calibri"/>
              </a:rPr>
              <a:t>puolustaa ihmisiä, joita kohdellaan huonosti, eikä suostua syrjimään muita esimerkiksi koulussa tai työpaikalla</a:t>
            </a:r>
          </a:p>
          <a:p>
            <a:pPr lvl="1">
              <a:spcAft>
                <a:spcPts val="0"/>
              </a:spcAft>
              <a:buClr>
                <a:schemeClr val="dk1"/>
              </a:buClr>
              <a:buSzPts val="1800"/>
              <a:buFont typeface="Calibri"/>
              <a:buChar char="̶"/>
            </a:pPr>
            <a:r>
              <a:rPr lang="fi-FI" sz="2200" dirty="0">
                <a:solidFill>
                  <a:schemeClr val="dk1"/>
                </a:solidFill>
                <a:latin typeface="Calibri"/>
                <a:cs typeface="Calibri"/>
              </a:rPr>
              <a:t>kunnioittaa ihmisoikeuksia kaikin tavoin omassa elämässään</a:t>
            </a:r>
          </a:p>
          <a:p>
            <a:pPr lvl="1">
              <a:spcAft>
                <a:spcPts val="0"/>
              </a:spcAft>
              <a:buClr>
                <a:schemeClr val="dk1"/>
              </a:buClr>
              <a:buSzPts val="1800"/>
              <a:buFont typeface="Calibri"/>
              <a:buChar char="̶"/>
            </a:pPr>
            <a:r>
              <a:rPr lang="fi-FI" sz="2200" dirty="0">
                <a:solidFill>
                  <a:schemeClr val="dk1"/>
                </a:solidFill>
                <a:latin typeface="Calibri"/>
                <a:cs typeface="Calibri"/>
              </a:rPr>
              <a:t>pyrkiä vaikuttamaan valtion toimiin esimerkiksi äänestämisen tai protestien kautta</a:t>
            </a:r>
          </a:p>
          <a:p>
            <a:pPr lvl="1">
              <a:spcAft>
                <a:spcPts val="0"/>
              </a:spcAft>
              <a:buClr>
                <a:schemeClr val="dk1"/>
              </a:buClr>
              <a:buSzPts val="1800"/>
              <a:buFont typeface="Calibri"/>
              <a:buChar char="̶"/>
            </a:pPr>
            <a:r>
              <a:rPr lang="fi-FI" sz="2200" dirty="0">
                <a:solidFill>
                  <a:schemeClr val="dk1"/>
                </a:solidFill>
                <a:latin typeface="Calibri"/>
                <a:cs typeface="Calibri"/>
              </a:rPr>
              <a:t>kerätä samaa asiaa ajavia ihmisiä toimimaan yhdessä vainoamisen estämiseksi </a:t>
            </a:r>
          </a:p>
          <a:p>
            <a:pPr lvl="1">
              <a:spcAft>
                <a:spcPts val="0"/>
              </a:spcAft>
              <a:buClr>
                <a:schemeClr val="dk1"/>
              </a:buClr>
              <a:buSzPts val="1800"/>
              <a:buFont typeface="Calibri"/>
              <a:buChar char="̶"/>
            </a:pPr>
            <a:r>
              <a:rPr lang="fi-FI" sz="2200" dirty="0">
                <a:solidFill>
                  <a:schemeClr val="dk1"/>
                </a:solidFill>
                <a:latin typeface="Calibri"/>
                <a:cs typeface="Calibri"/>
              </a:rPr>
              <a:t>hakeutua järjestöihin, joiden parissa on mahdollisuus vaikuttaa asioihin</a:t>
            </a:r>
          </a:p>
          <a:p>
            <a:pPr lvl="1">
              <a:spcAft>
                <a:spcPts val="0"/>
              </a:spcAft>
              <a:buClr>
                <a:schemeClr val="dk1"/>
              </a:buClr>
              <a:buSzPts val="1800"/>
              <a:buFont typeface="Calibri"/>
              <a:buChar char="̶"/>
            </a:pPr>
            <a:r>
              <a:rPr lang="fi-FI" sz="2200" dirty="0">
                <a:solidFill>
                  <a:schemeClr val="dk1"/>
                </a:solidFill>
                <a:latin typeface="Calibri"/>
                <a:cs typeface="Calibri"/>
              </a:rPr>
              <a:t>levittää tietoa kaltoinkohtelusta ja vainoista.</a:t>
            </a:r>
          </a:p>
        </p:txBody>
      </p:sp>
      <p:sp>
        <p:nvSpPr>
          <p:cNvPr id="4" name="Alatunnisteen paikkamerkki 3">
            <a:extLst>
              <a:ext uri="{FF2B5EF4-FFF2-40B4-BE49-F238E27FC236}">
                <a16:creationId xmlns:a16="http://schemas.microsoft.com/office/drawing/2014/main" id="{F2210097-274F-4CF1-A170-60BAE4B2D6D9}"/>
              </a:ext>
            </a:extLst>
          </p:cNvPr>
          <p:cNvSpPr>
            <a:spLocks noGrp="1"/>
          </p:cNvSpPr>
          <p:nvPr>
            <p:ph type="ftr" sz="quarter" idx="11"/>
          </p:nvPr>
        </p:nvSpPr>
        <p:spPr/>
        <p:txBody>
          <a:bodyPr/>
          <a:lstStyle/>
          <a:p>
            <a:pPr>
              <a:defRPr/>
            </a:pPr>
            <a:r>
              <a:rPr lang="fi-FI"/>
              <a:t>4. Kristinusko Rooman valtakunnassa</a:t>
            </a:r>
          </a:p>
        </p:txBody>
      </p:sp>
      <p:sp>
        <p:nvSpPr>
          <p:cNvPr id="5" name="Dian numeron paikkamerkki 4">
            <a:extLst>
              <a:ext uri="{FF2B5EF4-FFF2-40B4-BE49-F238E27FC236}">
                <a16:creationId xmlns:a16="http://schemas.microsoft.com/office/drawing/2014/main" id="{58CA6039-031E-47FF-9AE9-33555BDFE719}"/>
              </a:ext>
            </a:extLst>
          </p:cNvPr>
          <p:cNvSpPr>
            <a:spLocks noGrp="1"/>
          </p:cNvSpPr>
          <p:nvPr>
            <p:ph type="sldNum" sz="quarter" idx="12"/>
          </p:nvPr>
        </p:nvSpPr>
        <p:spPr/>
        <p:txBody>
          <a:bodyPr/>
          <a:lstStyle/>
          <a:p>
            <a:pPr>
              <a:defRPr/>
            </a:pPr>
            <a:fld id="{2901FB1B-E8C8-4B5E-B1C1-0BFDAE84AB66}" type="slidenum">
              <a:rPr lang="fi-FI" smtClean="0"/>
              <a:pPr>
                <a:defRPr/>
              </a:pPr>
              <a:t>6</a:t>
            </a:fld>
            <a:endParaRPr lang="fi-FI"/>
          </a:p>
        </p:txBody>
      </p:sp>
    </p:spTree>
    <p:extLst>
      <p:ext uri="{BB962C8B-B14F-4D97-AF65-F5344CB8AC3E}">
        <p14:creationId xmlns:p14="http://schemas.microsoft.com/office/powerpoint/2010/main" val="1868492400"/>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TotalTime>
  <Words>458</Words>
  <Application>Microsoft Office PowerPoint</Application>
  <PresentationFormat>Laajakuva</PresentationFormat>
  <Paragraphs>47</Paragraphs>
  <Slides>6</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6</vt:i4>
      </vt:variant>
    </vt:vector>
  </HeadingPairs>
  <TitlesOfParts>
    <vt:vector size="10" baseType="lpstr">
      <vt:lpstr>Arial</vt:lpstr>
      <vt:lpstr>Calibri</vt:lpstr>
      <vt:lpstr>Calibri Light</vt:lpstr>
      <vt:lpstr>Office-teema</vt:lpstr>
      <vt:lpstr>4. Kristinusko Rooman valtakunnassa</vt:lpstr>
      <vt:lpstr>1. Mitä tarkoittaa</vt:lpstr>
      <vt:lpstr>2. Mistä ja miksi kristittyjen vainot saivat alkunsa?</vt:lpstr>
      <vt:lpstr>3. Miten keisari Konstantinus Suuri vaikutti kristinuskon asemaan?</vt:lpstr>
      <vt:lpstr>4. Kristittyjen määrästä ensimmäisinä vuosisatoina ei ole olemassa tarkkaa tietoa. Tutustu sivun 37 taulukoon jossa tutkijat ovat esittäneet arvion kristittyjen määrän kasvusta. Mikä voisi olla mielestäsi tärkein syy siihen, miksi kristinuskon kannattajamäärä kasvoi 40–300-luvuilla?</vt:lpstr>
      <vt:lpstr>5. Mitä yksittäinen ihminen voi mielestäsi tehdä estääkseen muiden ihmisen vainoamisen?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Diaesityksen otsikko, koko 48</dc:title>
  <dc:creator>Taina Vuokko</dc:creator>
  <cp:lastModifiedBy>Taina Vuokko</cp:lastModifiedBy>
  <cp:revision>12</cp:revision>
  <dcterms:created xsi:type="dcterms:W3CDTF">2021-06-01T16:07:13Z</dcterms:created>
  <dcterms:modified xsi:type="dcterms:W3CDTF">2021-10-20T11:33:47Z</dcterms:modified>
</cp:coreProperties>
</file>