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5" r:id="rId3"/>
    <p:sldId id="257" r:id="rId4"/>
    <p:sldId id="264" r:id="rId5"/>
    <p:sldId id="258" r:id="rId6"/>
    <p:sldId id="259" r:id="rId7"/>
    <p:sldId id="260" r:id="rId8"/>
    <p:sldId id="261" r:id="rId9"/>
    <p:sldId id="262" r:id="rId10"/>
    <p:sldId id="263" r:id="rId11"/>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2"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51B72-27CE-40BA-9C7A-A17EE35F0844}" type="datetimeFigureOut">
              <a:rPr lang="fi-FI" smtClean="0"/>
              <a:t>20.10.2021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EC046-1BB7-4E45-8F24-472DD13F5666}" type="slidenum">
              <a:rPr lang="fi-FI" smtClean="0"/>
              <a:t>‹#›</a:t>
            </a:fld>
            <a:endParaRPr lang="fi-FI"/>
          </a:p>
        </p:txBody>
      </p:sp>
    </p:spTree>
    <p:extLst>
      <p:ext uri="{BB962C8B-B14F-4D97-AF65-F5344CB8AC3E}">
        <p14:creationId xmlns:p14="http://schemas.microsoft.com/office/powerpoint/2010/main" val="221070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28B0DB0-714D-4942-B3F0-071849A47112}"/>
              </a:ext>
            </a:extLst>
          </p:cNvPr>
          <p:cNvSpPr>
            <a:spLocks noGrp="1"/>
          </p:cNvSpPr>
          <p:nvPr>
            <p:ph type="dt" sz="half" idx="10"/>
          </p:nvPr>
        </p:nvSpPr>
        <p:spPr/>
        <p:txBody>
          <a:bodyPr/>
          <a:lstStyle>
            <a:lvl1pPr>
              <a:defRPr/>
            </a:lvl1pPr>
          </a:lstStyle>
          <a:p>
            <a:pPr>
              <a:defRPr/>
            </a:pPr>
            <a:fld id="{CDAAA2C3-0082-4A2D-85BA-A056D0F9408D}" type="datetime1">
              <a:rPr lang="fi-FI" smtClean="0"/>
              <a:t>20.10.2021</a:t>
            </a:fld>
            <a:endParaRPr lang="fi-FI"/>
          </a:p>
        </p:txBody>
      </p:sp>
      <p:sp>
        <p:nvSpPr>
          <p:cNvPr id="5" name="Alatunnisteen paikkamerkki 4">
            <a:extLst>
              <a:ext uri="{FF2B5EF4-FFF2-40B4-BE49-F238E27FC236}">
                <a16:creationId xmlns:a16="http://schemas.microsoft.com/office/drawing/2014/main" id="{2DC707A0-A39C-4F26-82CD-CD00F91F69D6}"/>
              </a:ext>
            </a:extLst>
          </p:cNvPr>
          <p:cNvSpPr>
            <a:spLocks noGrp="1"/>
          </p:cNvSpPr>
          <p:nvPr>
            <p:ph type="ftr" sz="quarter" idx="11"/>
          </p:nvPr>
        </p:nvSpPr>
        <p:spPr/>
        <p:txBody>
          <a:bodyPr/>
          <a:lstStyle>
            <a:lvl1pPr>
              <a:defRPr/>
            </a:lvl1pPr>
          </a:lstStyle>
          <a:p>
            <a:pPr>
              <a:defRPr/>
            </a:pPr>
            <a:r>
              <a:rPr lang="fi-FI"/>
              <a:t>3. Kristinuskon synty</a:t>
            </a:r>
          </a:p>
        </p:txBody>
      </p:sp>
      <p:sp>
        <p:nvSpPr>
          <p:cNvPr id="6" name="Dian numeron paikkamerkki 5">
            <a:extLst>
              <a:ext uri="{FF2B5EF4-FFF2-40B4-BE49-F238E27FC236}">
                <a16:creationId xmlns:a16="http://schemas.microsoft.com/office/drawing/2014/main" id="{C496EA5F-C6A1-4ECC-B2D1-BC45C4EB920C}"/>
              </a:ext>
            </a:extLst>
          </p:cNvPr>
          <p:cNvSpPr>
            <a:spLocks noGrp="1"/>
          </p:cNvSpPr>
          <p:nvPr>
            <p:ph type="sldNum" sz="quarter" idx="12"/>
          </p:nvPr>
        </p:nvSpPr>
        <p:spPr/>
        <p:txBody>
          <a:bodyPr/>
          <a:lstStyle>
            <a:lvl1pPr>
              <a:defRPr/>
            </a:lvl1pPr>
          </a:lstStyle>
          <a:p>
            <a:pPr>
              <a:defRPr/>
            </a:pPr>
            <a:fld id="{0AD52959-2333-471C-8BD5-D73F1AEEC588}" type="slidenum">
              <a:rPr lang="fi-FI"/>
              <a:pPr>
                <a:defRPr/>
              </a:pPr>
              <a:t>‹#›</a:t>
            </a:fld>
            <a:endParaRPr lang="fi-FI"/>
          </a:p>
        </p:txBody>
      </p:sp>
    </p:spTree>
    <p:extLst>
      <p:ext uri="{BB962C8B-B14F-4D97-AF65-F5344CB8AC3E}">
        <p14:creationId xmlns:p14="http://schemas.microsoft.com/office/powerpoint/2010/main" val="191506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BC0CDC-B2E4-4A41-B3A8-90B22D14EFC4}"/>
              </a:ext>
            </a:extLst>
          </p:cNvPr>
          <p:cNvSpPr>
            <a:spLocks noGrp="1"/>
          </p:cNvSpPr>
          <p:nvPr>
            <p:ph type="dt" sz="half" idx="10"/>
          </p:nvPr>
        </p:nvSpPr>
        <p:spPr/>
        <p:txBody>
          <a:bodyPr/>
          <a:lstStyle>
            <a:lvl1pPr>
              <a:defRPr/>
            </a:lvl1pPr>
          </a:lstStyle>
          <a:p>
            <a:pPr>
              <a:defRPr/>
            </a:pPr>
            <a:fld id="{348F8179-DEBC-4FC9-8C92-87D73B0084EB}" type="datetime1">
              <a:rPr lang="fi-FI" smtClean="0"/>
              <a:t>20.10.2021</a:t>
            </a:fld>
            <a:endParaRPr lang="fi-FI"/>
          </a:p>
        </p:txBody>
      </p:sp>
      <p:sp>
        <p:nvSpPr>
          <p:cNvPr id="5" name="Alatunnisteen paikkamerkki 4">
            <a:extLst>
              <a:ext uri="{FF2B5EF4-FFF2-40B4-BE49-F238E27FC236}">
                <a16:creationId xmlns:a16="http://schemas.microsoft.com/office/drawing/2014/main" id="{D34DCEAF-0DCB-4DCD-99F3-820A7FBB6547}"/>
              </a:ext>
            </a:extLst>
          </p:cNvPr>
          <p:cNvSpPr>
            <a:spLocks noGrp="1"/>
          </p:cNvSpPr>
          <p:nvPr>
            <p:ph type="ftr" sz="quarter" idx="11"/>
          </p:nvPr>
        </p:nvSpPr>
        <p:spPr/>
        <p:txBody>
          <a:bodyPr/>
          <a:lstStyle>
            <a:lvl1pPr>
              <a:defRPr/>
            </a:lvl1pPr>
          </a:lstStyle>
          <a:p>
            <a:pPr>
              <a:defRPr/>
            </a:pPr>
            <a:r>
              <a:rPr lang="fi-FI"/>
              <a:t>3. Kristinuskon synty</a:t>
            </a:r>
          </a:p>
        </p:txBody>
      </p:sp>
      <p:sp>
        <p:nvSpPr>
          <p:cNvPr id="6" name="Dian numeron paikkamerkki 5">
            <a:extLst>
              <a:ext uri="{FF2B5EF4-FFF2-40B4-BE49-F238E27FC236}">
                <a16:creationId xmlns:a16="http://schemas.microsoft.com/office/drawing/2014/main" id="{F23DE28B-6A38-448D-9294-E8A4F63E94B1}"/>
              </a:ext>
            </a:extLst>
          </p:cNvPr>
          <p:cNvSpPr>
            <a:spLocks noGrp="1"/>
          </p:cNvSpPr>
          <p:nvPr>
            <p:ph type="sldNum" sz="quarter" idx="12"/>
          </p:nvPr>
        </p:nvSpPr>
        <p:spPr/>
        <p:txBody>
          <a:bodyPr/>
          <a:lstStyle>
            <a:lvl1pPr>
              <a:defRPr/>
            </a:lvl1pPr>
          </a:lstStyle>
          <a:p>
            <a:pPr>
              <a:defRPr/>
            </a:pPr>
            <a:fld id="{72F13331-8653-43C8-9822-FB20E43CF9A1}" type="slidenum">
              <a:rPr lang="fi-FI"/>
              <a:pPr>
                <a:defRPr/>
              </a:pPr>
              <a:t>‹#›</a:t>
            </a:fld>
            <a:endParaRPr lang="fi-FI"/>
          </a:p>
        </p:txBody>
      </p:sp>
    </p:spTree>
    <p:extLst>
      <p:ext uri="{BB962C8B-B14F-4D97-AF65-F5344CB8AC3E}">
        <p14:creationId xmlns:p14="http://schemas.microsoft.com/office/powerpoint/2010/main" val="152245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1160CE1-60C2-4D2A-B118-66EF38BE6734}"/>
              </a:ext>
            </a:extLst>
          </p:cNvPr>
          <p:cNvSpPr>
            <a:spLocks noGrp="1"/>
          </p:cNvSpPr>
          <p:nvPr>
            <p:ph type="dt" sz="half" idx="10"/>
          </p:nvPr>
        </p:nvSpPr>
        <p:spPr/>
        <p:txBody>
          <a:bodyPr/>
          <a:lstStyle>
            <a:lvl1pPr>
              <a:defRPr/>
            </a:lvl1pPr>
          </a:lstStyle>
          <a:p>
            <a:pPr>
              <a:defRPr/>
            </a:pPr>
            <a:fld id="{E8152C91-AF5B-43B7-A2C1-390B69B9E576}" type="datetime1">
              <a:rPr lang="fi-FI" smtClean="0"/>
              <a:t>20.10.2021</a:t>
            </a:fld>
            <a:endParaRPr lang="fi-FI"/>
          </a:p>
        </p:txBody>
      </p:sp>
      <p:sp>
        <p:nvSpPr>
          <p:cNvPr id="5" name="Alatunnisteen paikkamerkki 4">
            <a:extLst>
              <a:ext uri="{FF2B5EF4-FFF2-40B4-BE49-F238E27FC236}">
                <a16:creationId xmlns:a16="http://schemas.microsoft.com/office/drawing/2014/main" id="{61F67DC0-D192-41D8-8EF3-D7F120C4734D}"/>
              </a:ext>
            </a:extLst>
          </p:cNvPr>
          <p:cNvSpPr>
            <a:spLocks noGrp="1"/>
          </p:cNvSpPr>
          <p:nvPr>
            <p:ph type="ftr" sz="quarter" idx="11"/>
          </p:nvPr>
        </p:nvSpPr>
        <p:spPr/>
        <p:txBody>
          <a:bodyPr/>
          <a:lstStyle>
            <a:lvl1pPr>
              <a:defRPr/>
            </a:lvl1pPr>
          </a:lstStyle>
          <a:p>
            <a:pPr>
              <a:defRPr/>
            </a:pPr>
            <a:r>
              <a:rPr lang="fi-FI"/>
              <a:t>3. Kristinuskon synty</a:t>
            </a:r>
          </a:p>
        </p:txBody>
      </p:sp>
      <p:sp>
        <p:nvSpPr>
          <p:cNvPr id="6" name="Dian numeron paikkamerkki 5">
            <a:extLst>
              <a:ext uri="{FF2B5EF4-FFF2-40B4-BE49-F238E27FC236}">
                <a16:creationId xmlns:a16="http://schemas.microsoft.com/office/drawing/2014/main" id="{35802C89-204C-4A25-AD71-13353D35CE84}"/>
              </a:ext>
            </a:extLst>
          </p:cNvPr>
          <p:cNvSpPr>
            <a:spLocks noGrp="1"/>
          </p:cNvSpPr>
          <p:nvPr>
            <p:ph type="sldNum" sz="quarter" idx="12"/>
          </p:nvPr>
        </p:nvSpPr>
        <p:spPr/>
        <p:txBody>
          <a:bodyPr/>
          <a:lstStyle>
            <a:lvl1pPr>
              <a:defRPr/>
            </a:lvl1pPr>
          </a:lstStyle>
          <a:p>
            <a:pPr>
              <a:defRPr/>
            </a:pPr>
            <a:fld id="{8594E661-F3A9-4381-BAE1-A1A8773D1572}" type="slidenum">
              <a:rPr lang="fi-FI"/>
              <a:pPr>
                <a:defRPr/>
              </a:pPr>
              <a:t>‹#›</a:t>
            </a:fld>
            <a:endParaRPr lang="fi-FI"/>
          </a:p>
        </p:txBody>
      </p:sp>
    </p:spTree>
    <p:extLst>
      <p:ext uri="{BB962C8B-B14F-4D97-AF65-F5344CB8AC3E}">
        <p14:creationId xmlns:p14="http://schemas.microsoft.com/office/powerpoint/2010/main" val="168589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9200AB-15F9-4B69-8522-367850418809}"/>
              </a:ext>
            </a:extLst>
          </p:cNvPr>
          <p:cNvSpPr>
            <a:spLocks noGrp="1"/>
          </p:cNvSpPr>
          <p:nvPr>
            <p:ph type="dt" sz="half" idx="10"/>
          </p:nvPr>
        </p:nvSpPr>
        <p:spPr/>
        <p:txBody>
          <a:bodyPr/>
          <a:lstStyle>
            <a:lvl1pPr>
              <a:defRPr/>
            </a:lvl1pPr>
          </a:lstStyle>
          <a:p>
            <a:pPr>
              <a:defRPr/>
            </a:pPr>
            <a:fld id="{1AE1405E-1A24-4E29-A11B-E0CF73B82EC7}" type="datetime1">
              <a:rPr lang="fi-FI" smtClean="0"/>
              <a:t>20.10.2021</a:t>
            </a:fld>
            <a:endParaRPr lang="fi-FI"/>
          </a:p>
        </p:txBody>
      </p:sp>
      <p:sp>
        <p:nvSpPr>
          <p:cNvPr id="5" name="Alatunnisteen paikkamerkki 4">
            <a:extLst>
              <a:ext uri="{FF2B5EF4-FFF2-40B4-BE49-F238E27FC236}">
                <a16:creationId xmlns:a16="http://schemas.microsoft.com/office/drawing/2014/main" id="{BEC3A185-7F0B-4ACE-BBEE-4A613881909D}"/>
              </a:ext>
            </a:extLst>
          </p:cNvPr>
          <p:cNvSpPr>
            <a:spLocks noGrp="1"/>
          </p:cNvSpPr>
          <p:nvPr>
            <p:ph type="ftr" sz="quarter" idx="11"/>
          </p:nvPr>
        </p:nvSpPr>
        <p:spPr/>
        <p:txBody>
          <a:bodyPr/>
          <a:lstStyle>
            <a:lvl1pPr>
              <a:defRPr/>
            </a:lvl1pPr>
          </a:lstStyle>
          <a:p>
            <a:pPr>
              <a:defRPr/>
            </a:pPr>
            <a:r>
              <a:rPr lang="fi-FI"/>
              <a:t>3. Kristinuskon synty</a:t>
            </a:r>
          </a:p>
        </p:txBody>
      </p:sp>
      <p:sp>
        <p:nvSpPr>
          <p:cNvPr id="6" name="Dian numeron paikkamerkki 5">
            <a:extLst>
              <a:ext uri="{FF2B5EF4-FFF2-40B4-BE49-F238E27FC236}">
                <a16:creationId xmlns:a16="http://schemas.microsoft.com/office/drawing/2014/main" id="{BEDCC385-2570-4919-BCB0-4066596E2AA1}"/>
              </a:ext>
            </a:extLst>
          </p:cNvPr>
          <p:cNvSpPr>
            <a:spLocks noGrp="1"/>
          </p:cNvSpPr>
          <p:nvPr>
            <p:ph type="sldNum" sz="quarter" idx="12"/>
          </p:nvPr>
        </p:nvSpPr>
        <p:spPr/>
        <p:txBody>
          <a:bodyPr/>
          <a:lstStyle>
            <a:lvl1pPr>
              <a:defRPr/>
            </a:lvl1pPr>
          </a:lstStyle>
          <a:p>
            <a:pPr>
              <a:defRPr/>
            </a:pPr>
            <a:fld id="{2901FB1B-E8C8-4B5E-B1C1-0BFDAE84AB66}" type="slidenum">
              <a:rPr lang="fi-FI"/>
              <a:pPr>
                <a:defRPr/>
              </a:pPr>
              <a:t>‹#›</a:t>
            </a:fld>
            <a:endParaRPr lang="fi-FI"/>
          </a:p>
        </p:txBody>
      </p:sp>
    </p:spTree>
    <p:extLst>
      <p:ext uri="{BB962C8B-B14F-4D97-AF65-F5344CB8AC3E}">
        <p14:creationId xmlns:p14="http://schemas.microsoft.com/office/powerpoint/2010/main" val="8607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EF15B99-E9C6-4283-AEC2-84D98F549982}"/>
              </a:ext>
            </a:extLst>
          </p:cNvPr>
          <p:cNvSpPr>
            <a:spLocks noGrp="1"/>
          </p:cNvSpPr>
          <p:nvPr>
            <p:ph type="dt" sz="half" idx="10"/>
          </p:nvPr>
        </p:nvSpPr>
        <p:spPr/>
        <p:txBody>
          <a:bodyPr/>
          <a:lstStyle>
            <a:lvl1pPr>
              <a:defRPr/>
            </a:lvl1pPr>
          </a:lstStyle>
          <a:p>
            <a:pPr>
              <a:defRPr/>
            </a:pPr>
            <a:fld id="{8E29216F-2DA2-4806-B24D-2A2398AFC11E}" type="datetime1">
              <a:rPr lang="fi-FI" smtClean="0"/>
              <a:t>20.10.2021</a:t>
            </a:fld>
            <a:endParaRPr lang="fi-FI"/>
          </a:p>
        </p:txBody>
      </p:sp>
      <p:sp>
        <p:nvSpPr>
          <p:cNvPr id="5" name="Alatunnisteen paikkamerkki 4">
            <a:extLst>
              <a:ext uri="{FF2B5EF4-FFF2-40B4-BE49-F238E27FC236}">
                <a16:creationId xmlns:a16="http://schemas.microsoft.com/office/drawing/2014/main" id="{843E1310-6A79-4BDB-8D36-3FF3B87FB603}"/>
              </a:ext>
            </a:extLst>
          </p:cNvPr>
          <p:cNvSpPr>
            <a:spLocks noGrp="1"/>
          </p:cNvSpPr>
          <p:nvPr>
            <p:ph type="ftr" sz="quarter" idx="11"/>
          </p:nvPr>
        </p:nvSpPr>
        <p:spPr/>
        <p:txBody>
          <a:bodyPr/>
          <a:lstStyle>
            <a:lvl1pPr>
              <a:defRPr/>
            </a:lvl1pPr>
          </a:lstStyle>
          <a:p>
            <a:pPr>
              <a:defRPr/>
            </a:pPr>
            <a:r>
              <a:rPr lang="fi-FI"/>
              <a:t>3. Kristinuskon synty</a:t>
            </a:r>
          </a:p>
        </p:txBody>
      </p:sp>
      <p:sp>
        <p:nvSpPr>
          <p:cNvPr id="6" name="Dian numeron paikkamerkki 5">
            <a:extLst>
              <a:ext uri="{FF2B5EF4-FFF2-40B4-BE49-F238E27FC236}">
                <a16:creationId xmlns:a16="http://schemas.microsoft.com/office/drawing/2014/main" id="{1F308A27-1B83-40A1-9376-89239C901B34}"/>
              </a:ext>
            </a:extLst>
          </p:cNvPr>
          <p:cNvSpPr>
            <a:spLocks noGrp="1"/>
          </p:cNvSpPr>
          <p:nvPr>
            <p:ph type="sldNum" sz="quarter" idx="12"/>
          </p:nvPr>
        </p:nvSpPr>
        <p:spPr/>
        <p:txBody>
          <a:bodyPr/>
          <a:lstStyle>
            <a:lvl1pPr>
              <a:defRPr/>
            </a:lvl1pPr>
          </a:lstStyle>
          <a:p>
            <a:pPr>
              <a:defRPr/>
            </a:pPr>
            <a:fld id="{E916C3E0-6CEA-4058-931F-EEEE5E3076D5}" type="slidenum">
              <a:rPr lang="fi-FI"/>
              <a:pPr>
                <a:defRPr/>
              </a:pPr>
              <a:t>‹#›</a:t>
            </a:fld>
            <a:endParaRPr lang="fi-FI"/>
          </a:p>
        </p:txBody>
      </p:sp>
    </p:spTree>
    <p:extLst>
      <p:ext uri="{BB962C8B-B14F-4D97-AF65-F5344CB8AC3E}">
        <p14:creationId xmlns:p14="http://schemas.microsoft.com/office/powerpoint/2010/main" val="286107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11F5300B-6543-4872-921F-3E94D0721FEE}"/>
              </a:ext>
            </a:extLst>
          </p:cNvPr>
          <p:cNvSpPr>
            <a:spLocks noGrp="1"/>
          </p:cNvSpPr>
          <p:nvPr>
            <p:ph type="dt" sz="half" idx="10"/>
          </p:nvPr>
        </p:nvSpPr>
        <p:spPr/>
        <p:txBody>
          <a:bodyPr/>
          <a:lstStyle>
            <a:lvl1pPr>
              <a:defRPr/>
            </a:lvl1pPr>
          </a:lstStyle>
          <a:p>
            <a:pPr>
              <a:defRPr/>
            </a:pPr>
            <a:fld id="{AF062369-FB8C-4ADF-AC5E-2E813956413C}" type="datetime1">
              <a:rPr lang="fi-FI" smtClean="0"/>
              <a:t>20.10.2021</a:t>
            </a:fld>
            <a:endParaRPr lang="fi-FI"/>
          </a:p>
        </p:txBody>
      </p:sp>
      <p:sp>
        <p:nvSpPr>
          <p:cNvPr id="6" name="Alatunnisteen paikkamerkki 4">
            <a:extLst>
              <a:ext uri="{FF2B5EF4-FFF2-40B4-BE49-F238E27FC236}">
                <a16:creationId xmlns:a16="http://schemas.microsoft.com/office/drawing/2014/main" id="{A3DB2936-B3DE-4AE1-A618-D0B2F931546B}"/>
              </a:ext>
            </a:extLst>
          </p:cNvPr>
          <p:cNvSpPr>
            <a:spLocks noGrp="1"/>
          </p:cNvSpPr>
          <p:nvPr>
            <p:ph type="ftr" sz="quarter" idx="11"/>
          </p:nvPr>
        </p:nvSpPr>
        <p:spPr/>
        <p:txBody>
          <a:bodyPr/>
          <a:lstStyle>
            <a:lvl1pPr>
              <a:defRPr/>
            </a:lvl1pPr>
          </a:lstStyle>
          <a:p>
            <a:pPr>
              <a:defRPr/>
            </a:pPr>
            <a:r>
              <a:rPr lang="fi-FI"/>
              <a:t>3. Kristinuskon synty</a:t>
            </a:r>
          </a:p>
        </p:txBody>
      </p:sp>
      <p:sp>
        <p:nvSpPr>
          <p:cNvPr id="7" name="Dian numeron paikkamerkki 5">
            <a:extLst>
              <a:ext uri="{FF2B5EF4-FFF2-40B4-BE49-F238E27FC236}">
                <a16:creationId xmlns:a16="http://schemas.microsoft.com/office/drawing/2014/main" id="{6CADAEFC-99F6-4E28-A64B-2B24D1310E4B}"/>
              </a:ext>
            </a:extLst>
          </p:cNvPr>
          <p:cNvSpPr>
            <a:spLocks noGrp="1"/>
          </p:cNvSpPr>
          <p:nvPr>
            <p:ph type="sldNum" sz="quarter" idx="12"/>
          </p:nvPr>
        </p:nvSpPr>
        <p:spPr/>
        <p:txBody>
          <a:bodyPr/>
          <a:lstStyle>
            <a:lvl1pPr>
              <a:defRPr/>
            </a:lvl1pPr>
          </a:lstStyle>
          <a:p>
            <a:pPr>
              <a:defRPr/>
            </a:pPr>
            <a:fld id="{36BDFBB9-9B24-4BF5-828E-D0A91B1327CD}" type="slidenum">
              <a:rPr lang="fi-FI"/>
              <a:pPr>
                <a:defRPr/>
              </a:pPr>
              <a:t>‹#›</a:t>
            </a:fld>
            <a:endParaRPr lang="fi-FI"/>
          </a:p>
        </p:txBody>
      </p:sp>
    </p:spTree>
    <p:extLst>
      <p:ext uri="{BB962C8B-B14F-4D97-AF65-F5344CB8AC3E}">
        <p14:creationId xmlns:p14="http://schemas.microsoft.com/office/powerpoint/2010/main" val="97851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7708C4E4-3B30-4811-9D8D-36BAEF346FBC}"/>
              </a:ext>
            </a:extLst>
          </p:cNvPr>
          <p:cNvSpPr>
            <a:spLocks noGrp="1"/>
          </p:cNvSpPr>
          <p:nvPr>
            <p:ph type="dt" sz="half" idx="10"/>
          </p:nvPr>
        </p:nvSpPr>
        <p:spPr/>
        <p:txBody>
          <a:bodyPr/>
          <a:lstStyle>
            <a:lvl1pPr>
              <a:defRPr/>
            </a:lvl1pPr>
          </a:lstStyle>
          <a:p>
            <a:pPr>
              <a:defRPr/>
            </a:pPr>
            <a:fld id="{8241573B-A344-485F-B03F-8FCBCD097A57}" type="datetime1">
              <a:rPr lang="fi-FI" smtClean="0"/>
              <a:t>20.10.2021</a:t>
            </a:fld>
            <a:endParaRPr lang="fi-FI"/>
          </a:p>
        </p:txBody>
      </p:sp>
      <p:sp>
        <p:nvSpPr>
          <p:cNvPr id="8" name="Alatunnisteen paikkamerkki 4">
            <a:extLst>
              <a:ext uri="{FF2B5EF4-FFF2-40B4-BE49-F238E27FC236}">
                <a16:creationId xmlns:a16="http://schemas.microsoft.com/office/drawing/2014/main" id="{280BD086-619A-47AA-9420-14FE939D038B}"/>
              </a:ext>
            </a:extLst>
          </p:cNvPr>
          <p:cNvSpPr>
            <a:spLocks noGrp="1"/>
          </p:cNvSpPr>
          <p:nvPr>
            <p:ph type="ftr" sz="quarter" idx="11"/>
          </p:nvPr>
        </p:nvSpPr>
        <p:spPr/>
        <p:txBody>
          <a:bodyPr/>
          <a:lstStyle>
            <a:lvl1pPr>
              <a:defRPr/>
            </a:lvl1pPr>
          </a:lstStyle>
          <a:p>
            <a:pPr>
              <a:defRPr/>
            </a:pPr>
            <a:r>
              <a:rPr lang="fi-FI"/>
              <a:t>3. Kristinuskon synty</a:t>
            </a:r>
          </a:p>
        </p:txBody>
      </p:sp>
      <p:sp>
        <p:nvSpPr>
          <p:cNvPr id="9" name="Dian numeron paikkamerkki 5">
            <a:extLst>
              <a:ext uri="{FF2B5EF4-FFF2-40B4-BE49-F238E27FC236}">
                <a16:creationId xmlns:a16="http://schemas.microsoft.com/office/drawing/2014/main" id="{7423806F-4DC8-48FA-9DFC-38EA2285B8A6}"/>
              </a:ext>
            </a:extLst>
          </p:cNvPr>
          <p:cNvSpPr>
            <a:spLocks noGrp="1"/>
          </p:cNvSpPr>
          <p:nvPr>
            <p:ph type="sldNum" sz="quarter" idx="12"/>
          </p:nvPr>
        </p:nvSpPr>
        <p:spPr/>
        <p:txBody>
          <a:bodyPr/>
          <a:lstStyle>
            <a:lvl1pPr>
              <a:defRPr/>
            </a:lvl1pPr>
          </a:lstStyle>
          <a:p>
            <a:pPr>
              <a:defRPr/>
            </a:pPr>
            <a:fld id="{7541AF6A-3AD8-4608-A88D-DE5912880D4D}" type="slidenum">
              <a:rPr lang="fi-FI"/>
              <a:pPr>
                <a:defRPr/>
              </a:pPr>
              <a:t>‹#›</a:t>
            </a:fld>
            <a:endParaRPr lang="fi-FI"/>
          </a:p>
        </p:txBody>
      </p:sp>
    </p:spTree>
    <p:extLst>
      <p:ext uri="{BB962C8B-B14F-4D97-AF65-F5344CB8AC3E}">
        <p14:creationId xmlns:p14="http://schemas.microsoft.com/office/powerpoint/2010/main" val="129873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7C2F5586-E500-47F6-A295-1BB262FCCCD7}"/>
              </a:ext>
            </a:extLst>
          </p:cNvPr>
          <p:cNvSpPr>
            <a:spLocks noGrp="1"/>
          </p:cNvSpPr>
          <p:nvPr>
            <p:ph type="dt" sz="half" idx="10"/>
          </p:nvPr>
        </p:nvSpPr>
        <p:spPr/>
        <p:txBody>
          <a:bodyPr/>
          <a:lstStyle>
            <a:lvl1pPr>
              <a:defRPr/>
            </a:lvl1pPr>
          </a:lstStyle>
          <a:p>
            <a:pPr>
              <a:defRPr/>
            </a:pPr>
            <a:fld id="{FFCE4582-C783-4DDD-9E06-D859AB3C438D}" type="datetime1">
              <a:rPr lang="fi-FI" smtClean="0"/>
              <a:t>20.10.2021</a:t>
            </a:fld>
            <a:endParaRPr lang="fi-FI"/>
          </a:p>
        </p:txBody>
      </p:sp>
      <p:sp>
        <p:nvSpPr>
          <p:cNvPr id="4" name="Alatunnisteen paikkamerkki 4">
            <a:extLst>
              <a:ext uri="{FF2B5EF4-FFF2-40B4-BE49-F238E27FC236}">
                <a16:creationId xmlns:a16="http://schemas.microsoft.com/office/drawing/2014/main" id="{DA567EE0-BDCC-458E-B0DA-591E1FF9581B}"/>
              </a:ext>
            </a:extLst>
          </p:cNvPr>
          <p:cNvSpPr>
            <a:spLocks noGrp="1"/>
          </p:cNvSpPr>
          <p:nvPr>
            <p:ph type="ftr" sz="quarter" idx="11"/>
          </p:nvPr>
        </p:nvSpPr>
        <p:spPr/>
        <p:txBody>
          <a:bodyPr/>
          <a:lstStyle>
            <a:lvl1pPr>
              <a:defRPr/>
            </a:lvl1pPr>
          </a:lstStyle>
          <a:p>
            <a:pPr>
              <a:defRPr/>
            </a:pPr>
            <a:r>
              <a:rPr lang="fi-FI"/>
              <a:t>3. Kristinuskon synty</a:t>
            </a:r>
          </a:p>
        </p:txBody>
      </p:sp>
      <p:sp>
        <p:nvSpPr>
          <p:cNvPr id="5" name="Dian numeron paikkamerkki 5">
            <a:extLst>
              <a:ext uri="{FF2B5EF4-FFF2-40B4-BE49-F238E27FC236}">
                <a16:creationId xmlns:a16="http://schemas.microsoft.com/office/drawing/2014/main" id="{3C1BFC34-80DF-4991-B6FB-579AED686CFD}"/>
              </a:ext>
            </a:extLst>
          </p:cNvPr>
          <p:cNvSpPr>
            <a:spLocks noGrp="1"/>
          </p:cNvSpPr>
          <p:nvPr>
            <p:ph type="sldNum" sz="quarter" idx="12"/>
          </p:nvPr>
        </p:nvSpPr>
        <p:spPr/>
        <p:txBody>
          <a:bodyPr/>
          <a:lstStyle>
            <a:lvl1pPr>
              <a:defRPr/>
            </a:lvl1pPr>
          </a:lstStyle>
          <a:p>
            <a:pPr>
              <a:defRPr/>
            </a:pPr>
            <a:fld id="{82318B9D-E9A1-420E-A508-E539CFAF8592}" type="slidenum">
              <a:rPr lang="fi-FI"/>
              <a:pPr>
                <a:defRPr/>
              </a:pPr>
              <a:t>‹#›</a:t>
            </a:fld>
            <a:endParaRPr lang="fi-FI"/>
          </a:p>
        </p:txBody>
      </p:sp>
    </p:spTree>
    <p:extLst>
      <p:ext uri="{BB962C8B-B14F-4D97-AF65-F5344CB8AC3E}">
        <p14:creationId xmlns:p14="http://schemas.microsoft.com/office/powerpoint/2010/main" val="9395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F4B3C23E-6667-4184-8840-3675D28FF2C9}"/>
              </a:ext>
            </a:extLst>
          </p:cNvPr>
          <p:cNvSpPr>
            <a:spLocks noGrp="1"/>
          </p:cNvSpPr>
          <p:nvPr>
            <p:ph type="dt" sz="half" idx="10"/>
          </p:nvPr>
        </p:nvSpPr>
        <p:spPr/>
        <p:txBody>
          <a:bodyPr/>
          <a:lstStyle>
            <a:lvl1pPr>
              <a:defRPr/>
            </a:lvl1pPr>
          </a:lstStyle>
          <a:p>
            <a:pPr>
              <a:defRPr/>
            </a:pPr>
            <a:fld id="{09E8EB42-98FB-4668-A9D4-AE26051A4764}" type="datetime1">
              <a:rPr lang="fi-FI" smtClean="0"/>
              <a:t>20.10.2021</a:t>
            </a:fld>
            <a:endParaRPr lang="fi-FI"/>
          </a:p>
        </p:txBody>
      </p:sp>
      <p:sp>
        <p:nvSpPr>
          <p:cNvPr id="3" name="Alatunnisteen paikkamerkki 4">
            <a:extLst>
              <a:ext uri="{FF2B5EF4-FFF2-40B4-BE49-F238E27FC236}">
                <a16:creationId xmlns:a16="http://schemas.microsoft.com/office/drawing/2014/main" id="{488046CA-5570-4D5E-BBA4-674FDD2434B5}"/>
              </a:ext>
            </a:extLst>
          </p:cNvPr>
          <p:cNvSpPr>
            <a:spLocks noGrp="1"/>
          </p:cNvSpPr>
          <p:nvPr>
            <p:ph type="ftr" sz="quarter" idx="11"/>
          </p:nvPr>
        </p:nvSpPr>
        <p:spPr/>
        <p:txBody>
          <a:bodyPr/>
          <a:lstStyle>
            <a:lvl1pPr>
              <a:defRPr/>
            </a:lvl1pPr>
          </a:lstStyle>
          <a:p>
            <a:pPr>
              <a:defRPr/>
            </a:pPr>
            <a:r>
              <a:rPr lang="fi-FI"/>
              <a:t>3. Kristinuskon synty</a:t>
            </a:r>
          </a:p>
        </p:txBody>
      </p:sp>
      <p:sp>
        <p:nvSpPr>
          <p:cNvPr id="4" name="Dian numeron paikkamerkki 5">
            <a:extLst>
              <a:ext uri="{FF2B5EF4-FFF2-40B4-BE49-F238E27FC236}">
                <a16:creationId xmlns:a16="http://schemas.microsoft.com/office/drawing/2014/main" id="{96D59866-23FD-41E2-B8EC-9B511ED9F8C3}"/>
              </a:ext>
            </a:extLst>
          </p:cNvPr>
          <p:cNvSpPr>
            <a:spLocks noGrp="1"/>
          </p:cNvSpPr>
          <p:nvPr>
            <p:ph type="sldNum" sz="quarter" idx="12"/>
          </p:nvPr>
        </p:nvSpPr>
        <p:spPr/>
        <p:txBody>
          <a:bodyPr/>
          <a:lstStyle>
            <a:lvl1pPr>
              <a:defRPr/>
            </a:lvl1pPr>
          </a:lstStyle>
          <a:p>
            <a:pPr>
              <a:defRPr/>
            </a:pPr>
            <a:fld id="{411A44CC-96F3-4320-801D-EB5DB229DA64}" type="slidenum">
              <a:rPr lang="fi-FI"/>
              <a:pPr>
                <a:defRPr/>
              </a:pPr>
              <a:t>‹#›</a:t>
            </a:fld>
            <a:endParaRPr lang="fi-FI"/>
          </a:p>
        </p:txBody>
      </p:sp>
    </p:spTree>
    <p:extLst>
      <p:ext uri="{BB962C8B-B14F-4D97-AF65-F5344CB8AC3E}">
        <p14:creationId xmlns:p14="http://schemas.microsoft.com/office/powerpoint/2010/main" val="184024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E2ED750D-FD58-4404-B6A5-30CDDB54FE4E}"/>
              </a:ext>
            </a:extLst>
          </p:cNvPr>
          <p:cNvSpPr>
            <a:spLocks noGrp="1"/>
          </p:cNvSpPr>
          <p:nvPr>
            <p:ph type="dt" sz="half" idx="10"/>
          </p:nvPr>
        </p:nvSpPr>
        <p:spPr/>
        <p:txBody>
          <a:bodyPr/>
          <a:lstStyle>
            <a:lvl1pPr>
              <a:defRPr/>
            </a:lvl1pPr>
          </a:lstStyle>
          <a:p>
            <a:pPr>
              <a:defRPr/>
            </a:pPr>
            <a:fld id="{599F67A3-45B9-4E0B-B385-5F29B67336A6}" type="datetime1">
              <a:rPr lang="fi-FI" smtClean="0"/>
              <a:t>20.10.2021</a:t>
            </a:fld>
            <a:endParaRPr lang="fi-FI"/>
          </a:p>
        </p:txBody>
      </p:sp>
      <p:sp>
        <p:nvSpPr>
          <p:cNvPr id="6" name="Alatunnisteen paikkamerkki 4">
            <a:extLst>
              <a:ext uri="{FF2B5EF4-FFF2-40B4-BE49-F238E27FC236}">
                <a16:creationId xmlns:a16="http://schemas.microsoft.com/office/drawing/2014/main" id="{F87D7741-E6DB-4A50-BA24-590674835240}"/>
              </a:ext>
            </a:extLst>
          </p:cNvPr>
          <p:cNvSpPr>
            <a:spLocks noGrp="1"/>
          </p:cNvSpPr>
          <p:nvPr>
            <p:ph type="ftr" sz="quarter" idx="11"/>
          </p:nvPr>
        </p:nvSpPr>
        <p:spPr/>
        <p:txBody>
          <a:bodyPr/>
          <a:lstStyle>
            <a:lvl1pPr>
              <a:defRPr/>
            </a:lvl1pPr>
          </a:lstStyle>
          <a:p>
            <a:pPr>
              <a:defRPr/>
            </a:pPr>
            <a:r>
              <a:rPr lang="fi-FI"/>
              <a:t>3. Kristinuskon synty</a:t>
            </a:r>
          </a:p>
        </p:txBody>
      </p:sp>
      <p:sp>
        <p:nvSpPr>
          <p:cNvPr id="7" name="Dian numeron paikkamerkki 5">
            <a:extLst>
              <a:ext uri="{FF2B5EF4-FFF2-40B4-BE49-F238E27FC236}">
                <a16:creationId xmlns:a16="http://schemas.microsoft.com/office/drawing/2014/main" id="{C29A21E4-6838-42C9-812C-052181A0A584}"/>
              </a:ext>
            </a:extLst>
          </p:cNvPr>
          <p:cNvSpPr>
            <a:spLocks noGrp="1"/>
          </p:cNvSpPr>
          <p:nvPr>
            <p:ph type="sldNum" sz="quarter" idx="12"/>
          </p:nvPr>
        </p:nvSpPr>
        <p:spPr/>
        <p:txBody>
          <a:bodyPr/>
          <a:lstStyle>
            <a:lvl1pPr>
              <a:defRPr/>
            </a:lvl1pPr>
          </a:lstStyle>
          <a:p>
            <a:pPr>
              <a:defRPr/>
            </a:pPr>
            <a:fld id="{4A86DF0D-19BD-4C54-9BE4-9779AF01D9B3}" type="slidenum">
              <a:rPr lang="fi-FI"/>
              <a:pPr>
                <a:defRPr/>
              </a:pPr>
              <a:t>‹#›</a:t>
            </a:fld>
            <a:endParaRPr lang="fi-FI"/>
          </a:p>
        </p:txBody>
      </p:sp>
    </p:spTree>
    <p:extLst>
      <p:ext uri="{BB962C8B-B14F-4D97-AF65-F5344CB8AC3E}">
        <p14:creationId xmlns:p14="http://schemas.microsoft.com/office/powerpoint/2010/main" val="313038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965EA9AC-E186-41C8-8B52-422C7FB25917}"/>
              </a:ext>
            </a:extLst>
          </p:cNvPr>
          <p:cNvSpPr>
            <a:spLocks noGrp="1"/>
          </p:cNvSpPr>
          <p:nvPr>
            <p:ph type="dt" sz="half" idx="10"/>
          </p:nvPr>
        </p:nvSpPr>
        <p:spPr/>
        <p:txBody>
          <a:bodyPr/>
          <a:lstStyle>
            <a:lvl1pPr>
              <a:defRPr/>
            </a:lvl1pPr>
          </a:lstStyle>
          <a:p>
            <a:pPr>
              <a:defRPr/>
            </a:pPr>
            <a:fld id="{57618F5E-A4B3-4F42-A212-6A7C3482E67D}" type="datetime1">
              <a:rPr lang="fi-FI" smtClean="0"/>
              <a:t>20.10.2021</a:t>
            </a:fld>
            <a:endParaRPr lang="fi-FI"/>
          </a:p>
        </p:txBody>
      </p:sp>
      <p:sp>
        <p:nvSpPr>
          <p:cNvPr id="6" name="Alatunnisteen paikkamerkki 4">
            <a:extLst>
              <a:ext uri="{FF2B5EF4-FFF2-40B4-BE49-F238E27FC236}">
                <a16:creationId xmlns:a16="http://schemas.microsoft.com/office/drawing/2014/main" id="{2F1276AF-C27E-409F-AACA-0029385018FA}"/>
              </a:ext>
            </a:extLst>
          </p:cNvPr>
          <p:cNvSpPr>
            <a:spLocks noGrp="1"/>
          </p:cNvSpPr>
          <p:nvPr>
            <p:ph type="ftr" sz="quarter" idx="11"/>
          </p:nvPr>
        </p:nvSpPr>
        <p:spPr/>
        <p:txBody>
          <a:bodyPr/>
          <a:lstStyle>
            <a:lvl1pPr>
              <a:defRPr/>
            </a:lvl1pPr>
          </a:lstStyle>
          <a:p>
            <a:pPr>
              <a:defRPr/>
            </a:pPr>
            <a:r>
              <a:rPr lang="fi-FI"/>
              <a:t>3. Kristinuskon synty</a:t>
            </a:r>
          </a:p>
        </p:txBody>
      </p:sp>
      <p:sp>
        <p:nvSpPr>
          <p:cNvPr id="7" name="Dian numeron paikkamerkki 5">
            <a:extLst>
              <a:ext uri="{FF2B5EF4-FFF2-40B4-BE49-F238E27FC236}">
                <a16:creationId xmlns:a16="http://schemas.microsoft.com/office/drawing/2014/main" id="{2C5E2F57-3B6F-480B-ABBB-7EBFC06A4AD1}"/>
              </a:ext>
            </a:extLst>
          </p:cNvPr>
          <p:cNvSpPr>
            <a:spLocks noGrp="1"/>
          </p:cNvSpPr>
          <p:nvPr>
            <p:ph type="sldNum" sz="quarter" idx="12"/>
          </p:nvPr>
        </p:nvSpPr>
        <p:spPr/>
        <p:txBody>
          <a:bodyPr/>
          <a:lstStyle>
            <a:lvl1pPr>
              <a:defRPr/>
            </a:lvl1pPr>
          </a:lstStyle>
          <a:p>
            <a:pPr>
              <a:defRPr/>
            </a:pPr>
            <a:fld id="{4AFFEBD6-6EEF-4875-877D-BE29F49C4792}" type="slidenum">
              <a:rPr lang="fi-FI"/>
              <a:pPr>
                <a:defRPr/>
              </a:pPr>
              <a:t>‹#›</a:t>
            </a:fld>
            <a:endParaRPr lang="fi-FI"/>
          </a:p>
        </p:txBody>
      </p:sp>
    </p:spTree>
    <p:extLst>
      <p:ext uri="{BB962C8B-B14F-4D97-AF65-F5344CB8AC3E}">
        <p14:creationId xmlns:p14="http://schemas.microsoft.com/office/powerpoint/2010/main" val="281424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14085B97-98C2-49A5-8470-E778B42E57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ots. perustyyl. napsautt.</a:t>
            </a:r>
          </a:p>
        </p:txBody>
      </p:sp>
      <p:sp>
        <p:nvSpPr>
          <p:cNvPr id="1027" name="Tekstin paikkamerkki 2">
            <a:extLst>
              <a:ext uri="{FF2B5EF4-FFF2-40B4-BE49-F238E27FC236}">
                <a16:creationId xmlns:a16="http://schemas.microsoft.com/office/drawing/2014/main" id="{6978D60B-4095-4493-8799-E92A10BBC2C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C31D57F6-CAAD-41DC-BC20-4CD2ABA67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FAA85624-6C56-4261-A0C2-DAE6A9BBBC57}" type="datetime1">
              <a:rPr lang="fi-FI" smtClean="0"/>
              <a:t>20.10.2021</a:t>
            </a:fld>
            <a:endParaRPr lang="fi-FI"/>
          </a:p>
        </p:txBody>
      </p:sp>
      <p:sp>
        <p:nvSpPr>
          <p:cNvPr id="5" name="Alatunnisteen paikkamerkki 4">
            <a:extLst>
              <a:ext uri="{FF2B5EF4-FFF2-40B4-BE49-F238E27FC236}">
                <a16:creationId xmlns:a16="http://schemas.microsoft.com/office/drawing/2014/main" id="{C4FD9B32-E1DD-402A-9940-16925565B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fi-FI"/>
              <a:t>3. Kristinuskon synty</a:t>
            </a:r>
          </a:p>
        </p:txBody>
      </p:sp>
      <p:sp>
        <p:nvSpPr>
          <p:cNvPr id="6" name="Dian numeron paikkamerkki 5">
            <a:extLst>
              <a:ext uri="{FF2B5EF4-FFF2-40B4-BE49-F238E27FC236}">
                <a16:creationId xmlns:a16="http://schemas.microsoft.com/office/drawing/2014/main" id="{2D74DED2-AF73-4178-B310-59C4B70BB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C5D05AB-3EA4-4E98-908F-7F30D17DE00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D694EB-E207-48D4-A508-CBBE8382F9FE}"/>
              </a:ext>
            </a:extLst>
          </p:cNvPr>
          <p:cNvSpPr>
            <a:spLocks noGrp="1"/>
          </p:cNvSpPr>
          <p:nvPr>
            <p:ph type="ctrTitle"/>
          </p:nvPr>
        </p:nvSpPr>
        <p:spPr/>
        <p:txBody>
          <a:bodyPr rtlCol="0">
            <a:normAutofit/>
          </a:bodyPr>
          <a:lstStyle/>
          <a:p>
            <a:pPr fontAlgn="auto">
              <a:spcAft>
                <a:spcPts val="0"/>
              </a:spcAft>
              <a:defRPr/>
            </a:pPr>
            <a:r>
              <a:rPr lang="fi-FI" sz="4800" dirty="0">
                <a:latin typeface="+mn-lt"/>
              </a:rPr>
              <a:t>3. Kristinuskon synty</a:t>
            </a:r>
          </a:p>
        </p:txBody>
      </p:sp>
      <p:sp>
        <p:nvSpPr>
          <p:cNvPr id="5" name="Google Shape;85;p1">
            <a:extLst>
              <a:ext uri="{FF2B5EF4-FFF2-40B4-BE49-F238E27FC236}">
                <a16:creationId xmlns:a16="http://schemas.microsoft.com/office/drawing/2014/main" id="{27D04F3D-E15D-4804-9D84-1FC39E6C62D4}"/>
              </a:ext>
            </a:extLst>
          </p:cNvPr>
          <p:cNvSpPr txBox="1">
            <a:spLocks noGrp="1"/>
          </p:cNvSpPr>
          <p:nvPr>
            <p:ph type="subTitle" idx="1"/>
          </p:nvPr>
        </p:nvSpPr>
        <p:spPr>
          <a:xfrm>
            <a:off x="1524000" y="3782332"/>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fi-FI" sz="2200" dirty="0"/>
              <a:t>Oppikirjan tehtävien vastaukset</a:t>
            </a:r>
            <a:endParaRPr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5A5ED1-FF9E-4D9C-8A6F-687AF61E0A89}"/>
              </a:ext>
            </a:extLst>
          </p:cNvPr>
          <p:cNvSpPr>
            <a:spLocks noGrp="1"/>
          </p:cNvSpPr>
          <p:nvPr>
            <p:ph type="title"/>
          </p:nvPr>
        </p:nvSpPr>
        <p:spPr>
          <a:xfrm>
            <a:off x="838200" y="365125"/>
            <a:ext cx="8986284" cy="2133526"/>
          </a:xfrm>
        </p:spPr>
        <p:txBody>
          <a:bodyPr/>
          <a:lstStyle/>
          <a:p>
            <a:pPr>
              <a:spcBef>
                <a:spcPts val="0"/>
              </a:spcBef>
              <a:spcAft>
                <a:spcPts val="0"/>
              </a:spcAft>
              <a:buClr>
                <a:schemeClr val="dk1"/>
              </a:buClr>
              <a:buSzPts val="4400"/>
            </a:pPr>
            <a:r>
              <a:rPr lang="fi-FI" sz="3600" dirty="0">
                <a:solidFill>
                  <a:schemeClr val="dk1"/>
                </a:solidFill>
                <a:latin typeface="Calibri"/>
                <a:cs typeface="Calibri"/>
                <a:sym typeface="Calibri"/>
              </a:rPr>
              <a:t>7. Tutustu yhteen Paavalin kirjeeseen. Selvitä, mitä kirje käsittelee ja kenelle kirje oli alun perin suunnattu. Mitä ajatuksia tai kysymyksiä kirje herättää sinussa?</a:t>
            </a:r>
          </a:p>
        </p:txBody>
      </p:sp>
      <p:sp>
        <p:nvSpPr>
          <p:cNvPr id="3" name="Sisällön paikkamerkki 2">
            <a:extLst>
              <a:ext uri="{FF2B5EF4-FFF2-40B4-BE49-F238E27FC236}">
                <a16:creationId xmlns:a16="http://schemas.microsoft.com/office/drawing/2014/main" id="{210DDC5D-DD9A-45A2-8F1B-F6C96AD86933}"/>
              </a:ext>
            </a:extLst>
          </p:cNvPr>
          <p:cNvSpPr>
            <a:spLocks noGrp="1"/>
          </p:cNvSpPr>
          <p:nvPr>
            <p:ph idx="1"/>
          </p:nvPr>
        </p:nvSpPr>
        <p:spPr>
          <a:xfrm>
            <a:off x="838200" y="2987749"/>
            <a:ext cx="10515600" cy="3189213"/>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Ei mallivastausta</a:t>
            </a:r>
          </a:p>
        </p:txBody>
      </p:sp>
      <p:sp>
        <p:nvSpPr>
          <p:cNvPr id="4" name="Alatunnisteen paikkamerkki 3">
            <a:extLst>
              <a:ext uri="{FF2B5EF4-FFF2-40B4-BE49-F238E27FC236}">
                <a16:creationId xmlns:a16="http://schemas.microsoft.com/office/drawing/2014/main" id="{913CC1F5-68BB-44B0-8393-B990EDCEED4D}"/>
              </a:ext>
            </a:extLst>
          </p:cNvPr>
          <p:cNvSpPr>
            <a:spLocks noGrp="1"/>
          </p:cNvSpPr>
          <p:nvPr>
            <p:ph type="ftr" sz="quarter" idx="11"/>
          </p:nvPr>
        </p:nvSpPr>
        <p:spPr/>
        <p:txBody>
          <a:bodyPr/>
          <a:lstStyle/>
          <a:p>
            <a:pPr>
              <a:defRPr/>
            </a:pPr>
            <a:r>
              <a:rPr lang="fi-FI"/>
              <a:t>3. Kristinuskon synty</a:t>
            </a:r>
          </a:p>
        </p:txBody>
      </p:sp>
      <p:sp>
        <p:nvSpPr>
          <p:cNvPr id="5" name="Dian numeron paikkamerkki 4">
            <a:extLst>
              <a:ext uri="{FF2B5EF4-FFF2-40B4-BE49-F238E27FC236}">
                <a16:creationId xmlns:a16="http://schemas.microsoft.com/office/drawing/2014/main" id="{2BB770D6-1939-43A6-9F6F-BBD28D2BB838}"/>
              </a:ext>
            </a:extLst>
          </p:cNvPr>
          <p:cNvSpPr>
            <a:spLocks noGrp="1"/>
          </p:cNvSpPr>
          <p:nvPr>
            <p:ph type="sldNum" sz="quarter" idx="12"/>
          </p:nvPr>
        </p:nvSpPr>
        <p:spPr/>
        <p:txBody>
          <a:bodyPr/>
          <a:lstStyle/>
          <a:p>
            <a:pPr>
              <a:defRPr/>
            </a:pPr>
            <a:fld id="{2901FB1B-E8C8-4B5E-B1C1-0BFDAE84AB66}" type="slidenum">
              <a:rPr lang="fi-FI" smtClean="0"/>
              <a:pPr>
                <a:defRPr/>
              </a:pPr>
              <a:t>10</a:t>
            </a:fld>
            <a:endParaRPr lang="fi-FI"/>
          </a:p>
        </p:txBody>
      </p:sp>
    </p:spTree>
    <p:extLst>
      <p:ext uri="{BB962C8B-B14F-4D97-AF65-F5344CB8AC3E}">
        <p14:creationId xmlns:p14="http://schemas.microsoft.com/office/powerpoint/2010/main" val="337251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65125"/>
            <a:ext cx="8828088" cy="998538"/>
          </a:xfrm>
        </p:spPr>
        <p:txBody>
          <a:bodyPr rtlCol="0">
            <a:noAutofit/>
          </a:bodyPr>
          <a:lstStyle/>
          <a:p>
            <a:pPr fontAlgn="auto">
              <a:spcBef>
                <a:spcPts val="0"/>
              </a:spcBef>
              <a:spcAft>
                <a:spcPts val="0"/>
              </a:spcAft>
              <a:buClr>
                <a:schemeClr val="dk1"/>
              </a:buClr>
              <a:buSzPts val="4400"/>
              <a:defRPr/>
            </a:pPr>
            <a:r>
              <a:rPr lang="fi-FI" sz="4200" dirty="0">
                <a:solidFill>
                  <a:schemeClr val="dk1"/>
                </a:solidFill>
                <a:latin typeface="Calibri"/>
                <a:cs typeface="Calibri"/>
                <a:sym typeface="Calibri"/>
              </a:rPr>
              <a:t>1. Mikä merkitys seuraavilla henkilöillä on kristinuskossa?</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1775637"/>
            <a:ext cx="10515600" cy="4401326"/>
          </a:xfrm>
        </p:spPr>
        <p:txBody>
          <a:bodyPr/>
          <a:lstStyle/>
          <a:p>
            <a:pPr marL="457200" indent="-457200">
              <a:lnSpc>
                <a:spcPct val="80000"/>
              </a:lnSpc>
              <a:spcBef>
                <a:spcPts val="0"/>
              </a:spcBef>
              <a:spcAft>
                <a:spcPts val="0"/>
              </a:spcAft>
              <a:buClr>
                <a:schemeClr val="dk1"/>
              </a:buClr>
              <a:buSzPts val="1800"/>
              <a:buFont typeface="Arial"/>
              <a:buAutoNum type="alphaLcParenR"/>
            </a:pPr>
            <a:r>
              <a:rPr lang="fi-FI" altLang="fi-FI" sz="2200" dirty="0">
                <a:solidFill>
                  <a:schemeClr val="dk1"/>
                </a:solidFill>
                <a:latin typeface="Calibri"/>
                <a:cs typeface="Calibri"/>
                <a:sym typeface="Calibri"/>
              </a:rPr>
              <a:t>Jeesus Nasaretilainen</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a:rPr>
              <a:t>Kristinusko pohjautuu kertomuksiin Jeesus Nasaretilaisen elämästä, opetuksista, kuolemasta ja ylösnousemuksesta.</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a:rPr>
              <a:t>Jeesuksen toiminnan pohjalta on myöhemmin määritelty kristinuskon tärkeimmät opit (esimerkiksi sovitusoppi), moraalikäsitykset (esimerkiksi lähimmäisen rakkaus) ja käytänteet (esimerkiksi kaste ja ehtoollinen).</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a:rPr>
              <a:t>Kristityt tulkitsevat Jeesuksen olleen Jumalan lähettämä Messias, jonka ristinkuolema ja ylösnousemus ovat kristinuskon aivan olennaisimpia ydinasioita.</a:t>
            </a:r>
          </a:p>
          <a:p>
            <a:pPr lvl="1">
              <a:spcAft>
                <a:spcPts val="0"/>
              </a:spcAft>
              <a:buClr>
                <a:schemeClr val="dk1"/>
              </a:buClr>
              <a:buSzPts val="1800"/>
              <a:buFont typeface="Calibri"/>
              <a:buChar char="̶"/>
            </a:pPr>
            <a:r>
              <a:rPr lang="fi-FI" altLang="fi-FI" sz="2200" dirty="0">
                <a:solidFill>
                  <a:schemeClr val="dk1"/>
                </a:solidFill>
                <a:latin typeface="Calibri"/>
                <a:cs typeface="Calibri"/>
                <a:sym typeface="Calibri"/>
              </a:rPr>
              <a:t>Kristityt uskovat Jeesuksen olevan yksi kolmiyhteisen Jumalan persoonista eli Jumalan poika.</a:t>
            </a:r>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3. Kristinuskon synty</a:t>
            </a:r>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2</a:t>
            </a:fld>
            <a:endParaRPr lang="fi-FI"/>
          </a:p>
        </p:txBody>
      </p:sp>
    </p:spTree>
    <p:extLst>
      <p:ext uri="{BB962C8B-B14F-4D97-AF65-F5344CB8AC3E}">
        <p14:creationId xmlns:p14="http://schemas.microsoft.com/office/powerpoint/2010/main" val="361238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53219"/>
            <a:ext cx="8828088" cy="943953"/>
          </a:xfrm>
        </p:spPr>
        <p:txBody>
          <a:bodyPr rtlCol="0">
            <a:noAutofit/>
          </a:bodyPr>
          <a:lstStyle/>
          <a:p>
            <a:pPr fontAlgn="auto">
              <a:spcBef>
                <a:spcPts val="0"/>
              </a:spcBef>
              <a:spcAft>
                <a:spcPts val="0"/>
              </a:spcAft>
              <a:buClr>
                <a:schemeClr val="dk1"/>
              </a:buClr>
              <a:buSzPts val="4400"/>
              <a:defRPr/>
            </a:pPr>
            <a:r>
              <a:rPr lang="fi-FI" sz="4200" dirty="0">
                <a:solidFill>
                  <a:schemeClr val="dk1"/>
                </a:solidFill>
                <a:latin typeface="Calibri"/>
                <a:cs typeface="Calibri"/>
                <a:sym typeface="Calibri"/>
              </a:rPr>
              <a:t>1. Mikä merkitys seuraavilla henkilöillä on kristinuskossa?</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1765005"/>
            <a:ext cx="10515600" cy="4411958"/>
          </a:xfrm>
        </p:spPr>
        <p:txBody>
          <a:bodyPr/>
          <a:lstStyle/>
          <a:p>
            <a:pPr marL="457200" indent="-457200">
              <a:lnSpc>
                <a:spcPct val="80000"/>
              </a:lnSpc>
              <a:spcBef>
                <a:spcPts val="0"/>
              </a:spcBef>
              <a:spcAft>
                <a:spcPts val="0"/>
              </a:spcAft>
              <a:buClr>
                <a:schemeClr val="dk1"/>
              </a:buClr>
              <a:buSzPts val="1800"/>
              <a:buFont typeface="+mj-lt"/>
              <a:buAutoNum type="alphaLcParenR" startAt="2"/>
            </a:pPr>
            <a:r>
              <a:rPr lang="fi-FI" altLang="fi-FI" sz="2200" dirty="0">
                <a:solidFill>
                  <a:schemeClr val="dk1"/>
                </a:solidFill>
                <a:latin typeface="Calibri"/>
                <a:cs typeface="Calibri"/>
              </a:rPr>
              <a:t>Paavali</a:t>
            </a:r>
          </a:p>
          <a:p>
            <a:pPr lvl="1">
              <a:spcAft>
                <a:spcPts val="0"/>
              </a:spcAft>
              <a:buClr>
                <a:schemeClr val="dk1"/>
              </a:buClr>
              <a:buSzPts val="1800"/>
              <a:buFont typeface="Calibri"/>
              <a:buChar char="̶"/>
            </a:pPr>
            <a:r>
              <a:rPr lang="fi-FI" altLang="fi-FI" sz="2200" dirty="0">
                <a:solidFill>
                  <a:schemeClr val="dk1"/>
                </a:solidFill>
                <a:latin typeface="Calibri"/>
                <a:cs typeface="Calibri"/>
              </a:rPr>
              <a:t>Paavalin tulkinta Jeesuksen merkityksestä, ihmisen pelastumisesta, synnistä ja armosta ohjasivat kristinuskon opin määrittelyä sen ensimmäisinä vuosikymmeninä.</a:t>
            </a:r>
          </a:p>
          <a:p>
            <a:pPr lvl="1">
              <a:spcAft>
                <a:spcPts val="0"/>
              </a:spcAft>
              <a:buClr>
                <a:schemeClr val="dk1"/>
              </a:buClr>
              <a:buSzPts val="1800"/>
              <a:buFont typeface="Calibri"/>
              <a:buChar char="̶"/>
            </a:pPr>
            <a:r>
              <a:rPr lang="fi-FI" altLang="fi-FI" sz="2200" dirty="0">
                <a:solidFill>
                  <a:schemeClr val="dk1"/>
                </a:solidFill>
                <a:latin typeface="Calibri"/>
                <a:cs typeface="Calibri"/>
              </a:rPr>
              <a:t>Paavali toimi lähetystyöntekijänä ja perusti seurakuntia Välimeren alueelle.</a:t>
            </a:r>
          </a:p>
          <a:p>
            <a:pPr lvl="1">
              <a:spcAft>
                <a:spcPts val="0"/>
              </a:spcAft>
              <a:buClr>
                <a:schemeClr val="dk1"/>
              </a:buClr>
              <a:buSzPts val="1800"/>
              <a:buFont typeface="Calibri"/>
              <a:buChar char="̶"/>
            </a:pPr>
            <a:r>
              <a:rPr lang="fi-FI" altLang="fi-FI" sz="2200" dirty="0">
                <a:solidFill>
                  <a:schemeClr val="dk1"/>
                </a:solidFill>
                <a:latin typeface="Calibri"/>
                <a:cs typeface="Calibri"/>
              </a:rPr>
              <a:t>Paavali kirjoitti kirjeitä perustamilleen seurakunnille, ja nämä kirjeet ovat kaikkein vanhin osa kristittyjen Uutta testamenttia.</a:t>
            </a:r>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3. Kristinuskon synty</a:t>
            </a:r>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3</a:t>
            </a:fld>
            <a:endParaRPr lang="fi-F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E8A6788-C108-4744-BF43-0D7168C9F0E1}"/>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mj-lt"/>
              <a:buAutoNum type="alphaLcParenR" startAt="3"/>
            </a:pPr>
            <a:r>
              <a:rPr lang="fi-FI" altLang="fi-FI" sz="2200" dirty="0">
                <a:solidFill>
                  <a:schemeClr val="dk1"/>
                </a:solidFill>
                <a:latin typeface="Calibri"/>
                <a:cs typeface="Calibri"/>
              </a:rPr>
              <a:t>Augustinus</a:t>
            </a:r>
          </a:p>
          <a:p>
            <a:pPr lvl="1">
              <a:spcAft>
                <a:spcPts val="0"/>
              </a:spcAft>
              <a:buClr>
                <a:schemeClr val="dk1"/>
              </a:buClr>
              <a:buSzPts val="1800"/>
              <a:buFont typeface="Calibri"/>
              <a:buChar char="̶"/>
            </a:pPr>
            <a:r>
              <a:rPr lang="fi-FI" altLang="fi-FI" sz="2200" dirty="0">
                <a:solidFill>
                  <a:schemeClr val="dk1"/>
                </a:solidFill>
                <a:latin typeface="Calibri"/>
                <a:cs typeface="Calibri"/>
              </a:rPr>
              <a:t>Augustinus muotoili armo-opin, jonka mukaan ihmisen pelastuminen on yksin Jumalan työtä eikä ihminen voi omin voimin irtautua synnistä.</a:t>
            </a:r>
          </a:p>
          <a:p>
            <a:pPr lvl="1">
              <a:spcAft>
                <a:spcPts val="0"/>
              </a:spcAft>
              <a:buClr>
                <a:schemeClr val="dk1"/>
              </a:buClr>
              <a:buSzPts val="1800"/>
              <a:buFont typeface="Calibri"/>
              <a:buChar char="̶"/>
            </a:pPr>
            <a:r>
              <a:rPr lang="fi-FI" altLang="fi-FI" sz="2200" dirty="0">
                <a:solidFill>
                  <a:schemeClr val="dk1"/>
                </a:solidFill>
                <a:latin typeface="Calibri"/>
                <a:cs typeface="Calibri"/>
              </a:rPr>
              <a:t>Augustinus muotoili myös niin sanotun predestinaatio-opin, mutta siitä ei tullut kirkon valtavirran opetusta. Sen mukaan Jumala on ennalta valinnut, ketkä pelastetaan ja ketkä joutuvat kadotukseen.</a:t>
            </a:r>
          </a:p>
          <a:p>
            <a:pPr lvl="1">
              <a:spcAft>
                <a:spcPts val="0"/>
              </a:spcAft>
              <a:buClr>
                <a:schemeClr val="dk1"/>
              </a:buClr>
              <a:buSzPts val="1800"/>
              <a:buFont typeface="Calibri"/>
              <a:buChar char="̶"/>
            </a:pPr>
            <a:r>
              <a:rPr lang="fi-FI" altLang="fi-FI" sz="2200" dirty="0" err="1">
                <a:solidFill>
                  <a:schemeClr val="dk1"/>
                </a:solidFill>
                <a:latin typeface="Calibri"/>
                <a:cs typeface="Calibri"/>
              </a:rPr>
              <a:t>Augustinuksen</a:t>
            </a:r>
            <a:r>
              <a:rPr lang="fi-FI" altLang="fi-FI" sz="2200" dirty="0">
                <a:solidFill>
                  <a:schemeClr val="dk1"/>
                </a:solidFill>
                <a:latin typeface="Calibri"/>
                <a:cs typeface="Calibri"/>
              </a:rPr>
              <a:t> mukaan maan päällä elävä kirkko koostuu niin pyhistä kuin pahoistakin.</a:t>
            </a:r>
          </a:p>
          <a:p>
            <a:pPr lvl="1">
              <a:spcAft>
                <a:spcPts val="0"/>
              </a:spcAft>
              <a:buClr>
                <a:schemeClr val="dk1"/>
              </a:buClr>
              <a:buSzPts val="1800"/>
              <a:buFont typeface="Calibri"/>
              <a:buChar char="̶"/>
            </a:pPr>
            <a:r>
              <a:rPr lang="fi-FI" altLang="fi-FI" sz="2200" dirty="0">
                <a:solidFill>
                  <a:schemeClr val="dk1"/>
                </a:solidFill>
                <a:latin typeface="Calibri"/>
                <a:cs typeface="Calibri"/>
              </a:rPr>
              <a:t>Maailmanhistorian Augustinus näki Jumalan ja paholaisen valtakuntien välisenä taisteluna.</a:t>
            </a:r>
            <a:endParaRPr lang="fi-FI" dirty="0"/>
          </a:p>
        </p:txBody>
      </p:sp>
      <p:sp>
        <p:nvSpPr>
          <p:cNvPr id="4" name="Alatunnisteen paikkamerkki 3">
            <a:extLst>
              <a:ext uri="{FF2B5EF4-FFF2-40B4-BE49-F238E27FC236}">
                <a16:creationId xmlns:a16="http://schemas.microsoft.com/office/drawing/2014/main" id="{18E3A6F4-6EA0-4675-8996-C3F58F858EF7}"/>
              </a:ext>
            </a:extLst>
          </p:cNvPr>
          <p:cNvSpPr>
            <a:spLocks noGrp="1"/>
          </p:cNvSpPr>
          <p:nvPr>
            <p:ph type="ftr" sz="quarter" idx="11"/>
          </p:nvPr>
        </p:nvSpPr>
        <p:spPr/>
        <p:txBody>
          <a:bodyPr/>
          <a:lstStyle/>
          <a:p>
            <a:pPr>
              <a:defRPr/>
            </a:pPr>
            <a:r>
              <a:rPr lang="fi-FI"/>
              <a:t>3. Kristinuskon synty</a:t>
            </a:r>
          </a:p>
        </p:txBody>
      </p:sp>
      <p:sp>
        <p:nvSpPr>
          <p:cNvPr id="5" name="Dian numeron paikkamerkki 4">
            <a:extLst>
              <a:ext uri="{FF2B5EF4-FFF2-40B4-BE49-F238E27FC236}">
                <a16:creationId xmlns:a16="http://schemas.microsoft.com/office/drawing/2014/main" id="{7F56551B-0DEC-40A2-BE35-DCEC84AF193C}"/>
              </a:ext>
            </a:extLst>
          </p:cNvPr>
          <p:cNvSpPr>
            <a:spLocks noGrp="1"/>
          </p:cNvSpPr>
          <p:nvPr>
            <p:ph type="sldNum" sz="quarter" idx="12"/>
          </p:nvPr>
        </p:nvSpPr>
        <p:spPr/>
        <p:txBody>
          <a:bodyPr/>
          <a:lstStyle/>
          <a:p>
            <a:pPr>
              <a:defRPr/>
            </a:pPr>
            <a:fld id="{2901FB1B-E8C8-4B5E-B1C1-0BFDAE84AB66}" type="slidenum">
              <a:rPr lang="fi-FI" smtClean="0"/>
              <a:pPr>
                <a:defRPr/>
              </a:pPr>
              <a:t>4</a:t>
            </a:fld>
            <a:endParaRPr lang="fi-FI"/>
          </a:p>
        </p:txBody>
      </p:sp>
      <p:sp>
        <p:nvSpPr>
          <p:cNvPr id="6" name="Otsikko 1">
            <a:extLst>
              <a:ext uri="{FF2B5EF4-FFF2-40B4-BE49-F238E27FC236}">
                <a16:creationId xmlns:a16="http://schemas.microsoft.com/office/drawing/2014/main" id="{339A8C0E-FFD0-41F1-94DF-943AED5944FA}"/>
              </a:ext>
            </a:extLst>
          </p:cNvPr>
          <p:cNvSpPr>
            <a:spLocks noGrp="1"/>
          </p:cNvSpPr>
          <p:nvPr>
            <p:ph type="title"/>
          </p:nvPr>
        </p:nvSpPr>
        <p:spPr>
          <a:xfrm>
            <a:off x="838200" y="353219"/>
            <a:ext cx="8828088" cy="858893"/>
          </a:xfrm>
        </p:spPr>
        <p:txBody>
          <a:bodyPr rtlCol="0">
            <a:noAutofit/>
          </a:bodyPr>
          <a:lstStyle/>
          <a:p>
            <a:pPr fontAlgn="auto">
              <a:spcBef>
                <a:spcPts val="0"/>
              </a:spcBef>
              <a:spcAft>
                <a:spcPts val="0"/>
              </a:spcAft>
              <a:buClr>
                <a:schemeClr val="dk1"/>
              </a:buClr>
              <a:buSzPts val="4400"/>
              <a:defRPr/>
            </a:pPr>
            <a:r>
              <a:rPr lang="fi-FI" sz="4200" dirty="0">
                <a:solidFill>
                  <a:schemeClr val="dk1"/>
                </a:solidFill>
                <a:latin typeface="Calibri"/>
                <a:cs typeface="Calibri"/>
                <a:sym typeface="Calibri"/>
              </a:rPr>
              <a:t>1. Mikä merkitys seuraavilla henkilöillä on kristinuskossa?</a:t>
            </a:r>
          </a:p>
        </p:txBody>
      </p:sp>
    </p:spTree>
    <p:extLst>
      <p:ext uri="{BB962C8B-B14F-4D97-AF65-F5344CB8AC3E}">
        <p14:creationId xmlns:p14="http://schemas.microsoft.com/office/powerpoint/2010/main" val="401820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381640-C1A5-47AB-9888-0929C3618761}"/>
              </a:ext>
            </a:extLst>
          </p:cNvPr>
          <p:cNvSpPr>
            <a:spLocks noGrp="1"/>
          </p:cNvSpPr>
          <p:nvPr>
            <p:ph type="title"/>
          </p:nvPr>
        </p:nvSpPr>
        <p:spPr>
          <a:xfrm>
            <a:off x="838200" y="365126"/>
            <a:ext cx="9007549" cy="793824"/>
          </a:xfrm>
        </p:spPr>
        <p:txBody>
          <a:bodyPr/>
          <a:lstStyle/>
          <a:p>
            <a:pPr fontAlgn="auto">
              <a:spcBef>
                <a:spcPts val="0"/>
              </a:spcBef>
              <a:spcAft>
                <a:spcPts val="0"/>
              </a:spcAft>
              <a:buClr>
                <a:schemeClr val="dk1"/>
              </a:buClr>
              <a:buSzPts val="4400"/>
              <a:defRPr/>
            </a:pPr>
            <a:r>
              <a:rPr lang="fi-FI" sz="4200" dirty="0">
                <a:solidFill>
                  <a:schemeClr val="dk1"/>
                </a:solidFill>
                <a:latin typeface="Calibri"/>
                <a:cs typeface="Calibri"/>
              </a:rPr>
              <a:t>2. Selitä, mitä tarkoittaa</a:t>
            </a:r>
          </a:p>
        </p:txBody>
      </p:sp>
      <p:sp>
        <p:nvSpPr>
          <p:cNvPr id="3" name="Sisällön paikkamerkki 2">
            <a:extLst>
              <a:ext uri="{FF2B5EF4-FFF2-40B4-BE49-F238E27FC236}">
                <a16:creationId xmlns:a16="http://schemas.microsoft.com/office/drawing/2014/main" id="{17F11047-D4ED-4570-B819-B91CC9BBB0CB}"/>
              </a:ext>
            </a:extLst>
          </p:cNvPr>
          <p:cNvSpPr>
            <a:spLocks noGrp="1"/>
          </p:cNvSpPr>
          <p:nvPr>
            <p:ph idx="1"/>
          </p:nvPr>
        </p:nvSpPr>
        <p:spPr/>
        <p:txBody>
          <a:bodyPr/>
          <a:lstStyle/>
          <a:p>
            <a:pPr marL="457200" indent="-457200">
              <a:lnSpc>
                <a:spcPct val="80000"/>
              </a:lnSpc>
              <a:spcBef>
                <a:spcPts val="0"/>
              </a:spcBef>
              <a:spcAft>
                <a:spcPts val="0"/>
              </a:spcAft>
              <a:buClr>
                <a:schemeClr val="dk1"/>
              </a:buClr>
              <a:buSzPts val="1800"/>
              <a:buFont typeface="+mj-lt"/>
              <a:buAutoNum type="alphaLcParenR"/>
            </a:pPr>
            <a:r>
              <a:rPr lang="fi-FI" sz="2200" dirty="0">
                <a:solidFill>
                  <a:schemeClr val="dk1"/>
                </a:solidFill>
                <a:latin typeface="Calibri"/>
                <a:cs typeface="Calibri"/>
              </a:rPr>
              <a:t>apostoli</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sym typeface="Calibri"/>
              </a:rPr>
              <a:t>Apostoli on arvonimi, joka annettiin Jeesuksen kahdelletoista opetuslapselle ja eräille muille varhaisen kristillisyyden merkkihenkilöille, kuten Paavalille. Myös esimerkiksi </a:t>
            </a:r>
            <a:r>
              <a:rPr lang="fi-FI" sz="2200" dirty="0" err="1">
                <a:solidFill>
                  <a:schemeClr val="dk1"/>
                </a:solidFill>
                <a:latin typeface="Calibri"/>
                <a:cs typeface="Calibri"/>
                <a:sym typeface="Calibri"/>
              </a:rPr>
              <a:t>Magdalan</a:t>
            </a:r>
            <a:r>
              <a:rPr lang="fi-FI" sz="2200" dirty="0">
                <a:solidFill>
                  <a:schemeClr val="dk1"/>
                </a:solidFill>
                <a:latin typeface="Calibri"/>
                <a:cs typeface="Calibri"/>
                <a:sym typeface="Calibri"/>
              </a:rPr>
              <a:t> Mariaa on kutsuttu ”apostolien apostoliksi”, sillä hänen kerrotaan ensimmäisenä kohdanneen ylösnousseen Jeesuksen.</a:t>
            </a:r>
          </a:p>
          <a:p>
            <a:pPr marL="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2"/>
            </a:pPr>
            <a:r>
              <a:rPr lang="fi-FI" sz="2200" dirty="0">
                <a:solidFill>
                  <a:schemeClr val="dk1"/>
                </a:solidFill>
                <a:latin typeface="Calibri"/>
                <a:cs typeface="Calibri"/>
              </a:rPr>
              <a:t>armo-oppi</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Armo-oppi on käsitys ihmisen kuoleman jälkeiseen pelastukseen vaikuttavista tekijöistä. Siihen kuuluvat käsitykset siitä, voiko ihminen tehdä hyviä tekoja pelastuakseen vai perustuuko pelastus vain Jumalan työhön.</a:t>
            </a:r>
          </a:p>
          <a:p>
            <a:pPr marL="0" indent="0">
              <a:lnSpc>
                <a:spcPct val="80000"/>
              </a:lnSpc>
              <a:spcBef>
                <a:spcPts val="0"/>
              </a:spcBef>
              <a:spcAft>
                <a:spcPts val="0"/>
              </a:spcAft>
              <a:buClr>
                <a:schemeClr val="dk1"/>
              </a:buClr>
              <a:buSzPts val="1800"/>
              <a:buNone/>
            </a:pPr>
            <a:endParaRPr lang="fi-FI" sz="2200" dirty="0">
              <a:solidFill>
                <a:schemeClr val="dk1"/>
              </a:solidFill>
              <a:latin typeface="Calibri"/>
              <a:cs typeface="Calibri"/>
            </a:endParaRPr>
          </a:p>
          <a:p>
            <a:pPr marL="457200" indent="-457200">
              <a:lnSpc>
                <a:spcPct val="80000"/>
              </a:lnSpc>
              <a:spcBef>
                <a:spcPts val="0"/>
              </a:spcBef>
              <a:spcAft>
                <a:spcPts val="0"/>
              </a:spcAft>
              <a:buClr>
                <a:schemeClr val="dk1"/>
              </a:buClr>
              <a:buSzPts val="1800"/>
              <a:buFont typeface="+mj-lt"/>
              <a:buAutoNum type="alphaLcParenR" startAt="3"/>
            </a:pPr>
            <a:r>
              <a:rPr lang="fi-FI" sz="2200" dirty="0">
                <a:solidFill>
                  <a:schemeClr val="dk1"/>
                </a:solidFill>
                <a:latin typeface="Calibri"/>
                <a:cs typeface="Calibri"/>
              </a:rPr>
              <a:t>predestinaatio-oppi</a:t>
            </a:r>
          </a:p>
          <a:p>
            <a:pPr marL="457200" indent="0">
              <a:lnSpc>
                <a:spcPct val="80000"/>
              </a:lnSpc>
              <a:spcBef>
                <a:spcPts val="0"/>
              </a:spcBef>
              <a:spcAft>
                <a:spcPts val="0"/>
              </a:spcAft>
              <a:buClr>
                <a:schemeClr val="dk1"/>
              </a:buClr>
              <a:buSzPts val="1800"/>
              <a:buNone/>
            </a:pPr>
            <a:r>
              <a:rPr lang="fi-FI" sz="2200" dirty="0">
                <a:solidFill>
                  <a:schemeClr val="dk1"/>
                </a:solidFill>
                <a:latin typeface="Calibri"/>
                <a:cs typeface="Calibri"/>
              </a:rPr>
              <a:t>Predestinaatio-oppi on </a:t>
            </a:r>
            <a:r>
              <a:rPr lang="fi-FI" sz="2200" dirty="0" err="1">
                <a:solidFill>
                  <a:schemeClr val="dk1"/>
                </a:solidFill>
                <a:latin typeface="Calibri"/>
                <a:cs typeface="Calibri"/>
              </a:rPr>
              <a:t>Augustinuksen</a:t>
            </a:r>
            <a:r>
              <a:rPr lang="fi-FI" sz="2200" dirty="0">
                <a:solidFill>
                  <a:schemeClr val="dk1"/>
                </a:solidFill>
                <a:latin typeface="Calibri"/>
                <a:cs typeface="Calibri"/>
              </a:rPr>
              <a:t> muotoilema käsitys, jonka mukaan Jumala määrännyt jo etukäteen jotkut ihmiset kadotukseen ja toiset pelastukseen.</a:t>
            </a:r>
          </a:p>
        </p:txBody>
      </p:sp>
      <p:sp>
        <p:nvSpPr>
          <p:cNvPr id="4" name="Alatunnisteen paikkamerkki 3">
            <a:extLst>
              <a:ext uri="{FF2B5EF4-FFF2-40B4-BE49-F238E27FC236}">
                <a16:creationId xmlns:a16="http://schemas.microsoft.com/office/drawing/2014/main" id="{2108B9CC-40B3-456F-9AE0-0C99D80D781F}"/>
              </a:ext>
            </a:extLst>
          </p:cNvPr>
          <p:cNvSpPr>
            <a:spLocks noGrp="1"/>
          </p:cNvSpPr>
          <p:nvPr>
            <p:ph type="ftr" sz="quarter" idx="11"/>
          </p:nvPr>
        </p:nvSpPr>
        <p:spPr/>
        <p:txBody>
          <a:bodyPr/>
          <a:lstStyle/>
          <a:p>
            <a:pPr>
              <a:defRPr/>
            </a:pPr>
            <a:r>
              <a:rPr lang="fi-FI"/>
              <a:t>3. Kristinuskon synty</a:t>
            </a:r>
          </a:p>
        </p:txBody>
      </p:sp>
      <p:sp>
        <p:nvSpPr>
          <p:cNvPr id="5" name="Dian numeron paikkamerkki 4">
            <a:extLst>
              <a:ext uri="{FF2B5EF4-FFF2-40B4-BE49-F238E27FC236}">
                <a16:creationId xmlns:a16="http://schemas.microsoft.com/office/drawing/2014/main" id="{9123A38D-C1C0-4836-B1E7-EF07897C5B35}"/>
              </a:ext>
            </a:extLst>
          </p:cNvPr>
          <p:cNvSpPr>
            <a:spLocks noGrp="1"/>
          </p:cNvSpPr>
          <p:nvPr>
            <p:ph type="sldNum" sz="quarter" idx="12"/>
          </p:nvPr>
        </p:nvSpPr>
        <p:spPr/>
        <p:txBody>
          <a:bodyPr/>
          <a:lstStyle/>
          <a:p>
            <a:pPr>
              <a:defRPr/>
            </a:pPr>
            <a:fld id="{2901FB1B-E8C8-4B5E-B1C1-0BFDAE84AB66}" type="slidenum">
              <a:rPr lang="fi-FI" smtClean="0"/>
              <a:pPr>
                <a:defRPr/>
              </a:pPr>
              <a:t>5</a:t>
            </a:fld>
            <a:endParaRPr lang="fi-FI"/>
          </a:p>
        </p:txBody>
      </p:sp>
    </p:spTree>
    <p:extLst>
      <p:ext uri="{BB962C8B-B14F-4D97-AF65-F5344CB8AC3E}">
        <p14:creationId xmlns:p14="http://schemas.microsoft.com/office/powerpoint/2010/main" val="235085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2E2F4C-F3B2-48F4-BABB-2ECBEE347EBC}"/>
              </a:ext>
            </a:extLst>
          </p:cNvPr>
          <p:cNvSpPr>
            <a:spLocks noGrp="1"/>
          </p:cNvSpPr>
          <p:nvPr>
            <p:ph type="title"/>
          </p:nvPr>
        </p:nvSpPr>
        <p:spPr>
          <a:xfrm>
            <a:off x="838200" y="365126"/>
            <a:ext cx="8986284" cy="836354"/>
          </a:xfrm>
        </p:spPr>
        <p:txBody>
          <a:bodyPr/>
          <a:lstStyle/>
          <a:p>
            <a:pPr fontAlgn="auto">
              <a:spcBef>
                <a:spcPts val="0"/>
              </a:spcBef>
              <a:spcAft>
                <a:spcPts val="0"/>
              </a:spcAft>
              <a:buClr>
                <a:schemeClr val="dk1"/>
              </a:buClr>
              <a:buSzPts val="4400"/>
              <a:defRPr/>
            </a:pPr>
            <a:r>
              <a:rPr lang="fi-FI" sz="4200" dirty="0">
                <a:solidFill>
                  <a:schemeClr val="dk1"/>
                </a:solidFill>
                <a:latin typeface="Calibri"/>
                <a:cs typeface="Calibri"/>
              </a:rPr>
              <a:t>3. Mitä tiedät kristitty-sanan taustasta?</a:t>
            </a:r>
          </a:p>
        </p:txBody>
      </p:sp>
      <p:sp>
        <p:nvSpPr>
          <p:cNvPr id="3" name="Sisällön paikkamerkki 2">
            <a:extLst>
              <a:ext uri="{FF2B5EF4-FFF2-40B4-BE49-F238E27FC236}">
                <a16:creationId xmlns:a16="http://schemas.microsoft.com/office/drawing/2014/main" id="{53933F38-04FF-4756-9ABF-D27D519F5EC9}"/>
              </a:ext>
            </a:extLst>
          </p:cNvPr>
          <p:cNvSpPr>
            <a:spLocks noGrp="1"/>
          </p:cNvSpPr>
          <p:nvPr>
            <p:ph idx="1"/>
          </p:nvPr>
        </p:nvSpPr>
        <p:spPr/>
        <p:txBody>
          <a:bodyPr/>
          <a:lstStyle/>
          <a:p>
            <a:pPr>
              <a:spcAft>
                <a:spcPts val="0"/>
              </a:spcAft>
              <a:buClr>
                <a:schemeClr val="dk1"/>
              </a:buClr>
              <a:buSzPts val="1800"/>
              <a:buFont typeface="Arial"/>
              <a:buChar char="•"/>
            </a:pPr>
            <a:r>
              <a:rPr lang="fi-FI" sz="2200" dirty="0">
                <a:solidFill>
                  <a:schemeClr val="dk1"/>
                </a:solidFill>
                <a:latin typeface="Calibri"/>
                <a:cs typeface="Calibri"/>
                <a:sym typeface="Calibri"/>
              </a:rPr>
              <a:t>Juutalaiset odottivat ajanlaskun alun aikaan Messiasta.</a:t>
            </a:r>
          </a:p>
          <a:p>
            <a:pPr>
              <a:spcAft>
                <a:spcPts val="0"/>
              </a:spcAft>
              <a:buClr>
                <a:schemeClr val="dk1"/>
              </a:buClr>
              <a:buSzPts val="1800"/>
              <a:buFont typeface="Arial"/>
              <a:buChar char="•"/>
            </a:pPr>
            <a:r>
              <a:rPr lang="fi-FI" sz="2200" dirty="0">
                <a:solidFill>
                  <a:schemeClr val="dk1"/>
                </a:solidFill>
                <a:latin typeface="Calibri"/>
                <a:cs typeface="Calibri"/>
                <a:sym typeface="Calibri"/>
              </a:rPr>
              <a:t>Messias-sana tulee heprean kielestä ja viittaa kuninkaaksi voitelemiseen. </a:t>
            </a:r>
          </a:p>
          <a:p>
            <a:pPr>
              <a:spcAft>
                <a:spcPts val="0"/>
              </a:spcAft>
              <a:buClr>
                <a:schemeClr val="dk1"/>
              </a:buClr>
              <a:buSzPts val="1800"/>
              <a:buFont typeface="Arial"/>
              <a:buChar char="•"/>
            </a:pPr>
            <a:r>
              <a:rPr lang="fi-FI" sz="2200" dirty="0">
                <a:solidFill>
                  <a:schemeClr val="dk1"/>
                </a:solidFill>
                <a:latin typeface="Calibri"/>
                <a:cs typeface="Calibri"/>
                <a:sym typeface="Calibri"/>
              </a:rPr>
              <a:t>Jeesuksesta alettiin käyttämään nimitystä Kristus (</a:t>
            </a:r>
            <a:r>
              <a:rPr lang="fi-FI" sz="2200" i="1" dirty="0" err="1">
                <a:solidFill>
                  <a:schemeClr val="dk1"/>
                </a:solidFill>
                <a:latin typeface="Calibri"/>
                <a:cs typeface="Calibri"/>
                <a:sym typeface="Calibri"/>
              </a:rPr>
              <a:t>khristos</a:t>
            </a:r>
            <a:r>
              <a:rPr lang="fi-FI" sz="2200" dirty="0">
                <a:solidFill>
                  <a:schemeClr val="dk1"/>
                </a:solidFill>
                <a:latin typeface="Calibri"/>
                <a:cs typeface="Calibri"/>
                <a:sym typeface="Calibri"/>
              </a:rPr>
              <a:t>), joka on kreikankielinen vastine Messias-sanalle. </a:t>
            </a:r>
          </a:p>
          <a:p>
            <a:pPr>
              <a:spcAft>
                <a:spcPts val="0"/>
              </a:spcAft>
              <a:buClr>
                <a:schemeClr val="dk1"/>
              </a:buClr>
              <a:buSzPts val="1800"/>
              <a:buFont typeface="Arial"/>
              <a:buChar char="•"/>
            </a:pPr>
            <a:r>
              <a:rPr lang="fi-FI" sz="2200" dirty="0">
                <a:solidFill>
                  <a:schemeClr val="dk1"/>
                </a:solidFill>
                <a:latin typeface="Calibri"/>
                <a:cs typeface="Calibri"/>
                <a:sym typeface="Calibri"/>
              </a:rPr>
              <a:t>Jeesuksen seuraajia alettiin nimittää kristityiksi, koska he tunnustivat Jeesuksen Messiaaksi eli Kristukseksi.</a:t>
            </a:r>
          </a:p>
        </p:txBody>
      </p:sp>
      <p:sp>
        <p:nvSpPr>
          <p:cNvPr id="4" name="Alatunnisteen paikkamerkki 3">
            <a:extLst>
              <a:ext uri="{FF2B5EF4-FFF2-40B4-BE49-F238E27FC236}">
                <a16:creationId xmlns:a16="http://schemas.microsoft.com/office/drawing/2014/main" id="{81501DE2-B7B1-4768-A5D3-BA5CADB0CED1}"/>
              </a:ext>
            </a:extLst>
          </p:cNvPr>
          <p:cNvSpPr>
            <a:spLocks noGrp="1"/>
          </p:cNvSpPr>
          <p:nvPr>
            <p:ph type="ftr" sz="quarter" idx="11"/>
          </p:nvPr>
        </p:nvSpPr>
        <p:spPr/>
        <p:txBody>
          <a:bodyPr/>
          <a:lstStyle/>
          <a:p>
            <a:pPr>
              <a:defRPr/>
            </a:pPr>
            <a:r>
              <a:rPr lang="fi-FI"/>
              <a:t>3. Kristinuskon synty</a:t>
            </a:r>
          </a:p>
        </p:txBody>
      </p:sp>
      <p:sp>
        <p:nvSpPr>
          <p:cNvPr id="5" name="Dian numeron paikkamerkki 4">
            <a:extLst>
              <a:ext uri="{FF2B5EF4-FFF2-40B4-BE49-F238E27FC236}">
                <a16:creationId xmlns:a16="http://schemas.microsoft.com/office/drawing/2014/main" id="{7E9A4CA7-769A-4C44-A2A1-2BA32F004955}"/>
              </a:ext>
            </a:extLst>
          </p:cNvPr>
          <p:cNvSpPr>
            <a:spLocks noGrp="1"/>
          </p:cNvSpPr>
          <p:nvPr>
            <p:ph type="sldNum" sz="quarter" idx="12"/>
          </p:nvPr>
        </p:nvSpPr>
        <p:spPr/>
        <p:txBody>
          <a:bodyPr/>
          <a:lstStyle/>
          <a:p>
            <a:pPr>
              <a:defRPr/>
            </a:pPr>
            <a:fld id="{2901FB1B-E8C8-4B5E-B1C1-0BFDAE84AB66}" type="slidenum">
              <a:rPr lang="fi-FI" smtClean="0"/>
              <a:pPr>
                <a:defRPr/>
              </a:pPr>
              <a:t>6</a:t>
            </a:fld>
            <a:endParaRPr lang="fi-FI"/>
          </a:p>
        </p:txBody>
      </p:sp>
    </p:spTree>
    <p:extLst>
      <p:ext uri="{BB962C8B-B14F-4D97-AF65-F5344CB8AC3E}">
        <p14:creationId xmlns:p14="http://schemas.microsoft.com/office/powerpoint/2010/main" val="602905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F358D5-FA2B-4C83-AD06-F8704DFBD272}"/>
              </a:ext>
            </a:extLst>
          </p:cNvPr>
          <p:cNvSpPr>
            <a:spLocks noGrp="1"/>
          </p:cNvSpPr>
          <p:nvPr>
            <p:ph type="title"/>
          </p:nvPr>
        </p:nvSpPr>
        <p:spPr>
          <a:xfrm>
            <a:off x="838200" y="365125"/>
            <a:ext cx="8794898" cy="1474308"/>
          </a:xfrm>
        </p:spPr>
        <p:txBody>
          <a:bodyPr/>
          <a:lstStyle/>
          <a:p>
            <a:pPr fontAlgn="auto">
              <a:spcBef>
                <a:spcPts val="0"/>
              </a:spcBef>
              <a:spcAft>
                <a:spcPts val="0"/>
              </a:spcAft>
              <a:buClr>
                <a:schemeClr val="dk1"/>
              </a:buClr>
              <a:buSzPts val="4400"/>
              <a:defRPr/>
            </a:pPr>
            <a:r>
              <a:rPr lang="fi-FI" sz="4200" dirty="0">
                <a:solidFill>
                  <a:schemeClr val="dk1"/>
                </a:solidFill>
                <a:latin typeface="Calibri"/>
                <a:cs typeface="Calibri"/>
              </a:rPr>
              <a:t>4. Miksi Jeesus suhtautui joihinkin oman aikansa juutalaisuuden piirteisiin kriittisesti?</a:t>
            </a:r>
          </a:p>
        </p:txBody>
      </p:sp>
      <p:sp>
        <p:nvSpPr>
          <p:cNvPr id="3" name="Sisällön paikkamerkki 2">
            <a:extLst>
              <a:ext uri="{FF2B5EF4-FFF2-40B4-BE49-F238E27FC236}">
                <a16:creationId xmlns:a16="http://schemas.microsoft.com/office/drawing/2014/main" id="{C1148F4D-57E8-4CD5-880E-D12A7EB66B21}"/>
              </a:ext>
            </a:extLst>
          </p:cNvPr>
          <p:cNvSpPr>
            <a:spLocks noGrp="1"/>
          </p:cNvSpPr>
          <p:nvPr>
            <p:ph idx="1"/>
          </p:nvPr>
        </p:nvSpPr>
        <p:spPr>
          <a:xfrm>
            <a:off x="838200" y="2275367"/>
            <a:ext cx="10515600" cy="3901595"/>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Eräät juutalaiset ryhmät olivat tehneet juutalaisten pyhissä kirjoituksissa olevien sääntöjen pikkutarkasta noudattamisesta uskonnon keskeisen sisällön.</a:t>
            </a:r>
          </a:p>
          <a:p>
            <a:pPr>
              <a:spcAft>
                <a:spcPts val="0"/>
              </a:spcAft>
              <a:buClr>
                <a:schemeClr val="dk1"/>
              </a:buClr>
              <a:buSzPts val="1800"/>
              <a:buFont typeface="Arial"/>
              <a:buChar char="•"/>
            </a:pPr>
            <a:r>
              <a:rPr lang="fi-FI" sz="2200" dirty="0">
                <a:solidFill>
                  <a:schemeClr val="dk1"/>
                </a:solidFill>
                <a:latin typeface="Calibri"/>
                <a:cs typeface="Calibri"/>
              </a:rPr>
              <a:t>Uuden testamentin mukaan Jeesus suhtautui kriittisesti sääntöjen tarkkaan noudattamiseen. Sen sijaan hän korosti lähimmäisenrakkautta ja jopa vihollisen rakastamista.</a:t>
            </a:r>
          </a:p>
          <a:p>
            <a:pPr>
              <a:spcAft>
                <a:spcPts val="0"/>
              </a:spcAft>
              <a:buClr>
                <a:schemeClr val="dk1"/>
              </a:buClr>
              <a:buSzPts val="1800"/>
              <a:buFont typeface="Arial"/>
              <a:buChar char="•"/>
            </a:pPr>
            <a:r>
              <a:rPr lang="fi-FI" sz="2200" dirty="0">
                <a:solidFill>
                  <a:schemeClr val="dk1"/>
                </a:solidFill>
                <a:latin typeface="Calibri"/>
                <a:cs typeface="Calibri"/>
              </a:rPr>
              <a:t>Jeesus paheksui väärin tekemistä, mutta antoi ymmärtää olevansa Jumalan poika, jolla on valta antaa syntejä anteeksi.</a:t>
            </a:r>
          </a:p>
        </p:txBody>
      </p:sp>
      <p:sp>
        <p:nvSpPr>
          <p:cNvPr id="4" name="Alatunnisteen paikkamerkki 3">
            <a:extLst>
              <a:ext uri="{FF2B5EF4-FFF2-40B4-BE49-F238E27FC236}">
                <a16:creationId xmlns:a16="http://schemas.microsoft.com/office/drawing/2014/main" id="{A8E44A8E-BF03-4AEF-90AC-3E2359A7E045}"/>
              </a:ext>
            </a:extLst>
          </p:cNvPr>
          <p:cNvSpPr>
            <a:spLocks noGrp="1"/>
          </p:cNvSpPr>
          <p:nvPr>
            <p:ph type="ftr" sz="quarter" idx="11"/>
          </p:nvPr>
        </p:nvSpPr>
        <p:spPr/>
        <p:txBody>
          <a:bodyPr/>
          <a:lstStyle/>
          <a:p>
            <a:pPr>
              <a:defRPr/>
            </a:pPr>
            <a:r>
              <a:rPr lang="fi-FI"/>
              <a:t>3. Kristinuskon synty</a:t>
            </a:r>
          </a:p>
        </p:txBody>
      </p:sp>
      <p:sp>
        <p:nvSpPr>
          <p:cNvPr id="5" name="Dian numeron paikkamerkki 4">
            <a:extLst>
              <a:ext uri="{FF2B5EF4-FFF2-40B4-BE49-F238E27FC236}">
                <a16:creationId xmlns:a16="http://schemas.microsoft.com/office/drawing/2014/main" id="{AC94E867-657C-44C0-982D-DF95DA9C7F18}"/>
              </a:ext>
            </a:extLst>
          </p:cNvPr>
          <p:cNvSpPr>
            <a:spLocks noGrp="1"/>
          </p:cNvSpPr>
          <p:nvPr>
            <p:ph type="sldNum" sz="quarter" idx="12"/>
          </p:nvPr>
        </p:nvSpPr>
        <p:spPr/>
        <p:txBody>
          <a:bodyPr/>
          <a:lstStyle/>
          <a:p>
            <a:pPr>
              <a:defRPr/>
            </a:pPr>
            <a:fld id="{2901FB1B-E8C8-4B5E-B1C1-0BFDAE84AB66}" type="slidenum">
              <a:rPr lang="fi-FI" smtClean="0"/>
              <a:pPr>
                <a:defRPr/>
              </a:pPr>
              <a:t>7</a:t>
            </a:fld>
            <a:endParaRPr lang="fi-FI"/>
          </a:p>
        </p:txBody>
      </p:sp>
    </p:spTree>
    <p:extLst>
      <p:ext uri="{BB962C8B-B14F-4D97-AF65-F5344CB8AC3E}">
        <p14:creationId xmlns:p14="http://schemas.microsoft.com/office/powerpoint/2010/main" val="198297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BE3B08-F39A-4F89-8007-8E1E59477779}"/>
              </a:ext>
            </a:extLst>
          </p:cNvPr>
          <p:cNvSpPr>
            <a:spLocks noGrp="1"/>
          </p:cNvSpPr>
          <p:nvPr>
            <p:ph type="title"/>
          </p:nvPr>
        </p:nvSpPr>
        <p:spPr>
          <a:xfrm>
            <a:off x="838200" y="365125"/>
            <a:ext cx="8890591" cy="1080903"/>
          </a:xfrm>
        </p:spPr>
        <p:txBody>
          <a:bodyPr/>
          <a:lstStyle/>
          <a:p>
            <a:pPr fontAlgn="auto">
              <a:spcBef>
                <a:spcPts val="0"/>
              </a:spcBef>
              <a:spcAft>
                <a:spcPts val="0"/>
              </a:spcAft>
              <a:buClr>
                <a:schemeClr val="dk1"/>
              </a:buClr>
              <a:buSzPts val="4400"/>
              <a:defRPr/>
            </a:pPr>
            <a:r>
              <a:rPr lang="fi-FI" sz="4200" dirty="0">
                <a:solidFill>
                  <a:schemeClr val="dk1"/>
                </a:solidFill>
                <a:latin typeface="Calibri"/>
                <a:cs typeface="Calibri"/>
              </a:rPr>
              <a:t>5. Millä perusteella voidaan sanoa, että kristinusko on lähetysuskonto?</a:t>
            </a:r>
          </a:p>
        </p:txBody>
      </p:sp>
      <p:sp>
        <p:nvSpPr>
          <p:cNvPr id="3" name="Sisällön paikkamerkki 2">
            <a:extLst>
              <a:ext uri="{FF2B5EF4-FFF2-40B4-BE49-F238E27FC236}">
                <a16:creationId xmlns:a16="http://schemas.microsoft.com/office/drawing/2014/main" id="{F6818B90-BB8E-42C7-A06C-69DBAAFCB9A2}"/>
              </a:ext>
            </a:extLst>
          </p:cNvPr>
          <p:cNvSpPr>
            <a:spLocks noGrp="1"/>
          </p:cNvSpPr>
          <p:nvPr>
            <p:ph idx="1"/>
          </p:nvPr>
        </p:nvSpPr>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Uudessa testamentissa on lähetyskäsky, jolla perustellaan lähetystyön tekemistä: ”Menkää siis ja tehkää kaikki kansat minun opetuslapsikseni: kastakaa heitä Isä, Pojan ja Pyhän Hengen nimeen ja opettakaa heitä noudattamaan kaikkea, mitä minä olen käskenyt teidän noudattaa. Ja katso, minä olen teidän kanssanne kaikki päivät maailman loppuun asti.” (Matt. 28:19–20)</a:t>
            </a:r>
          </a:p>
          <a:p>
            <a:pPr>
              <a:spcAft>
                <a:spcPts val="0"/>
              </a:spcAft>
              <a:buClr>
                <a:schemeClr val="dk1"/>
              </a:buClr>
              <a:buSzPts val="1800"/>
              <a:buFont typeface="Arial"/>
              <a:buChar char="•"/>
            </a:pPr>
            <a:r>
              <a:rPr lang="fi-FI" sz="2200" dirty="0">
                <a:solidFill>
                  <a:schemeClr val="dk1"/>
                </a:solidFill>
                <a:latin typeface="Calibri"/>
                <a:cs typeface="Calibri"/>
              </a:rPr>
              <a:t>Lähetyskäskyä alettiin noudattaa pian Jeesuksen kuoleman jälkeen.</a:t>
            </a:r>
          </a:p>
          <a:p>
            <a:pPr>
              <a:spcAft>
                <a:spcPts val="0"/>
              </a:spcAft>
              <a:buClr>
                <a:schemeClr val="dk1"/>
              </a:buClr>
              <a:buSzPts val="1800"/>
              <a:buFont typeface="Arial"/>
              <a:buChar char="•"/>
            </a:pPr>
            <a:r>
              <a:rPr lang="fi-FI" sz="2200" dirty="0">
                <a:solidFill>
                  <a:schemeClr val="dk1"/>
                </a:solidFill>
                <a:latin typeface="Calibri"/>
                <a:cs typeface="Calibri"/>
              </a:rPr>
              <a:t>Paavali oli eräs varhaisen kristinuskon tärkeimmistä lähetystyöntekijöistä.</a:t>
            </a:r>
          </a:p>
          <a:p>
            <a:pPr>
              <a:spcAft>
                <a:spcPts val="0"/>
              </a:spcAft>
              <a:buClr>
                <a:schemeClr val="dk1"/>
              </a:buClr>
              <a:buSzPts val="1800"/>
              <a:buFont typeface="Arial"/>
              <a:buChar char="•"/>
            </a:pPr>
            <a:r>
              <a:rPr lang="fi-FI" sz="2200" dirty="0">
                <a:solidFill>
                  <a:schemeClr val="dk1"/>
                </a:solidFill>
                <a:latin typeface="Calibri"/>
                <a:cs typeface="Calibri"/>
              </a:rPr>
              <a:t>Kristillisellä lähetystyöllä pyritään saamaan uusia kannattajia muiden uskontojen ja uskonnottomien parista. </a:t>
            </a:r>
          </a:p>
          <a:p>
            <a:pPr>
              <a:spcAft>
                <a:spcPts val="0"/>
              </a:spcAft>
              <a:buClr>
                <a:schemeClr val="dk1"/>
              </a:buClr>
              <a:buSzPts val="1800"/>
              <a:buFont typeface="Arial"/>
              <a:buChar char="•"/>
            </a:pPr>
            <a:r>
              <a:rPr lang="fi-FI" sz="2200" dirty="0">
                <a:solidFill>
                  <a:schemeClr val="dk1"/>
                </a:solidFill>
                <a:latin typeface="Calibri"/>
                <a:cs typeface="Calibri"/>
              </a:rPr>
              <a:t>Kristillistä lähetystyötä on tehty lähes koko maailmassa.</a:t>
            </a:r>
          </a:p>
        </p:txBody>
      </p:sp>
      <p:sp>
        <p:nvSpPr>
          <p:cNvPr id="4" name="Alatunnisteen paikkamerkki 3">
            <a:extLst>
              <a:ext uri="{FF2B5EF4-FFF2-40B4-BE49-F238E27FC236}">
                <a16:creationId xmlns:a16="http://schemas.microsoft.com/office/drawing/2014/main" id="{ED455D02-E453-42BF-A8C8-EE9106652454}"/>
              </a:ext>
            </a:extLst>
          </p:cNvPr>
          <p:cNvSpPr>
            <a:spLocks noGrp="1"/>
          </p:cNvSpPr>
          <p:nvPr>
            <p:ph type="ftr" sz="quarter" idx="11"/>
          </p:nvPr>
        </p:nvSpPr>
        <p:spPr/>
        <p:txBody>
          <a:bodyPr/>
          <a:lstStyle/>
          <a:p>
            <a:pPr>
              <a:defRPr/>
            </a:pPr>
            <a:r>
              <a:rPr lang="fi-FI" dirty="0"/>
              <a:t>3. Kristinuskon synty</a:t>
            </a:r>
          </a:p>
        </p:txBody>
      </p:sp>
      <p:sp>
        <p:nvSpPr>
          <p:cNvPr id="5" name="Dian numeron paikkamerkki 4">
            <a:extLst>
              <a:ext uri="{FF2B5EF4-FFF2-40B4-BE49-F238E27FC236}">
                <a16:creationId xmlns:a16="http://schemas.microsoft.com/office/drawing/2014/main" id="{32DFB091-2E6F-499C-A6DD-0F6BE870685A}"/>
              </a:ext>
            </a:extLst>
          </p:cNvPr>
          <p:cNvSpPr>
            <a:spLocks noGrp="1"/>
          </p:cNvSpPr>
          <p:nvPr>
            <p:ph type="sldNum" sz="quarter" idx="12"/>
          </p:nvPr>
        </p:nvSpPr>
        <p:spPr/>
        <p:txBody>
          <a:bodyPr/>
          <a:lstStyle/>
          <a:p>
            <a:pPr>
              <a:defRPr/>
            </a:pPr>
            <a:fld id="{2901FB1B-E8C8-4B5E-B1C1-0BFDAE84AB66}" type="slidenum">
              <a:rPr lang="fi-FI" smtClean="0"/>
              <a:pPr>
                <a:defRPr/>
              </a:pPr>
              <a:t>8</a:t>
            </a:fld>
            <a:endParaRPr lang="fi-FI"/>
          </a:p>
        </p:txBody>
      </p:sp>
    </p:spTree>
    <p:extLst>
      <p:ext uri="{BB962C8B-B14F-4D97-AF65-F5344CB8AC3E}">
        <p14:creationId xmlns:p14="http://schemas.microsoft.com/office/powerpoint/2010/main" val="2175897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5C670A-BB92-4F2E-B7A8-508E69B08095}"/>
              </a:ext>
            </a:extLst>
          </p:cNvPr>
          <p:cNvSpPr>
            <a:spLocks noGrp="1"/>
          </p:cNvSpPr>
          <p:nvPr>
            <p:ph type="title"/>
          </p:nvPr>
        </p:nvSpPr>
        <p:spPr>
          <a:xfrm>
            <a:off x="838200" y="365125"/>
            <a:ext cx="9092609" cy="2909703"/>
          </a:xfrm>
        </p:spPr>
        <p:txBody>
          <a:bodyPr/>
          <a:lstStyle/>
          <a:p>
            <a:pPr>
              <a:spcBef>
                <a:spcPts val="0"/>
              </a:spcBef>
              <a:spcAft>
                <a:spcPts val="0"/>
              </a:spcAft>
              <a:buClr>
                <a:schemeClr val="dk1"/>
              </a:buClr>
              <a:buSzPts val="4400"/>
            </a:pPr>
            <a:r>
              <a:rPr lang="fi-FI" sz="3600" dirty="0">
                <a:solidFill>
                  <a:schemeClr val="dk1"/>
                </a:solidFill>
                <a:latin typeface="Calibri"/>
                <a:cs typeface="Calibri"/>
              </a:rPr>
              <a:t>6. Tutustu yhteen Raamatun evankeliumeista. Millaisen kuvan se antaa Jeesuksesta? Onko Jeesus sen perusteella mielestäsi esimerkiksi viisauden opettaja, radikaali julistaja, ihmeidentekijä, poliittinen vallantavoittelija tai huijari? Perustele.</a:t>
            </a:r>
          </a:p>
        </p:txBody>
      </p:sp>
      <p:sp>
        <p:nvSpPr>
          <p:cNvPr id="3" name="Sisällön paikkamerkki 2">
            <a:extLst>
              <a:ext uri="{FF2B5EF4-FFF2-40B4-BE49-F238E27FC236}">
                <a16:creationId xmlns:a16="http://schemas.microsoft.com/office/drawing/2014/main" id="{59047156-3596-4E8F-938F-886592032814}"/>
              </a:ext>
            </a:extLst>
          </p:cNvPr>
          <p:cNvSpPr>
            <a:spLocks noGrp="1"/>
          </p:cNvSpPr>
          <p:nvPr>
            <p:ph idx="1"/>
          </p:nvPr>
        </p:nvSpPr>
        <p:spPr>
          <a:xfrm>
            <a:off x="838200" y="3817088"/>
            <a:ext cx="10515600" cy="2359875"/>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Ei mallivastausta</a:t>
            </a:r>
          </a:p>
        </p:txBody>
      </p:sp>
      <p:sp>
        <p:nvSpPr>
          <p:cNvPr id="4" name="Alatunnisteen paikkamerkki 3">
            <a:extLst>
              <a:ext uri="{FF2B5EF4-FFF2-40B4-BE49-F238E27FC236}">
                <a16:creationId xmlns:a16="http://schemas.microsoft.com/office/drawing/2014/main" id="{02FB531A-2278-4E46-84AB-DDA28C653F0B}"/>
              </a:ext>
            </a:extLst>
          </p:cNvPr>
          <p:cNvSpPr>
            <a:spLocks noGrp="1"/>
          </p:cNvSpPr>
          <p:nvPr>
            <p:ph type="ftr" sz="quarter" idx="11"/>
          </p:nvPr>
        </p:nvSpPr>
        <p:spPr/>
        <p:txBody>
          <a:bodyPr/>
          <a:lstStyle/>
          <a:p>
            <a:pPr>
              <a:defRPr/>
            </a:pPr>
            <a:r>
              <a:rPr lang="fi-FI"/>
              <a:t>3. Kristinuskon synty</a:t>
            </a:r>
          </a:p>
        </p:txBody>
      </p:sp>
      <p:sp>
        <p:nvSpPr>
          <p:cNvPr id="5" name="Dian numeron paikkamerkki 4">
            <a:extLst>
              <a:ext uri="{FF2B5EF4-FFF2-40B4-BE49-F238E27FC236}">
                <a16:creationId xmlns:a16="http://schemas.microsoft.com/office/drawing/2014/main" id="{5D2185DE-E50C-4B7C-9A81-B47BE3AE3D62}"/>
              </a:ext>
            </a:extLst>
          </p:cNvPr>
          <p:cNvSpPr>
            <a:spLocks noGrp="1"/>
          </p:cNvSpPr>
          <p:nvPr>
            <p:ph type="sldNum" sz="quarter" idx="12"/>
          </p:nvPr>
        </p:nvSpPr>
        <p:spPr/>
        <p:txBody>
          <a:bodyPr/>
          <a:lstStyle/>
          <a:p>
            <a:pPr>
              <a:defRPr/>
            </a:pPr>
            <a:fld id="{2901FB1B-E8C8-4B5E-B1C1-0BFDAE84AB66}" type="slidenum">
              <a:rPr lang="fi-FI" smtClean="0"/>
              <a:pPr>
                <a:defRPr/>
              </a:pPr>
              <a:t>9</a:t>
            </a:fld>
            <a:endParaRPr lang="fi-FI"/>
          </a:p>
        </p:txBody>
      </p:sp>
    </p:spTree>
    <p:extLst>
      <p:ext uri="{BB962C8B-B14F-4D97-AF65-F5344CB8AC3E}">
        <p14:creationId xmlns:p14="http://schemas.microsoft.com/office/powerpoint/2010/main" val="32357692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654</Words>
  <Application>Microsoft Office PowerPoint</Application>
  <PresentationFormat>Laajakuva</PresentationFormat>
  <Paragraphs>65</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Arial</vt:lpstr>
      <vt:lpstr>Calibri</vt:lpstr>
      <vt:lpstr>Calibri Light</vt:lpstr>
      <vt:lpstr>Office-teema</vt:lpstr>
      <vt:lpstr>3. Kristinuskon synty</vt:lpstr>
      <vt:lpstr>1. Mikä merkitys seuraavilla henkilöillä on kristinuskossa?</vt:lpstr>
      <vt:lpstr>1. Mikä merkitys seuraavilla henkilöillä on kristinuskossa?</vt:lpstr>
      <vt:lpstr>1. Mikä merkitys seuraavilla henkilöillä on kristinuskossa?</vt:lpstr>
      <vt:lpstr>2. Selitä, mitä tarkoittaa</vt:lpstr>
      <vt:lpstr>3. Mitä tiedät kristitty-sanan taustasta?</vt:lpstr>
      <vt:lpstr>4. Miksi Jeesus suhtautui joihinkin oman aikansa juutalaisuuden piirteisiin kriittisesti?</vt:lpstr>
      <vt:lpstr>5. Millä perusteella voidaan sanoa, että kristinusko on lähetysuskonto?</vt:lpstr>
      <vt:lpstr>6. Tutustu yhteen Raamatun evankeliumeista. Millaisen kuvan se antaa Jeesuksesta? Onko Jeesus sen perusteella mielestäsi esimerkiksi viisauden opettaja, radikaali julistaja, ihmeidentekijä, poliittinen vallantavoittelija tai huijari? Perustele.</vt:lpstr>
      <vt:lpstr>7. Tutustu yhteen Paavalin kirjeeseen. Selvitä, mitä kirje käsittelee ja kenelle kirje oli alun perin suunnattu. Mitä ajatuksia tai kysymyksiä kirje herättää sinussa?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Diaesityksen otsikko, koko 48</dc:title>
  <dc:creator>Taina Vuokko</dc:creator>
  <cp:lastModifiedBy>Taina Vuokko</cp:lastModifiedBy>
  <cp:revision>12</cp:revision>
  <dcterms:created xsi:type="dcterms:W3CDTF">2021-06-01T16:07:13Z</dcterms:created>
  <dcterms:modified xsi:type="dcterms:W3CDTF">2021-10-20T11:18:02Z</dcterms:modified>
</cp:coreProperties>
</file>