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FF91-D02E-4A1C-B643-BA1717BE3BBF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D3ADE-36D7-42D4-994C-62E4A514538A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ABC10-58B4-402C-9FF5-34C8E4B1C3D2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F150-34ED-4617-B033-1B04B4F583BA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30A6-5F40-48C6-A4CA-3F39C9EA5655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AC10-7B11-4A6F-A636-D72FB50201D4}" type="datetime1">
              <a:rPr lang="fi-FI" smtClean="0"/>
              <a:t>3.11.2021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B19F-1614-487E-90D8-DE24BFED6011}" type="datetime1">
              <a:rPr lang="fi-FI" smtClean="0"/>
              <a:t>3.11.2021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F57D-1797-4C18-9352-E4EDD870C437}" type="datetime1">
              <a:rPr lang="fi-FI" smtClean="0"/>
              <a:t>3.11.2021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9260-FBEC-4750-A877-0A09C310CE51}" type="datetime1">
              <a:rPr lang="fi-FI" smtClean="0"/>
              <a:t>3.11.2021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C9E9-B5EC-4E56-8DC2-BC681DF61B58}" type="datetime1">
              <a:rPr lang="fi-FI" smtClean="0"/>
              <a:t>3.11.2021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339FB-95CB-4D63-905D-A72C388C01BD}" type="datetime1">
              <a:rPr lang="fi-FI" smtClean="0"/>
              <a:t>3.11.2021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8B86C3-8891-4DD0-8667-83C2628F717A}" type="datetime1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16. Kristinusko Afrikassa</a:t>
            </a: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2200" dirty="0"/>
              <a:t>Oppikirjan tehtävien vastaukset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625FF0-2ADA-4718-9F13-0395B55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200" dirty="0">
                <a:latin typeface="+mn-lt"/>
              </a:rPr>
              <a:t>1. Miten kristinusko tuli Afrikkaan? </a:t>
            </a:r>
          </a:p>
        </p:txBody>
      </p:sp>
      <p:sp>
        <p:nvSpPr>
          <p:cNvPr id="3075" name="Sisällön paikkamerkki 2">
            <a:extLst>
              <a:ext uri="{FF2B5EF4-FFF2-40B4-BE49-F238E27FC236}">
                <a16:creationId xmlns:a16="http://schemas.microsoft.com/office/drawing/2014/main" id="{4B2E3F6B-2452-43DB-9BA0-AF372E3BB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Esimerkiksi Egyptissä ja Etiopiassa on ollut kristittyjä ajanlaskun ensimmäisiltä vuosisadoilta saakka.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1800-luvulla kristinusko levisi nopeasti Saharan eteläpuoliseen Afrikkaan lähetystyöntekijöiden työn tuloksena.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1800-luvulla Euroopan maat kilpailivat Afrikan hallinnasta ja jakoivat maanosan siirtomaikseen tuoden samalla yhä vahvemmin Afrikkaan eurooppalaista kulttuuria ja kristinuskon vaikutteita.</a:t>
            </a:r>
          </a:p>
          <a:p>
            <a:endParaRPr lang="fi-FI" altLang="fi-FI" sz="2200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70220-A88D-4199-931D-DA202CA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46FAD7-0606-4CA6-B680-0B12E11B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823232-29BB-4713-9AEB-23682DE2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55182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200" dirty="0">
                <a:latin typeface="+mn-lt"/>
              </a:rPr>
              <a:t>2. Millaisia haasteita Afrikan kirkot ovat kohdanneet?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5B7203-9C41-4E81-BF35-A767BE0D3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Afrikassa kirkot ovat usein olleet riippuvaisia Euroopan kirkoista esimerkiksi taloudellisesti ja koulutuksen vuoksi. Euroopan kirkot ovat kouluttaneet paikallisia työntekijöitä.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Raamatun kääntäminen Afrikan lukuisille kielille on ollut valtaisia urakka.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Kristinuskoa on sovitettu afrikkalaiseen maailmankuvaan ja ajatteluun. Esimerkiksi henkimaailmaan liittyvät uskomukset ovat paikoin limittyneet kristinuskoon.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Afrikassa on paikoin moniavioisuutta, johon kirkkojen on täytynyt muodostaa omat kantansa.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HIV on paikoin yltynyt epidemiaksi, ja monet kirkot ovat yrittäneet auttaa siinä.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Afrikassa on syntynyt riippumattomia kirkkoja, joilla on omia profeettojaan ja toimintamuotojaan. Muiden kirkkojen on pitänyt miettiä, miten näihin uusiin kirkkoihin tulisi suhtautua.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F9D5A89-EA72-47E1-8E82-E2496E20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6B7153-9273-4542-A1FD-D52ADB24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80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026B9A-0BBE-459A-80ED-C8F67FF1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079211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3. Miten vanhat kansanuskomukset näkyvät afrikkalaisessa kristillisyydessä?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FBA48-79FF-4D6D-8624-70CAB7DD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81908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Vanhoihin kansanuskomuksiin liittyvät rituaalimenot, kuten rummutus ja tanssi, on omaksuttu jumalanpalveluksiin.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Monille afrikkalaisille tutut aineelliset asiat, kuten rummut ja naamiot, näkyvät myös kristillisessä uskonnonharjoituksessa.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Afrikkalaisessa teologiassa vainajakultti ja henkimaailma on yhdistetty kristinuskoon, ja näihin liittyvät kokemukset voivat olla osa monien kirkkojen jumalanpalveluksia ja muuta toimintaa.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Jotkut papit ajavat ulos pahoja henkiä rukouksen voimalla, mikä on harvinaista eurooppalaisissa kirkoissa.</a:t>
            </a:r>
          </a:p>
          <a:p>
            <a:pPr marL="0" indent="0">
              <a:buNone/>
              <a:defRPr/>
            </a:pPr>
            <a:br>
              <a:rPr lang="fi-FI" sz="2800" dirty="0">
                <a:sym typeface="Arial" charset="0"/>
              </a:rPr>
            </a:br>
            <a:endParaRPr lang="fi-FI" sz="2800" dirty="0">
              <a:latin typeface="Calibri" pitchFamily="34" charset="0"/>
              <a:cs typeface="Arial" charset="0"/>
              <a:sym typeface="Calibri" pitchFamily="34" charset="0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1690A71-95C8-4C8E-814F-81E1F3BB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7D3651A-75AE-40AA-B7EE-CBF76F1A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6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2F898E-24D6-4EB6-B24D-83163B737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24009" cy="1380548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4. Millaisia uusia kirkkoja Afrikassa on syntynyt? Mitä syitä näiden kirkkojen synnylle voidaan nähdä?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88E2EF-2156-4A50-82E9-5455DD68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7955"/>
            <a:ext cx="10515600" cy="3839008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Afrikassa syntyy koko ajan uusia kirkkoja, jotka ovat riippumattomia perinteisistä kirkoista ja niiden opeista. Usein kirkot ovat saaneet alkunsa jonkun henkilön ilmoitettua olevansa esimerkiksi profeetta.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Uusien kirkkojen synnyn taustalla on tyytymättömyyttä Euroopasta levinneisiin kristinuskon muotoihin ja siihen, että eurooppalaiset lähetystyöntekijät ovat saattaneet suhtautua nuivasti afrikkalaisiin kansanuskomuksiin.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Afrikkalaiset kirkot ovat lähellä helluntailaisuutta, ja niissä korostetaan karismaattisuutta, mikä sopii hyvin yhteen afrikkalaisen maailmankuvan kanssa.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Afrikkalaiset kirkot ovat moraalikäsityksiltään yleensä konservatiivisia, ja niissä korostetaan usein menestyksen teologiaa.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71177A-C451-47E4-8685-0B4A4385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E7824AE-0D62-48DA-BE9B-5B16D62B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72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01E7E3-A26F-409A-B215-CF91EEA2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251373" cy="2201430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5. Kuinka paljon uusia tai paikallisia tapoja voidaan omaksua kristilliseen jumalanpalvelukseen? Onko jotain tapoja, jotka eivät sovi jumalanpalvelukseen?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0291F2-48E3-4BE3-A4ED-3C136222A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4537"/>
            <a:ext cx="10515600" cy="3132426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Ei mallivastausta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CC771FD-16F2-4440-B1AE-3081423D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30352B-774A-4780-8FC8-3AA372C8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10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C7822-FB88-467B-8CC1-F4884592F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646227" cy="2253384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6. Miksi HIV:n leviäminen on ongelma kirkoille Afrikassa? Kuinka roomalaiskatolisen kirkon moraalia koskeva opetus vaikuttaa Afrikan HIV-tilanteeseen?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B204B0-DEBF-4319-BEBC-70E0EF2E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3364"/>
            <a:ext cx="10515600" cy="3163598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Sairastuneiden määrällä on vaikutusta kirkkojen elämään. Esimerkiksi papiston tehtävät saattavat keskittyä hautajaisten pitämiseen tai AIDS-taudin vuoksi orvoiksi jääneiden lasten auttamiseen.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Asenteet HIV-positiivisia kohtaan ovat usein kielteisiä. Heitä saatetaan pitää syntisinä ja syrjiä yhteisöissä.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Roomalaiskatolinen kirkko suhtautuu kielteisesti keinotekoisina pitämiinsä ehkäisymenetelmiin, joten esimerkiksi kondomien käyttäminen on kiellettyä. Kondomit ehkäisisivät kuitenkin raskauksien lisäksi myös HIV-viruksen leviämistä.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936A9AD-48D8-4EE2-BCE2-202B6D5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92B2370-73F3-4036-BED9-AD51D2BD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08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0C549-8D42-46E2-A368-7CF55114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01991" cy="1442893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7. Ota selvää, millainen kristinuskon suuntaus on </a:t>
            </a:r>
            <a:r>
              <a:rPr lang="fi-FI" sz="4200" dirty="0" err="1">
                <a:latin typeface="+mn-lt"/>
              </a:rPr>
              <a:t>kimbangulaisuus</a:t>
            </a:r>
            <a:r>
              <a:rPr lang="fi-FI" sz="4200" dirty="0">
                <a:latin typeface="+mn-lt"/>
              </a:rPr>
              <a:t>. Milloin, missä ja miten se on syntynyt?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731A9B-EBC9-4179-880A-F38E92342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4045"/>
            <a:ext cx="10515600" cy="3942918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 err="1">
                <a:solidFill>
                  <a:schemeClr val="dk1"/>
                </a:solidFill>
                <a:latin typeface="Calibri"/>
                <a:cs typeface="Calibri"/>
              </a:rPr>
              <a:t>Kimbangulaisuus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 on afrikkalainen riippumaton kristinuskon muoto, joka on saanut vaikutteita erityisesti baptismista.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Simon </a:t>
            </a:r>
            <a:r>
              <a:rPr lang="fi-FI" sz="2200" dirty="0" err="1">
                <a:solidFill>
                  <a:schemeClr val="dk1"/>
                </a:solidFill>
                <a:latin typeface="Calibri"/>
                <a:cs typeface="Calibri"/>
              </a:rPr>
              <a:t>Kimbangu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 (1889–1951) perusti oman kirkkonsa Kongon demokraattisessa tasavallassa vuonna 1921.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Kimbangun katsotaan olevan Kristuksen lähettiläs ja hänen uskotaan tehneen parantamisihmeitä.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Kirkon virallinen nimi on ”Jeesuksen Kristuksen kirkko maan päällä Simon Kimbangun kautta”.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Kirkko on levinnyt ympäri maailmaa ja sillä on toimintaa myös Suomessa.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Kirkko on joutunut vainotuksi, ja myös Simon </a:t>
            </a:r>
            <a:r>
              <a:rPr lang="fi-FI" sz="2200" dirty="0" err="1">
                <a:solidFill>
                  <a:schemeClr val="dk1"/>
                </a:solidFill>
                <a:latin typeface="Calibri"/>
                <a:cs typeface="Calibri"/>
              </a:rPr>
              <a:t>Kimbangu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 kuoli vangittuna.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F816067-4F84-4F57-800F-BE7B3478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769317C-41F5-4169-861E-ECF27530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04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8426AC-7A36-42C2-AEBC-71F2CB74D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8771803" cy="996084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8. Analysoi kristillisen lähetystyön myönteisiä ja kielteisiä puolia. 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D62A49DE-DF4A-4A27-8F0B-233D5116B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12680"/>
          </a:xfrm>
        </p:spPr>
        <p:txBody>
          <a:bodyPr/>
          <a:lstStyle/>
          <a:p>
            <a:r>
              <a:rPr lang="fi-FI" dirty="0"/>
              <a:t>Esimerkkejä myönteisistä puolista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7B98A2B-A4F6-4B58-A197-99FB68F9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3843"/>
            <a:ext cx="5157787" cy="4095820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Moni kieli on saanut kirjakielen, kun Raamattua on käännetty.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Lähetystyöntekijät ovat parantaneet koulutusta ja terveydenhuoltoa eri alueilla.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Lähetystyöntekijät ovat joskus puolustaneet esimerkiksi alkuperäiskansojen jäseniä.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Kristityt ovat yleensä pitäneet evankeliumin levittämistä toivottavana ja tavoiteltavana asiana.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DCD6365D-7D35-4A04-BE30-B31A2CE28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12680"/>
          </a:xfrm>
        </p:spPr>
        <p:txBody>
          <a:bodyPr/>
          <a:lstStyle/>
          <a:p>
            <a:r>
              <a:rPr lang="fi-FI" dirty="0"/>
              <a:t>Esimerkkejä kielteisistä puolista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BDF4E6B7-F89D-4B43-8328-513317421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3843"/>
            <a:ext cx="5183188" cy="4095820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Lähetystyö on usein sekoittunut siirtomaapolitiikkaan.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Lähetystyön kohdemaan kirkoilla on ollut vaikeuksia toimia itsenäisesti.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Lähetystyöntekijät ovat usein suhtautuneet kielteisesti paikallisiin tapoihin ja siihen on saattanut liittyä jopa ajatuksia oman maailmankuvan ylivertaisuudesta.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Kristinusko on saattanut jyrätä paikallisia uskomuksia, joiden säilyminen olisi voinut olla myös rikkaus.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3AC7672-3A10-42AB-84EA-DBE81C5B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 Kristinusko Afrikassa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D9DFA10-49AE-43C5-9238-566FFBB9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286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694</Words>
  <Application>Microsoft Office PowerPoint</Application>
  <PresentationFormat>Laajakuva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16. Kristinusko Afrikassa</vt:lpstr>
      <vt:lpstr>1. Miten kristinusko tuli Afrikkaan? </vt:lpstr>
      <vt:lpstr>2. Millaisia haasteita Afrikan kirkot ovat kohdanneet?</vt:lpstr>
      <vt:lpstr>3. Miten vanhat kansanuskomukset näkyvät afrikkalaisessa kristillisyydessä?</vt:lpstr>
      <vt:lpstr>4. Millaisia uusia kirkkoja Afrikassa on syntynyt? Mitä syitä näiden kirkkojen synnylle voidaan nähdä?</vt:lpstr>
      <vt:lpstr>5. Kuinka paljon uusia tai paikallisia tapoja voidaan omaksua kristilliseen jumalanpalvelukseen? Onko jotain tapoja, jotka eivät sovi jumalanpalvelukseen?</vt:lpstr>
      <vt:lpstr>6. Miksi HIV:n leviäminen on ongelma kirkoille Afrikassa? Kuinka roomalaiskatolisen kirkon moraalia koskeva opetus vaikuttaa Afrikan HIV-tilanteeseen?</vt:lpstr>
      <vt:lpstr>7. Ota selvää, millainen kristinuskon suuntaus on kimbangulaisuus. Milloin, missä ja miten se on syntynyt?</vt:lpstr>
      <vt:lpstr>8. Analysoi kristillisen lähetystyön myönteisiä ja kielteisiä puolia.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Taina Vuokko</cp:lastModifiedBy>
  <cp:revision>13</cp:revision>
  <dcterms:created xsi:type="dcterms:W3CDTF">2021-06-01T16:07:13Z</dcterms:created>
  <dcterms:modified xsi:type="dcterms:W3CDTF">2021-11-03T19:30:43Z</dcterms:modified>
</cp:coreProperties>
</file>