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2"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51B72-27CE-40BA-9C7A-A17EE35F0844}" type="datetimeFigureOut">
              <a:rPr lang="fi-FI" smtClean="0"/>
              <a:t>3.11.2021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EC046-1BB7-4E45-8F24-472DD13F5666}" type="slidenum">
              <a:rPr lang="fi-FI" smtClean="0"/>
              <a:t>‹#›</a:t>
            </a:fld>
            <a:endParaRPr lang="fi-FI"/>
          </a:p>
        </p:txBody>
      </p:sp>
    </p:spTree>
    <p:extLst>
      <p:ext uri="{BB962C8B-B14F-4D97-AF65-F5344CB8AC3E}">
        <p14:creationId xmlns:p14="http://schemas.microsoft.com/office/powerpoint/2010/main" val="221070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28B0DB0-714D-4942-B3F0-071849A47112}"/>
              </a:ext>
            </a:extLst>
          </p:cNvPr>
          <p:cNvSpPr>
            <a:spLocks noGrp="1"/>
          </p:cNvSpPr>
          <p:nvPr>
            <p:ph type="dt" sz="half" idx="10"/>
          </p:nvPr>
        </p:nvSpPr>
        <p:spPr/>
        <p:txBody>
          <a:bodyPr/>
          <a:lstStyle>
            <a:lvl1pPr>
              <a:defRPr/>
            </a:lvl1pPr>
          </a:lstStyle>
          <a:p>
            <a:pPr>
              <a:defRPr/>
            </a:pPr>
            <a:fld id="{1D0FF083-19F3-4DE2-87DF-3FD4D4ABCA3F}" type="datetime1">
              <a:rPr lang="fi-FI" smtClean="0"/>
              <a:t>3.11.2021</a:t>
            </a:fld>
            <a:endParaRPr lang="fi-FI"/>
          </a:p>
        </p:txBody>
      </p:sp>
      <p:sp>
        <p:nvSpPr>
          <p:cNvPr id="5" name="Alatunnisteen paikkamerkki 4">
            <a:extLst>
              <a:ext uri="{FF2B5EF4-FFF2-40B4-BE49-F238E27FC236}">
                <a16:creationId xmlns:a16="http://schemas.microsoft.com/office/drawing/2014/main" id="{2DC707A0-A39C-4F26-82CD-CD00F91F69D6}"/>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6" name="Dian numeron paikkamerkki 5">
            <a:extLst>
              <a:ext uri="{FF2B5EF4-FFF2-40B4-BE49-F238E27FC236}">
                <a16:creationId xmlns:a16="http://schemas.microsoft.com/office/drawing/2014/main" id="{C496EA5F-C6A1-4ECC-B2D1-BC45C4EB920C}"/>
              </a:ext>
            </a:extLst>
          </p:cNvPr>
          <p:cNvSpPr>
            <a:spLocks noGrp="1"/>
          </p:cNvSpPr>
          <p:nvPr>
            <p:ph type="sldNum" sz="quarter" idx="12"/>
          </p:nvPr>
        </p:nvSpPr>
        <p:spPr/>
        <p:txBody>
          <a:bodyPr/>
          <a:lstStyle>
            <a:lvl1pPr>
              <a:defRPr/>
            </a:lvl1pPr>
          </a:lstStyle>
          <a:p>
            <a:pPr>
              <a:defRPr/>
            </a:pPr>
            <a:fld id="{0AD52959-2333-471C-8BD5-D73F1AEEC588}" type="slidenum">
              <a:rPr lang="fi-FI"/>
              <a:pPr>
                <a:defRPr/>
              </a:pPr>
              <a:t>‹#›</a:t>
            </a:fld>
            <a:endParaRPr lang="fi-FI"/>
          </a:p>
        </p:txBody>
      </p:sp>
    </p:spTree>
    <p:extLst>
      <p:ext uri="{BB962C8B-B14F-4D97-AF65-F5344CB8AC3E}">
        <p14:creationId xmlns:p14="http://schemas.microsoft.com/office/powerpoint/2010/main" val="191506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BBC0CDC-B2E4-4A41-B3A8-90B22D14EFC4}"/>
              </a:ext>
            </a:extLst>
          </p:cNvPr>
          <p:cNvSpPr>
            <a:spLocks noGrp="1"/>
          </p:cNvSpPr>
          <p:nvPr>
            <p:ph type="dt" sz="half" idx="10"/>
          </p:nvPr>
        </p:nvSpPr>
        <p:spPr/>
        <p:txBody>
          <a:bodyPr/>
          <a:lstStyle>
            <a:lvl1pPr>
              <a:defRPr/>
            </a:lvl1pPr>
          </a:lstStyle>
          <a:p>
            <a:pPr>
              <a:defRPr/>
            </a:pPr>
            <a:fld id="{BC7CF548-9210-4F8E-AF93-C4C2AEB53C3D}" type="datetime1">
              <a:rPr lang="fi-FI" smtClean="0"/>
              <a:t>3.11.2021</a:t>
            </a:fld>
            <a:endParaRPr lang="fi-FI"/>
          </a:p>
        </p:txBody>
      </p:sp>
      <p:sp>
        <p:nvSpPr>
          <p:cNvPr id="5" name="Alatunnisteen paikkamerkki 4">
            <a:extLst>
              <a:ext uri="{FF2B5EF4-FFF2-40B4-BE49-F238E27FC236}">
                <a16:creationId xmlns:a16="http://schemas.microsoft.com/office/drawing/2014/main" id="{D34DCEAF-0DCB-4DCD-99F3-820A7FBB6547}"/>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6" name="Dian numeron paikkamerkki 5">
            <a:extLst>
              <a:ext uri="{FF2B5EF4-FFF2-40B4-BE49-F238E27FC236}">
                <a16:creationId xmlns:a16="http://schemas.microsoft.com/office/drawing/2014/main" id="{F23DE28B-6A38-448D-9294-E8A4F63E94B1}"/>
              </a:ext>
            </a:extLst>
          </p:cNvPr>
          <p:cNvSpPr>
            <a:spLocks noGrp="1"/>
          </p:cNvSpPr>
          <p:nvPr>
            <p:ph type="sldNum" sz="quarter" idx="12"/>
          </p:nvPr>
        </p:nvSpPr>
        <p:spPr/>
        <p:txBody>
          <a:bodyPr/>
          <a:lstStyle>
            <a:lvl1pPr>
              <a:defRPr/>
            </a:lvl1pPr>
          </a:lstStyle>
          <a:p>
            <a:pPr>
              <a:defRPr/>
            </a:pPr>
            <a:fld id="{72F13331-8653-43C8-9822-FB20E43CF9A1}" type="slidenum">
              <a:rPr lang="fi-FI"/>
              <a:pPr>
                <a:defRPr/>
              </a:pPr>
              <a:t>‹#›</a:t>
            </a:fld>
            <a:endParaRPr lang="fi-FI"/>
          </a:p>
        </p:txBody>
      </p:sp>
    </p:spTree>
    <p:extLst>
      <p:ext uri="{BB962C8B-B14F-4D97-AF65-F5344CB8AC3E}">
        <p14:creationId xmlns:p14="http://schemas.microsoft.com/office/powerpoint/2010/main" val="152245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1160CE1-60C2-4D2A-B118-66EF38BE6734}"/>
              </a:ext>
            </a:extLst>
          </p:cNvPr>
          <p:cNvSpPr>
            <a:spLocks noGrp="1"/>
          </p:cNvSpPr>
          <p:nvPr>
            <p:ph type="dt" sz="half" idx="10"/>
          </p:nvPr>
        </p:nvSpPr>
        <p:spPr/>
        <p:txBody>
          <a:bodyPr/>
          <a:lstStyle>
            <a:lvl1pPr>
              <a:defRPr/>
            </a:lvl1pPr>
          </a:lstStyle>
          <a:p>
            <a:pPr>
              <a:defRPr/>
            </a:pPr>
            <a:fld id="{733E3F8C-896A-428A-8C86-CE977CF25012}" type="datetime1">
              <a:rPr lang="fi-FI" smtClean="0"/>
              <a:t>3.11.2021</a:t>
            </a:fld>
            <a:endParaRPr lang="fi-FI"/>
          </a:p>
        </p:txBody>
      </p:sp>
      <p:sp>
        <p:nvSpPr>
          <p:cNvPr id="5" name="Alatunnisteen paikkamerkki 4">
            <a:extLst>
              <a:ext uri="{FF2B5EF4-FFF2-40B4-BE49-F238E27FC236}">
                <a16:creationId xmlns:a16="http://schemas.microsoft.com/office/drawing/2014/main" id="{61F67DC0-D192-41D8-8EF3-D7F120C4734D}"/>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6" name="Dian numeron paikkamerkki 5">
            <a:extLst>
              <a:ext uri="{FF2B5EF4-FFF2-40B4-BE49-F238E27FC236}">
                <a16:creationId xmlns:a16="http://schemas.microsoft.com/office/drawing/2014/main" id="{35802C89-204C-4A25-AD71-13353D35CE84}"/>
              </a:ext>
            </a:extLst>
          </p:cNvPr>
          <p:cNvSpPr>
            <a:spLocks noGrp="1"/>
          </p:cNvSpPr>
          <p:nvPr>
            <p:ph type="sldNum" sz="quarter" idx="12"/>
          </p:nvPr>
        </p:nvSpPr>
        <p:spPr/>
        <p:txBody>
          <a:bodyPr/>
          <a:lstStyle>
            <a:lvl1pPr>
              <a:defRPr/>
            </a:lvl1pPr>
          </a:lstStyle>
          <a:p>
            <a:pPr>
              <a:defRPr/>
            </a:pPr>
            <a:fld id="{8594E661-F3A9-4381-BAE1-A1A8773D1572}" type="slidenum">
              <a:rPr lang="fi-FI"/>
              <a:pPr>
                <a:defRPr/>
              </a:pPr>
              <a:t>‹#›</a:t>
            </a:fld>
            <a:endParaRPr lang="fi-FI"/>
          </a:p>
        </p:txBody>
      </p:sp>
    </p:spTree>
    <p:extLst>
      <p:ext uri="{BB962C8B-B14F-4D97-AF65-F5344CB8AC3E}">
        <p14:creationId xmlns:p14="http://schemas.microsoft.com/office/powerpoint/2010/main" val="168589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9200AB-15F9-4B69-8522-367850418809}"/>
              </a:ext>
            </a:extLst>
          </p:cNvPr>
          <p:cNvSpPr>
            <a:spLocks noGrp="1"/>
          </p:cNvSpPr>
          <p:nvPr>
            <p:ph type="dt" sz="half" idx="10"/>
          </p:nvPr>
        </p:nvSpPr>
        <p:spPr/>
        <p:txBody>
          <a:bodyPr/>
          <a:lstStyle>
            <a:lvl1pPr>
              <a:defRPr/>
            </a:lvl1pPr>
          </a:lstStyle>
          <a:p>
            <a:pPr>
              <a:defRPr/>
            </a:pPr>
            <a:fld id="{6CD381AD-FA82-4426-89E7-11A434919543}" type="datetime1">
              <a:rPr lang="fi-FI" smtClean="0"/>
              <a:t>3.11.2021</a:t>
            </a:fld>
            <a:endParaRPr lang="fi-FI"/>
          </a:p>
        </p:txBody>
      </p:sp>
      <p:sp>
        <p:nvSpPr>
          <p:cNvPr id="5" name="Alatunnisteen paikkamerkki 4">
            <a:extLst>
              <a:ext uri="{FF2B5EF4-FFF2-40B4-BE49-F238E27FC236}">
                <a16:creationId xmlns:a16="http://schemas.microsoft.com/office/drawing/2014/main" id="{BEC3A185-7F0B-4ACE-BBEE-4A613881909D}"/>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6" name="Dian numeron paikkamerkki 5">
            <a:extLst>
              <a:ext uri="{FF2B5EF4-FFF2-40B4-BE49-F238E27FC236}">
                <a16:creationId xmlns:a16="http://schemas.microsoft.com/office/drawing/2014/main" id="{BEDCC385-2570-4919-BCB0-4066596E2AA1}"/>
              </a:ext>
            </a:extLst>
          </p:cNvPr>
          <p:cNvSpPr>
            <a:spLocks noGrp="1"/>
          </p:cNvSpPr>
          <p:nvPr>
            <p:ph type="sldNum" sz="quarter" idx="12"/>
          </p:nvPr>
        </p:nvSpPr>
        <p:spPr/>
        <p:txBody>
          <a:bodyPr/>
          <a:lstStyle>
            <a:lvl1pPr>
              <a:defRPr/>
            </a:lvl1pPr>
          </a:lstStyle>
          <a:p>
            <a:pPr>
              <a:defRPr/>
            </a:pPr>
            <a:fld id="{2901FB1B-E8C8-4B5E-B1C1-0BFDAE84AB66}" type="slidenum">
              <a:rPr lang="fi-FI"/>
              <a:pPr>
                <a:defRPr/>
              </a:pPr>
              <a:t>‹#›</a:t>
            </a:fld>
            <a:endParaRPr lang="fi-FI"/>
          </a:p>
        </p:txBody>
      </p:sp>
    </p:spTree>
    <p:extLst>
      <p:ext uri="{BB962C8B-B14F-4D97-AF65-F5344CB8AC3E}">
        <p14:creationId xmlns:p14="http://schemas.microsoft.com/office/powerpoint/2010/main" val="86078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EF15B99-E9C6-4283-AEC2-84D98F549982}"/>
              </a:ext>
            </a:extLst>
          </p:cNvPr>
          <p:cNvSpPr>
            <a:spLocks noGrp="1"/>
          </p:cNvSpPr>
          <p:nvPr>
            <p:ph type="dt" sz="half" idx="10"/>
          </p:nvPr>
        </p:nvSpPr>
        <p:spPr/>
        <p:txBody>
          <a:bodyPr/>
          <a:lstStyle>
            <a:lvl1pPr>
              <a:defRPr/>
            </a:lvl1pPr>
          </a:lstStyle>
          <a:p>
            <a:pPr>
              <a:defRPr/>
            </a:pPr>
            <a:fld id="{23BEEF87-E453-46CC-9D68-24B9A28992D9}" type="datetime1">
              <a:rPr lang="fi-FI" smtClean="0"/>
              <a:t>3.11.2021</a:t>
            </a:fld>
            <a:endParaRPr lang="fi-FI"/>
          </a:p>
        </p:txBody>
      </p:sp>
      <p:sp>
        <p:nvSpPr>
          <p:cNvPr id="5" name="Alatunnisteen paikkamerkki 4">
            <a:extLst>
              <a:ext uri="{FF2B5EF4-FFF2-40B4-BE49-F238E27FC236}">
                <a16:creationId xmlns:a16="http://schemas.microsoft.com/office/drawing/2014/main" id="{843E1310-6A79-4BDB-8D36-3FF3B87FB603}"/>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6" name="Dian numeron paikkamerkki 5">
            <a:extLst>
              <a:ext uri="{FF2B5EF4-FFF2-40B4-BE49-F238E27FC236}">
                <a16:creationId xmlns:a16="http://schemas.microsoft.com/office/drawing/2014/main" id="{1F308A27-1B83-40A1-9376-89239C901B34}"/>
              </a:ext>
            </a:extLst>
          </p:cNvPr>
          <p:cNvSpPr>
            <a:spLocks noGrp="1"/>
          </p:cNvSpPr>
          <p:nvPr>
            <p:ph type="sldNum" sz="quarter" idx="12"/>
          </p:nvPr>
        </p:nvSpPr>
        <p:spPr/>
        <p:txBody>
          <a:bodyPr/>
          <a:lstStyle>
            <a:lvl1pPr>
              <a:defRPr/>
            </a:lvl1pPr>
          </a:lstStyle>
          <a:p>
            <a:pPr>
              <a:defRPr/>
            </a:pPr>
            <a:fld id="{E916C3E0-6CEA-4058-931F-EEEE5E3076D5}" type="slidenum">
              <a:rPr lang="fi-FI"/>
              <a:pPr>
                <a:defRPr/>
              </a:pPr>
              <a:t>‹#›</a:t>
            </a:fld>
            <a:endParaRPr lang="fi-FI"/>
          </a:p>
        </p:txBody>
      </p:sp>
    </p:spTree>
    <p:extLst>
      <p:ext uri="{BB962C8B-B14F-4D97-AF65-F5344CB8AC3E}">
        <p14:creationId xmlns:p14="http://schemas.microsoft.com/office/powerpoint/2010/main" val="286107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11F5300B-6543-4872-921F-3E94D0721FEE}"/>
              </a:ext>
            </a:extLst>
          </p:cNvPr>
          <p:cNvSpPr>
            <a:spLocks noGrp="1"/>
          </p:cNvSpPr>
          <p:nvPr>
            <p:ph type="dt" sz="half" idx="10"/>
          </p:nvPr>
        </p:nvSpPr>
        <p:spPr/>
        <p:txBody>
          <a:bodyPr/>
          <a:lstStyle>
            <a:lvl1pPr>
              <a:defRPr/>
            </a:lvl1pPr>
          </a:lstStyle>
          <a:p>
            <a:pPr>
              <a:defRPr/>
            </a:pPr>
            <a:fld id="{F18B5A22-D1BA-471A-B968-7C7B951C20B3}" type="datetime1">
              <a:rPr lang="fi-FI" smtClean="0"/>
              <a:t>3.11.2021</a:t>
            </a:fld>
            <a:endParaRPr lang="fi-FI"/>
          </a:p>
        </p:txBody>
      </p:sp>
      <p:sp>
        <p:nvSpPr>
          <p:cNvPr id="6" name="Alatunnisteen paikkamerkki 4">
            <a:extLst>
              <a:ext uri="{FF2B5EF4-FFF2-40B4-BE49-F238E27FC236}">
                <a16:creationId xmlns:a16="http://schemas.microsoft.com/office/drawing/2014/main" id="{A3DB2936-B3DE-4AE1-A618-D0B2F931546B}"/>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7" name="Dian numeron paikkamerkki 5">
            <a:extLst>
              <a:ext uri="{FF2B5EF4-FFF2-40B4-BE49-F238E27FC236}">
                <a16:creationId xmlns:a16="http://schemas.microsoft.com/office/drawing/2014/main" id="{6CADAEFC-99F6-4E28-A64B-2B24D1310E4B}"/>
              </a:ext>
            </a:extLst>
          </p:cNvPr>
          <p:cNvSpPr>
            <a:spLocks noGrp="1"/>
          </p:cNvSpPr>
          <p:nvPr>
            <p:ph type="sldNum" sz="quarter" idx="12"/>
          </p:nvPr>
        </p:nvSpPr>
        <p:spPr/>
        <p:txBody>
          <a:bodyPr/>
          <a:lstStyle>
            <a:lvl1pPr>
              <a:defRPr/>
            </a:lvl1pPr>
          </a:lstStyle>
          <a:p>
            <a:pPr>
              <a:defRPr/>
            </a:pPr>
            <a:fld id="{36BDFBB9-9B24-4BF5-828E-D0A91B1327CD}" type="slidenum">
              <a:rPr lang="fi-FI"/>
              <a:pPr>
                <a:defRPr/>
              </a:pPr>
              <a:t>‹#›</a:t>
            </a:fld>
            <a:endParaRPr lang="fi-FI"/>
          </a:p>
        </p:txBody>
      </p:sp>
    </p:spTree>
    <p:extLst>
      <p:ext uri="{BB962C8B-B14F-4D97-AF65-F5344CB8AC3E}">
        <p14:creationId xmlns:p14="http://schemas.microsoft.com/office/powerpoint/2010/main" val="97851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3">
            <a:extLst>
              <a:ext uri="{FF2B5EF4-FFF2-40B4-BE49-F238E27FC236}">
                <a16:creationId xmlns:a16="http://schemas.microsoft.com/office/drawing/2014/main" id="{7708C4E4-3B30-4811-9D8D-36BAEF346FBC}"/>
              </a:ext>
            </a:extLst>
          </p:cNvPr>
          <p:cNvSpPr>
            <a:spLocks noGrp="1"/>
          </p:cNvSpPr>
          <p:nvPr>
            <p:ph type="dt" sz="half" idx="10"/>
          </p:nvPr>
        </p:nvSpPr>
        <p:spPr/>
        <p:txBody>
          <a:bodyPr/>
          <a:lstStyle>
            <a:lvl1pPr>
              <a:defRPr/>
            </a:lvl1pPr>
          </a:lstStyle>
          <a:p>
            <a:pPr>
              <a:defRPr/>
            </a:pPr>
            <a:fld id="{497C4C9B-A0AE-478C-AD95-EDBCB90D1136}" type="datetime1">
              <a:rPr lang="fi-FI" smtClean="0"/>
              <a:t>3.11.2021</a:t>
            </a:fld>
            <a:endParaRPr lang="fi-FI"/>
          </a:p>
        </p:txBody>
      </p:sp>
      <p:sp>
        <p:nvSpPr>
          <p:cNvPr id="8" name="Alatunnisteen paikkamerkki 4">
            <a:extLst>
              <a:ext uri="{FF2B5EF4-FFF2-40B4-BE49-F238E27FC236}">
                <a16:creationId xmlns:a16="http://schemas.microsoft.com/office/drawing/2014/main" id="{280BD086-619A-47AA-9420-14FE939D038B}"/>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9" name="Dian numeron paikkamerkki 5">
            <a:extLst>
              <a:ext uri="{FF2B5EF4-FFF2-40B4-BE49-F238E27FC236}">
                <a16:creationId xmlns:a16="http://schemas.microsoft.com/office/drawing/2014/main" id="{7423806F-4DC8-48FA-9DFC-38EA2285B8A6}"/>
              </a:ext>
            </a:extLst>
          </p:cNvPr>
          <p:cNvSpPr>
            <a:spLocks noGrp="1"/>
          </p:cNvSpPr>
          <p:nvPr>
            <p:ph type="sldNum" sz="quarter" idx="12"/>
          </p:nvPr>
        </p:nvSpPr>
        <p:spPr/>
        <p:txBody>
          <a:bodyPr/>
          <a:lstStyle>
            <a:lvl1pPr>
              <a:defRPr/>
            </a:lvl1pPr>
          </a:lstStyle>
          <a:p>
            <a:pPr>
              <a:defRPr/>
            </a:pPr>
            <a:fld id="{7541AF6A-3AD8-4608-A88D-DE5912880D4D}" type="slidenum">
              <a:rPr lang="fi-FI"/>
              <a:pPr>
                <a:defRPr/>
              </a:pPr>
              <a:t>‹#›</a:t>
            </a:fld>
            <a:endParaRPr lang="fi-FI"/>
          </a:p>
        </p:txBody>
      </p:sp>
    </p:spTree>
    <p:extLst>
      <p:ext uri="{BB962C8B-B14F-4D97-AF65-F5344CB8AC3E}">
        <p14:creationId xmlns:p14="http://schemas.microsoft.com/office/powerpoint/2010/main" val="129873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äivämäärän paikkamerkki 3">
            <a:extLst>
              <a:ext uri="{FF2B5EF4-FFF2-40B4-BE49-F238E27FC236}">
                <a16:creationId xmlns:a16="http://schemas.microsoft.com/office/drawing/2014/main" id="{7C2F5586-E500-47F6-A295-1BB262FCCCD7}"/>
              </a:ext>
            </a:extLst>
          </p:cNvPr>
          <p:cNvSpPr>
            <a:spLocks noGrp="1"/>
          </p:cNvSpPr>
          <p:nvPr>
            <p:ph type="dt" sz="half" idx="10"/>
          </p:nvPr>
        </p:nvSpPr>
        <p:spPr/>
        <p:txBody>
          <a:bodyPr/>
          <a:lstStyle>
            <a:lvl1pPr>
              <a:defRPr/>
            </a:lvl1pPr>
          </a:lstStyle>
          <a:p>
            <a:pPr>
              <a:defRPr/>
            </a:pPr>
            <a:fld id="{5633EBD9-535F-4E23-A7FA-7D39ED970FBB}" type="datetime1">
              <a:rPr lang="fi-FI" smtClean="0"/>
              <a:t>3.11.2021</a:t>
            </a:fld>
            <a:endParaRPr lang="fi-FI"/>
          </a:p>
        </p:txBody>
      </p:sp>
      <p:sp>
        <p:nvSpPr>
          <p:cNvPr id="4" name="Alatunnisteen paikkamerkki 4">
            <a:extLst>
              <a:ext uri="{FF2B5EF4-FFF2-40B4-BE49-F238E27FC236}">
                <a16:creationId xmlns:a16="http://schemas.microsoft.com/office/drawing/2014/main" id="{DA567EE0-BDCC-458E-B0DA-591E1FF9581B}"/>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5" name="Dian numeron paikkamerkki 5">
            <a:extLst>
              <a:ext uri="{FF2B5EF4-FFF2-40B4-BE49-F238E27FC236}">
                <a16:creationId xmlns:a16="http://schemas.microsoft.com/office/drawing/2014/main" id="{3C1BFC34-80DF-4991-B6FB-579AED686CFD}"/>
              </a:ext>
            </a:extLst>
          </p:cNvPr>
          <p:cNvSpPr>
            <a:spLocks noGrp="1"/>
          </p:cNvSpPr>
          <p:nvPr>
            <p:ph type="sldNum" sz="quarter" idx="12"/>
          </p:nvPr>
        </p:nvSpPr>
        <p:spPr/>
        <p:txBody>
          <a:bodyPr/>
          <a:lstStyle>
            <a:lvl1pPr>
              <a:defRPr/>
            </a:lvl1pPr>
          </a:lstStyle>
          <a:p>
            <a:pPr>
              <a:defRPr/>
            </a:pPr>
            <a:fld id="{82318B9D-E9A1-420E-A508-E539CFAF8592}" type="slidenum">
              <a:rPr lang="fi-FI"/>
              <a:pPr>
                <a:defRPr/>
              </a:pPr>
              <a:t>‹#›</a:t>
            </a:fld>
            <a:endParaRPr lang="fi-FI"/>
          </a:p>
        </p:txBody>
      </p:sp>
    </p:spTree>
    <p:extLst>
      <p:ext uri="{BB962C8B-B14F-4D97-AF65-F5344CB8AC3E}">
        <p14:creationId xmlns:p14="http://schemas.microsoft.com/office/powerpoint/2010/main" val="9395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F4B3C23E-6667-4184-8840-3675D28FF2C9}"/>
              </a:ext>
            </a:extLst>
          </p:cNvPr>
          <p:cNvSpPr>
            <a:spLocks noGrp="1"/>
          </p:cNvSpPr>
          <p:nvPr>
            <p:ph type="dt" sz="half" idx="10"/>
          </p:nvPr>
        </p:nvSpPr>
        <p:spPr/>
        <p:txBody>
          <a:bodyPr/>
          <a:lstStyle>
            <a:lvl1pPr>
              <a:defRPr/>
            </a:lvl1pPr>
          </a:lstStyle>
          <a:p>
            <a:pPr>
              <a:defRPr/>
            </a:pPr>
            <a:fld id="{44E96402-1258-49FD-9F53-08F8EDA3898A}" type="datetime1">
              <a:rPr lang="fi-FI" smtClean="0"/>
              <a:t>3.11.2021</a:t>
            </a:fld>
            <a:endParaRPr lang="fi-FI"/>
          </a:p>
        </p:txBody>
      </p:sp>
      <p:sp>
        <p:nvSpPr>
          <p:cNvPr id="3" name="Alatunnisteen paikkamerkki 4">
            <a:extLst>
              <a:ext uri="{FF2B5EF4-FFF2-40B4-BE49-F238E27FC236}">
                <a16:creationId xmlns:a16="http://schemas.microsoft.com/office/drawing/2014/main" id="{488046CA-5570-4D5E-BBA4-674FDD2434B5}"/>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4" name="Dian numeron paikkamerkki 5">
            <a:extLst>
              <a:ext uri="{FF2B5EF4-FFF2-40B4-BE49-F238E27FC236}">
                <a16:creationId xmlns:a16="http://schemas.microsoft.com/office/drawing/2014/main" id="{96D59866-23FD-41E2-B8EC-9B511ED9F8C3}"/>
              </a:ext>
            </a:extLst>
          </p:cNvPr>
          <p:cNvSpPr>
            <a:spLocks noGrp="1"/>
          </p:cNvSpPr>
          <p:nvPr>
            <p:ph type="sldNum" sz="quarter" idx="12"/>
          </p:nvPr>
        </p:nvSpPr>
        <p:spPr/>
        <p:txBody>
          <a:bodyPr/>
          <a:lstStyle>
            <a:lvl1pPr>
              <a:defRPr/>
            </a:lvl1pPr>
          </a:lstStyle>
          <a:p>
            <a:pPr>
              <a:defRPr/>
            </a:pPr>
            <a:fld id="{411A44CC-96F3-4320-801D-EB5DB229DA64}" type="slidenum">
              <a:rPr lang="fi-FI"/>
              <a:pPr>
                <a:defRPr/>
              </a:pPr>
              <a:t>‹#›</a:t>
            </a:fld>
            <a:endParaRPr lang="fi-FI"/>
          </a:p>
        </p:txBody>
      </p:sp>
    </p:spTree>
    <p:extLst>
      <p:ext uri="{BB962C8B-B14F-4D97-AF65-F5344CB8AC3E}">
        <p14:creationId xmlns:p14="http://schemas.microsoft.com/office/powerpoint/2010/main" val="184024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E2ED750D-FD58-4404-B6A5-30CDDB54FE4E}"/>
              </a:ext>
            </a:extLst>
          </p:cNvPr>
          <p:cNvSpPr>
            <a:spLocks noGrp="1"/>
          </p:cNvSpPr>
          <p:nvPr>
            <p:ph type="dt" sz="half" idx="10"/>
          </p:nvPr>
        </p:nvSpPr>
        <p:spPr/>
        <p:txBody>
          <a:bodyPr/>
          <a:lstStyle>
            <a:lvl1pPr>
              <a:defRPr/>
            </a:lvl1pPr>
          </a:lstStyle>
          <a:p>
            <a:pPr>
              <a:defRPr/>
            </a:pPr>
            <a:fld id="{30F9144B-3F9E-4A8D-8520-39C1FC73C309}" type="datetime1">
              <a:rPr lang="fi-FI" smtClean="0"/>
              <a:t>3.11.2021</a:t>
            </a:fld>
            <a:endParaRPr lang="fi-FI"/>
          </a:p>
        </p:txBody>
      </p:sp>
      <p:sp>
        <p:nvSpPr>
          <p:cNvPr id="6" name="Alatunnisteen paikkamerkki 4">
            <a:extLst>
              <a:ext uri="{FF2B5EF4-FFF2-40B4-BE49-F238E27FC236}">
                <a16:creationId xmlns:a16="http://schemas.microsoft.com/office/drawing/2014/main" id="{F87D7741-E6DB-4A50-BA24-590674835240}"/>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7" name="Dian numeron paikkamerkki 5">
            <a:extLst>
              <a:ext uri="{FF2B5EF4-FFF2-40B4-BE49-F238E27FC236}">
                <a16:creationId xmlns:a16="http://schemas.microsoft.com/office/drawing/2014/main" id="{C29A21E4-6838-42C9-812C-052181A0A584}"/>
              </a:ext>
            </a:extLst>
          </p:cNvPr>
          <p:cNvSpPr>
            <a:spLocks noGrp="1"/>
          </p:cNvSpPr>
          <p:nvPr>
            <p:ph type="sldNum" sz="quarter" idx="12"/>
          </p:nvPr>
        </p:nvSpPr>
        <p:spPr/>
        <p:txBody>
          <a:bodyPr/>
          <a:lstStyle>
            <a:lvl1pPr>
              <a:defRPr/>
            </a:lvl1pPr>
          </a:lstStyle>
          <a:p>
            <a:pPr>
              <a:defRPr/>
            </a:pPr>
            <a:fld id="{4A86DF0D-19BD-4C54-9BE4-9779AF01D9B3}" type="slidenum">
              <a:rPr lang="fi-FI"/>
              <a:pPr>
                <a:defRPr/>
              </a:pPr>
              <a:t>‹#›</a:t>
            </a:fld>
            <a:endParaRPr lang="fi-FI"/>
          </a:p>
        </p:txBody>
      </p:sp>
    </p:spTree>
    <p:extLst>
      <p:ext uri="{BB962C8B-B14F-4D97-AF65-F5344CB8AC3E}">
        <p14:creationId xmlns:p14="http://schemas.microsoft.com/office/powerpoint/2010/main" val="313038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965EA9AC-E186-41C8-8B52-422C7FB25917}"/>
              </a:ext>
            </a:extLst>
          </p:cNvPr>
          <p:cNvSpPr>
            <a:spLocks noGrp="1"/>
          </p:cNvSpPr>
          <p:nvPr>
            <p:ph type="dt" sz="half" idx="10"/>
          </p:nvPr>
        </p:nvSpPr>
        <p:spPr/>
        <p:txBody>
          <a:bodyPr/>
          <a:lstStyle>
            <a:lvl1pPr>
              <a:defRPr/>
            </a:lvl1pPr>
          </a:lstStyle>
          <a:p>
            <a:pPr>
              <a:defRPr/>
            </a:pPr>
            <a:fld id="{11633176-0C6D-4483-8202-1BBEF7BAC9A7}" type="datetime1">
              <a:rPr lang="fi-FI" smtClean="0"/>
              <a:t>3.11.2021</a:t>
            </a:fld>
            <a:endParaRPr lang="fi-FI"/>
          </a:p>
        </p:txBody>
      </p:sp>
      <p:sp>
        <p:nvSpPr>
          <p:cNvPr id="6" name="Alatunnisteen paikkamerkki 4">
            <a:extLst>
              <a:ext uri="{FF2B5EF4-FFF2-40B4-BE49-F238E27FC236}">
                <a16:creationId xmlns:a16="http://schemas.microsoft.com/office/drawing/2014/main" id="{2F1276AF-C27E-409F-AACA-0029385018FA}"/>
              </a:ext>
            </a:extLst>
          </p:cNvPr>
          <p:cNvSpPr>
            <a:spLocks noGrp="1"/>
          </p:cNvSpPr>
          <p:nvPr>
            <p:ph type="ftr" sz="quarter" idx="11"/>
          </p:nvPr>
        </p:nvSpPr>
        <p:spPr/>
        <p:txBody>
          <a:bodyPr/>
          <a:lstStyle>
            <a:lvl1pPr>
              <a:defRPr/>
            </a:lvl1pPr>
          </a:lstStyle>
          <a:p>
            <a:pPr>
              <a:defRPr/>
            </a:pPr>
            <a:r>
              <a:rPr lang="fi-FI"/>
              <a:t>15. Kristinusko Latinalaisessa Amerikassa</a:t>
            </a:r>
          </a:p>
        </p:txBody>
      </p:sp>
      <p:sp>
        <p:nvSpPr>
          <p:cNvPr id="7" name="Dian numeron paikkamerkki 5">
            <a:extLst>
              <a:ext uri="{FF2B5EF4-FFF2-40B4-BE49-F238E27FC236}">
                <a16:creationId xmlns:a16="http://schemas.microsoft.com/office/drawing/2014/main" id="{2C5E2F57-3B6F-480B-ABBB-7EBFC06A4AD1}"/>
              </a:ext>
            </a:extLst>
          </p:cNvPr>
          <p:cNvSpPr>
            <a:spLocks noGrp="1"/>
          </p:cNvSpPr>
          <p:nvPr>
            <p:ph type="sldNum" sz="quarter" idx="12"/>
          </p:nvPr>
        </p:nvSpPr>
        <p:spPr/>
        <p:txBody>
          <a:bodyPr/>
          <a:lstStyle>
            <a:lvl1pPr>
              <a:defRPr/>
            </a:lvl1pPr>
          </a:lstStyle>
          <a:p>
            <a:pPr>
              <a:defRPr/>
            </a:pPr>
            <a:fld id="{4AFFEBD6-6EEF-4875-877D-BE29F49C4792}" type="slidenum">
              <a:rPr lang="fi-FI"/>
              <a:pPr>
                <a:defRPr/>
              </a:pPr>
              <a:t>‹#›</a:t>
            </a:fld>
            <a:endParaRPr lang="fi-FI"/>
          </a:p>
        </p:txBody>
      </p:sp>
    </p:spTree>
    <p:extLst>
      <p:ext uri="{BB962C8B-B14F-4D97-AF65-F5344CB8AC3E}">
        <p14:creationId xmlns:p14="http://schemas.microsoft.com/office/powerpoint/2010/main" val="281424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Otsikon paikkamerkki 1">
            <a:extLst>
              <a:ext uri="{FF2B5EF4-FFF2-40B4-BE49-F238E27FC236}">
                <a16:creationId xmlns:a16="http://schemas.microsoft.com/office/drawing/2014/main" id="{14085B97-98C2-49A5-8470-E778B42E57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ots. perustyyl. napsautt.</a:t>
            </a:r>
          </a:p>
        </p:txBody>
      </p:sp>
      <p:sp>
        <p:nvSpPr>
          <p:cNvPr id="1027" name="Tekstin paikkamerkki 2">
            <a:extLst>
              <a:ext uri="{FF2B5EF4-FFF2-40B4-BE49-F238E27FC236}">
                <a16:creationId xmlns:a16="http://schemas.microsoft.com/office/drawing/2014/main" id="{6978D60B-4095-4493-8799-E92A10BBC2C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C31D57F6-CAAD-41DC-BC20-4CD2ABA67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E1366F36-5738-4760-B42C-AE5D9D63D014}" type="datetime1">
              <a:rPr lang="fi-FI" smtClean="0"/>
              <a:t>3.11.2021</a:t>
            </a:fld>
            <a:endParaRPr lang="fi-FI"/>
          </a:p>
        </p:txBody>
      </p:sp>
      <p:sp>
        <p:nvSpPr>
          <p:cNvPr id="5" name="Alatunnisteen paikkamerkki 4">
            <a:extLst>
              <a:ext uri="{FF2B5EF4-FFF2-40B4-BE49-F238E27FC236}">
                <a16:creationId xmlns:a16="http://schemas.microsoft.com/office/drawing/2014/main" id="{C4FD9B32-E1DD-402A-9940-16925565B3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fi-FI"/>
              <a:t>15. Kristinusko Latinalaisessa Amerikassa</a:t>
            </a:r>
          </a:p>
        </p:txBody>
      </p:sp>
      <p:sp>
        <p:nvSpPr>
          <p:cNvPr id="6" name="Dian numeron paikkamerkki 5">
            <a:extLst>
              <a:ext uri="{FF2B5EF4-FFF2-40B4-BE49-F238E27FC236}">
                <a16:creationId xmlns:a16="http://schemas.microsoft.com/office/drawing/2014/main" id="{2D74DED2-AF73-4178-B310-59C4B70BB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C5D05AB-3EA4-4E98-908F-7F30D17DE00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D694EB-E207-48D4-A508-CBBE8382F9FE}"/>
              </a:ext>
            </a:extLst>
          </p:cNvPr>
          <p:cNvSpPr>
            <a:spLocks noGrp="1"/>
          </p:cNvSpPr>
          <p:nvPr>
            <p:ph type="ctrTitle"/>
          </p:nvPr>
        </p:nvSpPr>
        <p:spPr/>
        <p:txBody>
          <a:bodyPr rtlCol="0">
            <a:normAutofit/>
          </a:bodyPr>
          <a:lstStyle/>
          <a:p>
            <a:pPr fontAlgn="auto">
              <a:spcAft>
                <a:spcPts val="0"/>
              </a:spcAft>
              <a:defRPr/>
            </a:pPr>
            <a:r>
              <a:rPr lang="fi-FI" sz="4800" dirty="0">
                <a:latin typeface="+mn-lt"/>
              </a:rPr>
              <a:t>15. Kristinusko Latinalaisessa Amerikassa</a:t>
            </a:r>
          </a:p>
        </p:txBody>
      </p:sp>
      <p:sp>
        <p:nvSpPr>
          <p:cNvPr id="2051" name="Alaotsikko 2">
            <a:extLst>
              <a:ext uri="{FF2B5EF4-FFF2-40B4-BE49-F238E27FC236}">
                <a16:creationId xmlns:a16="http://schemas.microsoft.com/office/drawing/2014/main" id="{527B8528-272B-4F1B-9BC7-4390F3F102F6}"/>
              </a:ext>
            </a:extLst>
          </p:cNvPr>
          <p:cNvSpPr>
            <a:spLocks noGrp="1" noChangeArrowheads="1"/>
          </p:cNvSpPr>
          <p:nvPr>
            <p:ph type="subTitle" idx="1"/>
          </p:nvPr>
        </p:nvSpPr>
        <p:spPr/>
        <p:txBody>
          <a:bodyPr/>
          <a:lstStyle/>
          <a:p>
            <a:r>
              <a:rPr lang="fi-FI" altLang="fi-FI" sz="2200" dirty="0"/>
              <a:t>Oppikirjan tehtävien vastaukset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25FF0-2ADA-4718-9F13-0395B556DDC3}"/>
              </a:ext>
            </a:extLst>
          </p:cNvPr>
          <p:cNvSpPr>
            <a:spLocks noGrp="1"/>
          </p:cNvSpPr>
          <p:nvPr>
            <p:ph type="title"/>
          </p:nvPr>
        </p:nvSpPr>
        <p:spPr>
          <a:xfrm>
            <a:off x="838200" y="365125"/>
            <a:ext cx="8828088" cy="1177925"/>
          </a:xfrm>
        </p:spPr>
        <p:txBody>
          <a:bodyPr rtlCol="0">
            <a:noAutofit/>
          </a:bodyPr>
          <a:lstStyle/>
          <a:p>
            <a:pPr fontAlgn="auto">
              <a:spcAft>
                <a:spcPts val="0"/>
              </a:spcAft>
              <a:defRPr/>
            </a:pPr>
            <a:r>
              <a:rPr lang="fi-FI" sz="4200" dirty="0">
                <a:latin typeface="+mn-lt"/>
              </a:rPr>
              <a:t>1. Miten kristinusko levisi Latinalaiseen Amerikkaan?</a:t>
            </a:r>
          </a:p>
        </p:txBody>
      </p:sp>
      <p:sp>
        <p:nvSpPr>
          <p:cNvPr id="3075" name="Sisällön paikkamerkki 2">
            <a:extLst>
              <a:ext uri="{FF2B5EF4-FFF2-40B4-BE49-F238E27FC236}">
                <a16:creationId xmlns:a16="http://schemas.microsoft.com/office/drawing/2014/main" id="{4B2E3F6B-2452-43DB-9BA0-AF372E3BB025}"/>
              </a:ext>
            </a:extLst>
          </p:cNvPr>
          <p:cNvSpPr>
            <a:spLocks noGrp="1" noChangeArrowheads="1"/>
          </p:cNvSpPr>
          <p:nvPr>
            <p:ph idx="1"/>
          </p:nvPr>
        </p:nvSpPr>
        <p:spPr>
          <a:xfrm>
            <a:off x="838200" y="2005445"/>
            <a:ext cx="10515600" cy="4171518"/>
          </a:xfrm>
        </p:spPr>
        <p:txBody>
          <a:bodyPr/>
          <a:lstStyle/>
          <a:p>
            <a:pPr>
              <a:spcAft>
                <a:spcPts val="0"/>
              </a:spcAft>
              <a:buClr>
                <a:schemeClr val="dk1"/>
              </a:buClr>
              <a:buSzPts val="1800"/>
              <a:buFont typeface="Arial"/>
              <a:buChar char="•"/>
            </a:pPr>
            <a:r>
              <a:rPr lang="fi-FI" altLang="fi-FI" sz="2200" dirty="0">
                <a:solidFill>
                  <a:schemeClr val="dk1"/>
                </a:solidFill>
                <a:latin typeface="Calibri"/>
                <a:cs typeface="Calibri"/>
              </a:rPr>
              <a:t>Espanjalaiset ja portugalilaiset valloittivat alueet ja toivat mukanaan roomalaiskatolisuuden.</a:t>
            </a:r>
          </a:p>
          <a:p>
            <a:pPr>
              <a:spcAft>
                <a:spcPts val="0"/>
              </a:spcAft>
              <a:buClr>
                <a:schemeClr val="dk1"/>
              </a:buClr>
              <a:buSzPts val="1800"/>
              <a:buFont typeface="Arial"/>
              <a:buChar char="•"/>
            </a:pPr>
            <a:r>
              <a:rPr lang="fi-FI" altLang="fi-FI" sz="2200" dirty="0">
                <a:solidFill>
                  <a:schemeClr val="dk1"/>
                </a:solidFill>
                <a:latin typeface="Calibri"/>
                <a:cs typeface="Calibri"/>
              </a:rPr>
              <a:t>Siirtomaaisäntien mukana matkasi katolisen kirkon lähetystyötä tekeviä munkkeja, jotka alkoivat käännyttää Latinalaisen Amerikan alkuperäiskansoja kristinuskoon.</a:t>
            </a:r>
          </a:p>
          <a:p>
            <a:pPr>
              <a:spcAft>
                <a:spcPts val="0"/>
              </a:spcAft>
              <a:buClr>
                <a:schemeClr val="dk1"/>
              </a:buClr>
              <a:buSzPts val="1800"/>
              <a:buFont typeface="Arial"/>
              <a:buChar char="•"/>
            </a:pPr>
            <a:r>
              <a:rPr lang="fi-FI" altLang="fi-FI" sz="2200" dirty="0">
                <a:solidFill>
                  <a:schemeClr val="dk1"/>
                </a:solidFill>
                <a:latin typeface="Calibri"/>
                <a:cs typeface="Calibri"/>
              </a:rPr>
              <a:t>Aluksi käännyttäminen oli väkivaltaista, mutta valloitusvaiheen päätyttyä uskontoa levitettiin rauhanomaisesti ja joskus jopa puolustettiin alkuperäiskansojen oikeuksia.</a:t>
            </a:r>
          </a:p>
        </p:txBody>
      </p:sp>
      <p:sp>
        <p:nvSpPr>
          <p:cNvPr id="3" name="Alatunnisteen paikkamerkki 2">
            <a:extLst>
              <a:ext uri="{FF2B5EF4-FFF2-40B4-BE49-F238E27FC236}">
                <a16:creationId xmlns:a16="http://schemas.microsoft.com/office/drawing/2014/main" id="{AB370220-A88D-4199-931D-DA202CA85C9A}"/>
              </a:ext>
            </a:extLst>
          </p:cNvPr>
          <p:cNvSpPr>
            <a:spLocks noGrp="1"/>
          </p:cNvSpPr>
          <p:nvPr>
            <p:ph type="ftr" sz="quarter" idx="11"/>
          </p:nvPr>
        </p:nvSpPr>
        <p:spPr/>
        <p:txBody>
          <a:bodyPr/>
          <a:lstStyle/>
          <a:p>
            <a:pPr>
              <a:defRPr/>
            </a:pPr>
            <a:r>
              <a:rPr lang="fi-FI"/>
              <a:t>15. Kristinusko Latinalaisessa Amerikassa</a:t>
            </a:r>
          </a:p>
        </p:txBody>
      </p:sp>
      <p:sp>
        <p:nvSpPr>
          <p:cNvPr id="4" name="Dian numeron paikkamerkki 3">
            <a:extLst>
              <a:ext uri="{FF2B5EF4-FFF2-40B4-BE49-F238E27FC236}">
                <a16:creationId xmlns:a16="http://schemas.microsoft.com/office/drawing/2014/main" id="{7D46FAD7-0606-4CA6-B680-0B12E11B6C20}"/>
              </a:ext>
            </a:extLst>
          </p:cNvPr>
          <p:cNvSpPr>
            <a:spLocks noGrp="1"/>
          </p:cNvSpPr>
          <p:nvPr>
            <p:ph type="sldNum" sz="quarter" idx="12"/>
          </p:nvPr>
        </p:nvSpPr>
        <p:spPr/>
        <p:txBody>
          <a:bodyPr/>
          <a:lstStyle/>
          <a:p>
            <a:pPr>
              <a:defRPr/>
            </a:pPr>
            <a:fld id="{2901FB1B-E8C8-4B5E-B1C1-0BFDAE84AB66}" type="slidenum">
              <a:rPr lang="fi-FI" smtClean="0"/>
              <a:pPr>
                <a:defRPr/>
              </a:pPr>
              <a:t>2</a:t>
            </a:fld>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26359E-610D-410F-9EAC-5D234AA7384F}"/>
              </a:ext>
            </a:extLst>
          </p:cNvPr>
          <p:cNvSpPr>
            <a:spLocks noGrp="1"/>
          </p:cNvSpPr>
          <p:nvPr>
            <p:ph type="title"/>
          </p:nvPr>
        </p:nvSpPr>
        <p:spPr>
          <a:xfrm>
            <a:off x="838200" y="365125"/>
            <a:ext cx="8575964" cy="1325563"/>
          </a:xfrm>
        </p:spPr>
        <p:txBody>
          <a:bodyPr/>
          <a:lstStyle/>
          <a:p>
            <a:r>
              <a:rPr lang="fi-FI" sz="4200" dirty="0">
                <a:latin typeface="+mn-lt"/>
              </a:rPr>
              <a:t>2. Millainen asema eri kirkkokunnilla on Latinalaisessa Amerikassa?</a:t>
            </a:r>
          </a:p>
        </p:txBody>
      </p:sp>
      <p:sp>
        <p:nvSpPr>
          <p:cNvPr id="3" name="Sisällön paikkamerkki 2">
            <a:extLst>
              <a:ext uri="{FF2B5EF4-FFF2-40B4-BE49-F238E27FC236}">
                <a16:creationId xmlns:a16="http://schemas.microsoft.com/office/drawing/2014/main" id="{B16E566A-D655-453A-8EEA-D4BF51EC19E7}"/>
              </a:ext>
            </a:extLst>
          </p:cNvPr>
          <p:cNvSpPr>
            <a:spLocks noGrp="1"/>
          </p:cNvSpPr>
          <p:nvPr>
            <p:ph idx="1"/>
          </p:nvPr>
        </p:nvSpPr>
        <p:spPr>
          <a:xfrm>
            <a:off x="838200" y="2119745"/>
            <a:ext cx="10515600" cy="4057218"/>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Roomalaiskatolinen kirkko on kannattajamäärältään Latinalaisen Amerikan suurin kirkkokunta.</a:t>
            </a:r>
          </a:p>
          <a:p>
            <a:pPr>
              <a:spcAft>
                <a:spcPts val="0"/>
              </a:spcAft>
              <a:buClr>
                <a:schemeClr val="dk1"/>
              </a:buClr>
              <a:buSzPts val="1800"/>
              <a:buFont typeface="Arial"/>
              <a:buChar char="•"/>
            </a:pPr>
            <a:r>
              <a:rPr lang="fi-FI" sz="2200" dirty="0">
                <a:solidFill>
                  <a:schemeClr val="dk1"/>
                </a:solidFill>
                <a:latin typeface="Calibri"/>
                <a:cs typeface="Calibri"/>
              </a:rPr>
              <a:t>Nykyään protestanttiset kirkkokunnat kasvavat voimakkaasti Latinalaisessa Amerikassa, ja erityisesti helluntailaisuus on lisännyt kannatustaan nopeasti.  </a:t>
            </a:r>
          </a:p>
        </p:txBody>
      </p:sp>
      <p:sp>
        <p:nvSpPr>
          <p:cNvPr id="4" name="Alatunnisteen paikkamerkki 3">
            <a:extLst>
              <a:ext uri="{FF2B5EF4-FFF2-40B4-BE49-F238E27FC236}">
                <a16:creationId xmlns:a16="http://schemas.microsoft.com/office/drawing/2014/main" id="{9049B5F2-2F17-406E-8D0D-D1492E935463}"/>
              </a:ext>
            </a:extLst>
          </p:cNvPr>
          <p:cNvSpPr>
            <a:spLocks noGrp="1"/>
          </p:cNvSpPr>
          <p:nvPr>
            <p:ph type="ftr" sz="quarter" idx="11"/>
          </p:nvPr>
        </p:nvSpPr>
        <p:spPr/>
        <p:txBody>
          <a:bodyPr/>
          <a:lstStyle/>
          <a:p>
            <a:pPr>
              <a:defRPr/>
            </a:pPr>
            <a:r>
              <a:rPr lang="fi-FI"/>
              <a:t>15. Kristinusko Latinalaisessa Amerikassa</a:t>
            </a:r>
          </a:p>
        </p:txBody>
      </p:sp>
      <p:sp>
        <p:nvSpPr>
          <p:cNvPr id="5" name="Dian numeron paikkamerkki 4">
            <a:extLst>
              <a:ext uri="{FF2B5EF4-FFF2-40B4-BE49-F238E27FC236}">
                <a16:creationId xmlns:a16="http://schemas.microsoft.com/office/drawing/2014/main" id="{A3AEFF16-AE4E-4D88-BF76-8AAA79C417B0}"/>
              </a:ext>
            </a:extLst>
          </p:cNvPr>
          <p:cNvSpPr>
            <a:spLocks noGrp="1"/>
          </p:cNvSpPr>
          <p:nvPr>
            <p:ph type="sldNum" sz="quarter" idx="12"/>
          </p:nvPr>
        </p:nvSpPr>
        <p:spPr/>
        <p:txBody>
          <a:bodyPr/>
          <a:lstStyle/>
          <a:p>
            <a:pPr>
              <a:defRPr/>
            </a:pPr>
            <a:fld id="{2901FB1B-E8C8-4B5E-B1C1-0BFDAE84AB66}" type="slidenum">
              <a:rPr lang="fi-FI" smtClean="0"/>
              <a:pPr>
                <a:defRPr/>
              </a:pPr>
              <a:t>3</a:t>
            </a:fld>
            <a:endParaRPr lang="fi-FI"/>
          </a:p>
        </p:txBody>
      </p:sp>
    </p:spTree>
    <p:extLst>
      <p:ext uri="{BB962C8B-B14F-4D97-AF65-F5344CB8AC3E}">
        <p14:creationId xmlns:p14="http://schemas.microsoft.com/office/powerpoint/2010/main" val="360788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F8DBBD-C28E-47BC-82C6-D76A50D92A89}"/>
              </a:ext>
            </a:extLst>
          </p:cNvPr>
          <p:cNvSpPr>
            <a:spLocks noGrp="1"/>
          </p:cNvSpPr>
          <p:nvPr>
            <p:ph type="title"/>
          </p:nvPr>
        </p:nvSpPr>
        <p:spPr>
          <a:xfrm>
            <a:off x="838200" y="365125"/>
            <a:ext cx="8721436" cy="757093"/>
          </a:xfrm>
        </p:spPr>
        <p:txBody>
          <a:bodyPr/>
          <a:lstStyle/>
          <a:p>
            <a:r>
              <a:rPr lang="fi-FI" sz="4200" dirty="0">
                <a:latin typeface="+mn-lt"/>
              </a:rPr>
              <a:t>3. Millaista sanomaa edustaa</a:t>
            </a:r>
          </a:p>
        </p:txBody>
      </p:sp>
      <p:sp>
        <p:nvSpPr>
          <p:cNvPr id="3" name="Sisällön paikkamerkki 2">
            <a:extLst>
              <a:ext uri="{FF2B5EF4-FFF2-40B4-BE49-F238E27FC236}">
                <a16:creationId xmlns:a16="http://schemas.microsoft.com/office/drawing/2014/main" id="{480103E7-42FE-4E76-BAF9-014DF392F775}"/>
              </a:ext>
            </a:extLst>
          </p:cNvPr>
          <p:cNvSpPr>
            <a:spLocks noGrp="1"/>
          </p:cNvSpPr>
          <p:nvPr>
            <p:ph idx="1"/>
          </p:nvPr>
        </p:nvSpPr>
        <p:spPr/>
        <p:txBody>
          <a:bodyPr/>
          <a:lstStyle/>
          <a:p>
            <a:pPr marL="457200" indent="-457200">
              <a:lnSpc>
                <a:spcPct val="80000"/>
              </a:lnSpc>
              <a:spcBef>
                <a:spcPts val="0"/>
              </a:spcBef>
              <a:spcAft>
                <a:spcPts val="0"/>
              </a:spcAft>
              <a:buClr>
                <a:schemeClr val="dk1"/>
              </a:buClr>
              <a:buSzPts val="1800"/>
              <a:buFont typeface="Arial"/>
              <a:buAutoNum type="alphaLcParenR"/>
            </a:pPr>
            <a:r>
              <a:rPr lang="fi-FI" sz="2200" dirty="0">
                <a:solidFill>
                  <a:schemeClr val="dk1"/>
                </a:solidFill>
                <a:latin typeface="Calibri"/>
                <a:cs typeface="Calibri"/>
              </a:rPr>
              <a:t>menestyksen teologia</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Uskoon tullut ja seurakunnalle rahaa lahjoittava kristitty saa automaattisesti osakseen maallista hyvää, kuten uuden työpaikan tai auton. Häntä eivät kohtaa myöskään onnettomuudet tai sairaudet.</a:t>
            </a:r>
          </a:p>
          <a:p>
            <a:pPr marL="45720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2"/>
            </a:pPr>
            <a:r>
              <a:rPr lang="fi-FI" sz="2200" dirty="0">
                <a:solidFill>
                  <a:schemeClr val="dk1"/>
                </a:solidFill>
                <a:latin typeface="Calibri"/>
                <a:cs typeface="Calibri"/>
              </a:rPr>
              <a:t>vapautuksen teologia</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Kristinusko ja sosialismi voidaan yhdistää köyhien oikeuksien parantamiseksi. Sorrettuja voidaan puolustaa jopa vallankumouksellisilla tavoilla, mutta rauhanomaisempi toiminta esimerkiksi perusyhteisöissä on kannatettavampaa. Raamatusta voidaan löytää lohdutusta köyhien tilanteeseen, ja asioita voidaan parantaa.</a:t>
            </a:r>
          </a:p>
        </p:txBody>
      </p:sp>
      <p:sp>
        <p:nvSpPr>
          <p:cNvPr id="4" name="Alatunnisteen paikkamerkki 3">
            <a:extLst>
              <a:ext uri="{FF2B5EF4-FFF2-40B4-BE49-F238E27FC236}">
                <a16:creationId xmlns:a16="http://schemas.microsoft.com/office/drawing/2014/main" id="{2CBC5364-BA70-48B5-AE78-A3A68CC4A4FB}"/>
              </a:ext>
            </a:extLst>
          </p:cNvPr>
          <p:cNvSpPr>
            <a:spLocks noGrp="1"/>
          </p:cNvSpPr>
          <p:nvPr>
            <p:ph type="ftr" sz="quarter" idx="11"/>
          </p:nvPr>
        </p:nvSpPr>
        <p:spPr/>
        <p:txBody>
          <a:bodyPr/>
          <a:lstStyle/>
          <a:p>
            <a:pPr>
              <a:defRPr/>
            </a:pPr>
            <a:r>
              <a:rPr lang="fi-FI"/>
              <a:t>15. Kristinusko Latinalaisessa Amerikassa</a:t>
            </a:r>
          </a:p>
        </p:txBody>
      </p:sp>
      <p:sp>
        <p:nvSpPr>
          <p:cNvPr id="5" name="Dian numeron paikkamerkki 4">
            <a:extLst>
              <a:ext uri="{FF2B5EF4-FFF2-40B4-BE49-F238E27FC236}">
                <a16:creationId xmlns:a16="http://schemas.microsoft.com/office/drawing/2014/main" id="{AF7713D9-1D63-4A05-AAC6-C787EBCB8E1F}"/>
              </a:ext>
            </a:extLst>
          </p:cNvPr>
          <p:cNvSpPr>
            <a:spLocks noGrp="1"/>
          </p:cNvSpPr>
          <p:nvPr>
            <p:ph type="sldNum" sz="quarter" idx="12"/>
          </p:nvPr>
        </p:nvSpPr>
        <p:spPr/>
        <p:txBody>
          <a:bodyPr/>
          <a:lstStyle/>
          <a:p>
            <a:pPr>
              <a:defRPr/>
            </a:pPr>
            <a:fld id="{2901FB1B-E8C8-4B5E-B1C1-0BFDAE84AB66}" type="slidenum">
              <a:rPr lang="fi-FI" smtClean="0"/>
              <a:pPr>
                <a:defRPr/>
              </a:pPr>
              <a:t>4</a:t>
            </a:fld>
            <a:endParaRPr lang="fi-FI"/>
          </a:p>
        </p:txBody>
      </p:sp>
    </p:spTree>
    <p:extLst>
      <p:ext uri="{BB962C8B-B14F-4D97-AF65-F5344CB8AC3E}">
        <p14:creationId xmlns:p14="http://schemas.microsoft.com/office/powerpoint/2010/main" val="346523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7024E9-3B29-46D8-831D-B0B6311C70F7}"/>
              </a:ext>
            </a:extLst>
          </p:cNvPr>
          <p:cNvSpPr>
            <a:spLocks noGrp="1"/>
          </p:cNvSpPr>
          <p:nvPr>
            <p:ph type="title"/>
          </p:nvPr>
        </p:nvSpPr>
        <p:spPr>
          <a:xfrm>
            <a:off x="838199" y="365125"/>
            <a:ext cx="9053945" cy="3063875"/>
          </a:xfrm>
        </p:spPr>
        <p:txBody>
          <a:bodyPr/>
          <a:lstStyle/>
          <a:p>
            <a:r>
              <a:rPr lang="fi-FI" sz="3600" dirty="0">
                <a:latin typeface="+mn-lt"/>
              </a:rPr>
              <a:t>4. Vapautuksen teologit ovat pyrkineet edistämään yhteiskunnallista oikeudenmukaisuutta jopa tarttumalla aseisiin. Pohdi, mitkä keinot ovat hyväksyttäviä kristillisten kirkkojen toiminnassa yhteiskunnallisen tilanteen parantamiseksi. </a:t>
            </a:r>
          </a:p>
        </p:txBody>
      </p:sp>
      <p:sp>
        <p:nvSpPr>
          <p:cNvPr id="3" name="Sisällön paikkamerkki 2">
            <a:extLst>
              <a:ext uri="{FF2B5EF4-FFF2-40B4-BE49-F238E27FC236}">
                <a16:creationId xmlns:a16="http://schemas.microsoft.com/office/drawing/2014/main" id="{0043065A-34C8-49BF-8384-880F23E56A7D}"/>
              </a:ext>
            </a:extLst>
          </p:cNvPr>
          <p:cNvSpPr>
            <a:spLocks noGrp="1"/>
          </p:cNvSpPr>
          <p:nvPr>
            <p:ph idx="1"/>
          </p:nvPr>
        </p:nvSpPr>
        <p:spPr>
          <a:xfrm>
            <a:off x="838200" y="3608390"/>
            <a:ext cx="10515600" cy="2568572"/>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Ei mallivastausta</a:t>
            </a:r>
          </a:p>
        </p:txBody>
      </p:sp>
      <p:sp>
        <p:nvSpPr>
          <p:cNvPr id="4" name="Alatunnisteen paikkamerkki 3">
            <a:extLst>
              <a:ext uri="{FF2B5EF4-FFF2-40B4-BE49-F238E27FC236}">
                <a16:creationId xmlns:a16="http://schemas.microsoft.com/office/drawing/2014/main" id="{4884BF00-E446-492F-B961-F2F0153C5FB8}"/>
              </a:ext>
            </a:extLst>
          </p:cNvPr>
          <p:cNvSpPr>
            <a:spLocks noGrp="1"/>
          </p:cNvSpPr>
          <p:nvPr>
            <p:ph type="ftr" sz="quarter" idx="11"/>
          </p:nvPr>
        </p:nvSpPr>
        <p:spPr/>
        <p:txBody>
          <a:bodyPr/>
          <a:lstStyle/>
          <a:p>
            <a:pPr>
              <a:defRPr/>
            </a:pPr>
            <a:r>
              <a:rPr lang="fi-FI"/>
              <a:t>15. Kristinusko Latinalaisessa Amerikassa</a:t>
            </a:r>
          </a:p>
        </p:txBody>
      </p:sp>
      <p:sp>
        <p:nvSpPr>
          <p:cNvPr id="5" name="Dian numeron paikkamerkki 4">
            <a:extLst>
              <a:ext uri="{FF2B5EF4-FFF2-40B4-BE49-F238E27FC236}">
                <a16:creationId xmlns:a16="http://schemas.microsoft.com/office/drawing/2014/main" id="{74C75E56-258D-4A16-8F9B-B61D3C3E1CF5}"/>
              </a:ext>
            </a:extLst>
          </p:cNvPr>
          <p:cNvSpPr>
            <a:spLocks noGrp="1"/>
          </p:cNvSpPr>
          <p:nvPr>
            <p:ph type="sldNum" sz="quarter" idx="12"/>
          </p:nvPr>
        </p:nvSpPr>
        <p:spPr/>
        <p:txBody>
          <a:bodyPr/>
          <a:lstStyle/>
          <a:p>
            <a:pPr>
              <a:defRPr/>
            </a:pPr>
            <a:fld id="{2901FB1B-E8C8-4B5E-B1C1-0BFDAE84AB66}" type="slidenum">
              <a:rPr lang="fi-FI" smtClean="0"/>
              <a:pPr>
                <a:defRPr/>
              </a:pPr>
              <a:t>5</a:t>
            </a:fld>
            <a:endParaRPr lang="fi-FI"/>
          </a:p>
        </p:txBody>
      </p:sp>
    </p:spTree>
    <p:extLst>
      <p:ext uri="{BB962C8B-B14F-4D97-AF65-F5344CB8AC3E}">
        <p14:creationId xmlns:p14="http://schemas.microsoft.com/office/powerpoint/2010/main" val="2754588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423BDCF-6E7A-4AB6-80B7-B39A68B61469}"/>
              </a:ext>
            </a:extLst>
          </p:cNvPr>
          <p:cNvSpPr>
            <a:spLocks noGrp="1"/>
          </p:cNvSpPr>
          <p:nvPr>
            <p:ph type="title"/>
          </p:nvPr>
        </p:nvSpPr>
        <p:spPr>
          <a:xfrm>
            <a:off x="838200" y="365125"/>
            <a:ext cx="8804564" cy="1619539"/>
          </a:xfrm>
        </p:spPr>
        <p:txBody>
          <a:bodyPr/>
          <a:lstStyle/>
          <a:p>
            <a:r>
              <a:rPr lang="fi-FI" sz="4200" dirty="0">
                <a:latin typeface="+mn-lt"/>
              </a:rPr>
              <a:t>5. Pohdi, miksi helluntailaisuus on saanut paljon kannatusta Latinalaisessa Amerikassa. </a:t>
            </a:r>
          </a:p>
        </p:txBody>
      </p:sp>
      <p:sp>
        <p:nvSpPr>
          <p:cNvPr id="3" name="Sisällön paikkamerkki 2">
            <a:extLst>
              <a:ext uri="{FF2B5EF4-FFF2-40B4-BE49-F238E27FC236}">
                <a16:creationId xmlns:a16="http://schemas.microsoft.com/office/drawing/2014/main" id="{DC65B164-40CE-4EBF-AEC7-12CF7F798D87}"/>
              </a:ext>
            </a:extLst>
          </p:cNvPr>
          <p:cNvSpPr>
            <a:spLocks noGrp="1"/>
          </p:cNvSpPr>
          <p:nvPr>
            <p:ph idx="1"/>
          </p:nvPr>
        </p:nvSpPr>
        <p:spPr>
          <a:xfrm>
            <a:off x="838200" y="2431473"/>
            <a:ext cx="10515600" cy="3745490"/>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Latinalaisessa Amerikassa on paljon köyhyyttä, joten helluntailaisuuteen toisinaan yhdistyvät menestyksen teologian korostukset saattavat vedota ihmisiin. </a:t>
            </a:r>
          </a:p>
          <a:p>
            <a:pPr>
              <a:spcAft>
                <a:spcPts val="0"/>
              </a:spcAft>
              <a:buClr>
                <a:schemeClr val="dk1"/>
              </a:buClr>
              <a:buSzPts val="1800"/>
              <a:buFont typeface="Arial"/>
              <a:buChar char="•"/>
            </a:pPr>
            <a:r>
              <a:rPr lang="fi-FI" sz="2200" dirty="0">
                <a:solidFill>
                  <a:schemeClr val="dk1"/>
                </a:solidFill>
                <a:latin typeface="Calibri"/>
                <a:cs typeface="Calibri"/>
              </a:rPr>
              <a:t>Helluntailaisuudelle ominaiset voimakkaat uskonnolliset kokemukset voivat auttaa jaksamaan vaikeiden olosuhteiden keskellä.</a:t>
            </a:r>
          </a:p>
          <a:p>
            <a:pPr>
              <a:spcAft>
                <a:spcPts val="0"/>
              </a:spcAft>
              <a:buClr>
                <a:schemeClr val="dk1"/>
              </a:buClr>
              <a:buSzPts val="1800"/>
              <a:buFont typeface="Arial"/>
              <a:buChar char="•"/>
            </a:pPr>
            <a:r>
              <a:rPr lang="fi-FI" sz="2200" dirty="0">
                <a:solidFill>
                  <a:schemeClr val="dk1"/>
                </a:solidFill>
                <a:latin typeface="Calibri"/>
                <a:cs typeface="Calibri"/>
              </a:rPr>
              <a:t>Helluntailaisuuden piirteet ovat kenties helposti yhdistettävissä alueiden perinteisiin kansanuskomuksiin.</a:t>
            </a:r>
          </a:p>
          <a:p>
            <a:pPr>
              <a:spcAft>
                <a:spcPts val="0"/>
              </a:spcAft>
              <a:buClr>
                <a:schemeClr val="dk1"/>
              </a:buClr>
              <a:buSzPts val="1800"/>
              <a:buFont typeface="Arial"/>
              <a:buChar char="•"/>
            </a:pPr>
            <a:r>
              <a:rPr lang="fi-FI" sz="2200" dirty="0">
                <a:solidFill>
                  <a:schemeClr val="dk1"/>
                </a:solidFill>
                <a:latin typeface="Calibri"/>
                <a:cs typeface="Calibri"/>
              </a:rPr>
              <a:t>Helluntailaisuudessa ei korosteta hierarkkista hallintoa tai kirkon auktoriteettiasemaa, joten se voidaan kokea läheisemmäksi kuin esimerkiksi roomalaiskatolinen kirkko, jota johdetaan kaukaa Vatikaanista käsin.</a:t>
            </a:r>
          </a:p>
          <a:p>
            <a:pPr>
              <a:spcAft>
                <a:spcPts val="0"/>
              </a:spcAft>
              <a:buClr>
                <a:schemeClr val="dk1"/>
              </a:buClr>
              <a:buSzPts val="1800"/>
              <a:buFont typeface="Arial"/>
              <a:buChar char="•"/>
            </a:pPr>
            <a:r>
              <a:rPr lang="fi-FI" sz="2200" dirty="0">
                <a:solidFill>
                  <a:schemeClr val="dk1"/>
                </a:solidFill>
                <a:latin typeface="Calibri"/>
                <a:cs typeface="Calibri"/>
              </a:rPr>
              <a:t>Roomalaiskatolisen kirkon historia Latinalaisessa Amerikassa on voinut herättää kritiikkiä.</a:t>
            </a:r>
          </a:p>
        </p:txBody>
      </p:sp>
      <p:sp>
        <p:nvSpPr>
          <p:cNvPr id="4" name="Alatunnisteen paikkamerkki 3">
            <a:extLst>
              <a:ext uri="{FF2B5EF4-FFF2-40B4-BE49-F238E27FC236}">
                <a16:creationId xmlns:a16="http://schemas.microsoft.com/office/drawing/2014/main" id="{FF41DD8B-000A-4149-829D-EC58D50889C3}"/>
              </a:ext>
            </a:extLst>
          </p:cNvPr>
          <p:cNvSpPr>
            <a:spLocks noGrp="1"/>
          </p:cNvSpPr>
          <p:nvPr>
            <p:ph type="ftr" sz="quarter" idx="11"/>
          </p:nvPr>
        </p:nvSpPr>
        <p:spPr/>
        <p:txBody>
          <a:bodyPr/>
          <a:lstStyle/>
          <a:p>
            <a:pPr>
              <a:defRPr/>
            </a:pPr>
            <a:r>
              <a:rPr lang="fi-FI"/>
              <a:t>15. Kristinusko Latinalaisessa Amerikassa</a:t>
            </a:r>
          </a:p>
        </p:txBody>
      </p:sp>
      <p:sp>
        <p:nvSpPr>
          <p:cNvPr id="5" name="Dian numeron paikkamerkki 4">
            <a:extLst>
              <a:ext uri="{FF2B5EF4-FFF2-40B4-BE49-F238E27FC236}">
                <a16:creationId xmlns:a16="http://schemas.microsoft.com/office/drawing/2014/main" id="{58FCAC47-06B3-4312-8455-39E4BA3B5F72}"/>
              </a:ext>
            </a:extLst>
          </p:cNvPr>
          <p:cNvSpPr>
            <a:spLocks noGrp="1"/>
          </p:cNvSpPr>
          <p:nvPr>
            <p:ph type="sldNum" sz="quarter" idx="12"/>
          </p:nvPr>
        </p:nvSpPr>
        <p:spPr/>
        <p:txBody>
          <a:bodyPr/>
          <a:lstStyle/>
          <a:p>
            <a:pPr>
              <a:defRPr/>
            </a:pPr>
            <a:fld id="{2901FB1B-E8C8-4B5E-B1C1-0BFDAE84AB66}" type="slidenum">
              <a:rPr lang="fi-FI" smtClean="0"/>
              <a:pPr>
                <a:defRPr/>
              </a:pPr>
              <a:t>6</a:t>
            </a:fld>
            <a:endParaRPr lang="fi-FI"/>
          </a:p>
        </p:txBody>
      </p:sp>
    </p:spTree>
    <p:extLst>
      <p:ext uri="{BB962C8B-B14F-4D97-AF65-F5344CB8AC3E}">
        <p14:creationId xmlns:p14="http://schemas.microsoft.com/office/powerpoint/2010/main" val="622557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683141-0C8B-4C1C-BE0B-244409DFF2F1}"/>
              </a:ext>
            </a:extLst>
          </p:cNvPr>
          <p:cNvSpPr>
            <a:spLocks noGrp="1"/>
          </p:cNvSpPr>
          <p:nvPr>
            <p:ph type="title"/>
          </p:nvPr>
        </p:nvSpPr>
        <p:spPr>
          <a:xfrm>
            <a:off x="838200" y="365125"/>
            <a:ext cx="8721436" cy="2191039"/>
          </a:xfrm>
        </p:spPr>
        <p:txBody>
          <a:bodyPr/>
          <a:lstStyle/>
          <a:p>
            <a:r>
              <a:rPr lang="fi-FI" sz="4200" dirty="0">
                <a:latin typeface="+mn-lt"/>
              </a:rPr>
              <a:t>6. Mitä mieltä olet menestyksen teologian tulkinnasta, jonka mukaan oikea usko johtaa myös maalliseen menestykseen. </a:t>
            </a:r>
          </a:p>
        </p:txBody>
      </p:sp>
      <p:sp>
        <p:nvSpPr>
          <p:cNvPr id="3" name="Sisällön paikkamerkki 2">
            <a:extLst>
              <a:ext uri="{FF2B5EF4-FFF2-40B4-BE49-F238E27FC236}">
                <a16:creationId xmlns:a16="http://schemas.microsoft.com/office/drawing/2014/main" id="{C81D6D26-05EF-48FE-8952-198CE4D50190}"/>
              </a:ext>
            </a:extLst>
          </p:cNvPr>
          <p:cNvSpPr>
            <a:spLocks noGrp="1"/>
          </p:cNvSpPr>
          <p:nvPr>
            <p:ph idx="1"/>
          </p:nvPr>
        </p:nvSpPr>
        <p:spPr>
          <a:xfrm>
            <a:off x="838200" y="3023755"/>
            <a:ext cx="10515600" cy="3153208"/>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Ei mallivastausta</a:t>
            </a:r>
          </a:p>
        </p:txBody>
      </p:sp>
      <p:sp>
        <p:nvSpPr>
          <p:cNvPr id="4" name="Alatunnisteen paikkamerkki 3">
            <a:extLst>
              <a:ext uri="{FF2B5EF4-FFF2-40B4-BE49-F238E27FC236}">
                <a16:creationId xmlns:a16="http://schemas.microsoft.com/office/drawing/2014/main" id="{E6947A1C-4BEA-4116-AA64-B5CAD94261D0}"/>
              </a:ext>
            </a:extLst>
          </p:cNvPr>
          <p:cNvSpPr>
            <a:spLocks noGrp="1"/>
          </p:cNvSpPr>
          <p:nvPr>
            <p:ph type="ftr" sz="quarter" idx="11"/>
          </p:nvPr>
        </p:nvSpPr>
        <p:spPr/>
        <p:txBody>
          <a:bodyPr/>
          <a:lstStyle/>
          <a:p>
            <a:pPr>
              <a:defRPr/>
            </a:pPr>
            <a:r>
              <a:rPr lang="fi-FI"/>
              <a:t>15. Kristinusko Latinalaisessa Amerikassa</a:t>
            </a:r>
          </a:p>
        </p:txBody>
      </p:sp>
      <p:sp>
        <p:nvSpPr>
          <p:cNvPr id="5" name="Dian numeron paikkamerkki 4">
            <a:extLst>
              <a:ext uri="{FF2B5EF4-FFF2-40B4-BE49-F238E27FC236}">
                <a16:creationId xmlns:a16="http://schemas.microsoft.com/office/drawing/2014/main" id="{43B86C67-A113-44C5-9B22-91E700126AA3}"/>
              </a:ext>
            </a:extLst>
          </p:cNvPr>
          <p:cNvSpPr>
            <a:spLocks noGrp="1"/>
          </p:cNvSpPr>
          <p:nvPr>
            <p:ph type="sldNum" sz="quarter" idx="12"/>
          </p:nvPr>
        </p:nvSpPr>
        <p:spPr/>
        <p:txBody>
          <a:bodyPr/>
          <a:lstStyle/>
          <a:p>
            <a:pPr>
              <a:defRPr/>
            </a:pPr>
            <a:fld id="{2901FB1B-E8C8-4B5E-B1C1-0BFDAE84AB66}" type="slidenum">
              <a:rPr lang="fi-FI" smtClean="0"/>
              <a:pPr>
                <a:defRPr/>
              </a:pPr>
              <a:t>7</a:t>
            </a:fld>
            <a:endParaRPr lang="fi-FI"/>
          </a:p>
        </p:txBody>
      </p:sp>
    </p:spTree>
    <p:extLst>
      <p:ext uri="{BB962C8B-B14F-4D97-AF65-F5344CB8AC3E}">
        <p14:creationId xmlns:p14="http://schemas.microsoft.com/office/powerpoint/2010/main" val="15120187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339</Words>
  <Application>Microsoft Office PowerPoint</Application>
  <PresentationFormat>Laajakuva</PresentationFormat>
  <Paragraphs>37</Paragraphs>
  <Slides>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vt:i4>
      </vt:variant>
    </vt:vector>
  </HeadingPairs>
  <TitlesOfParts>
    <vt:vector size="11" baseType="lpstr">
      <vt:lpstr>Arial</vt:lpstr>
      <vt:lpstr>Calibri</vt:lpstr>
      <vt:lpstr>Calibri Light</vt:lpstr>
      <vt:lpstr>Office-teema</vt:lpstr>
      <vt:lpstr>15. Kristinusko Latinalaisessa Amerikassa</vt:lpstr>
      <vt:lpstr>1. Miten kristinusko levisi Latinalaiseen Amerikkaan?</vt:lpstr>
      <vt:lpstr>2. Millainen asema eri kirkkokunnilla on Latinalaisessa Amerikassa?</vt:lpstr>
      <vt:lpstr>3. Millaista sanomaa edustaa</vt:lpstr>
      <vt:lpstr>4. Vapautuksen teologit ovat pyrkineet edistämään yhteiskunnallista oikeudenmukaisuutta jopa tarttumalla aseisiin. Pohdi, mitkä keinot ovat hyväksyttäviä kristillisten kirkkojen toiminnassa yhteiskunnallisen tilanteen parantamiseksi. </vt:lpstr>
      <vt:lpstr>5. Pohdi, miksi helluntailaisuus on saanut paljon kannatusta Latinalaisessa Amerikassa. </vt:lpstr>
      <vt:lpstr>6. Mitä mieltä olet menestyksen teologian tulkinnasta, jonka mukaan oikea usko johtaa myös maalliseen menestykseen.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Diaesityksen otsikko, koko 48</dc:title>
  <dc:creator>Taina Vuokko</dc:creator>
  <cp:lastModifiedBy>Taina Vuokko</cp:lastModifiedBy>
  <cp:revision>8</cp:revision>
  <dcterms:created xsi:type="dcterms:W3CDTF">2021-06-01T16:07:13Z</dcterms:created>
  <dcterms:modified xsi:type="dcterms:W3CDTF">2021-11-03T19:18:10Z</dcterms:modified>
</cp:coreProperties>
</file>