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58" r:id="rId4"/>
    <p:sldId id="262" r:id="rId5"/>
    <p:sldId id="259" r:id="rId6"/>
    <p:sldId id="260" r:id="rId7"/>
    <p:sldId id="261" r:id="rId8"/>
    <p:sldId id="263" r:id="rId9"/>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2" autoAdjust="0"/>
    <p:restoredTop sz="94660"/>
  </p:normalViewPr>
  <p:slideViewPr>
    <p:cSldViewPr snapToGrid="0">
      <p:cViewPr varScale="1">
        <p:scale>
          <a:sx n="86" d="100"/>
          <a:sy n="86" d="100"/>
        </p:scale>
        <p:origin x="4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51B72-27CE-40BA-9C7A-A17EE35F0844}" type="datetimeFigureOut">
              <a:rPr lang="fi-FI" smtClean="0"/>
              <a:t>4.8.2022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EC046-1BB7-4E45-8F24-472DD13F5666}" type="slidenum">
              <a:rPr lang="fi-FI" smtClean="0"/>
              <a:t>‹#›</a:t>
            </a:fld>
            <a:endParaRPr lang="fi-FI"/>
          </a:p>
        </p:txBody>
      </p:sp>
    </p:spTree>
    <p:extLst>
      <p:ext uri="{BB962C8B-B14F-4D97-AF65-F5344CB8AC3E}">
        <p14:creationId xmlns:p14="http://schemas.microsoft.com/office/powerpoint/2010/main" val="221070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28B0DB0-714D-4942-B3F0-071849A47112}"/>
              </a:ext>
            </a:extLst>
          </p:cNvPr>
          <p:cNvSpPr>
            <a:spLocks noGrp="1"/>
          </p:cNvSpPr>
          <p:nvPr>
            <p:ph type="dt" sz="half" idx="10"/>
          </p:nvPr>
        </p:nvSpPr>
        <p:spPr/>
        <p:txBody>
          <a:bodyPr/>
          <a:lstStyle>
            <a:lvl1pPr>
              <a:defRPr/>
            </a:lvl1pPr>
          </a:lstStyle>
          <a:p>
            <a:pPr>
              <a:defRPr/>
            </a:pPr>
            <a:fld id="{4809901B-9BC0-456F-89CA-FBB81F1A3F77}" type="datetime1">
              <a:rPr lang="fi-FI" smtClean="0"/>
              <a:t>4.8.2022</a:t>
            </a:fld>
            <a:endParaRPr lang="fi-FI"/>
          </a:p>
        </p:txBody>
      </p:sp>
      <p:sp>
        <p:nvSpPr>
          <p:cNvPr id="5" name="Alatunnisteen paikkamerkki 4">
            <a:extLst>
              <a:ext uri="{FF2B5EF4-FFF2-40B4-BE49-F238E27FC236}">
                <a16:creationId xmlns:a16="http://schemas.microsoft.com/office/drawing/2014/main" id="{2DC707A0-A39C-4F26-82CD-CD00F91F69D6}"/>
              </a:ext>
            </a:extLst>
          </p:cNvPr>
          <p:cNvSpPr>
            <a:spLocks noGrp="1"/>
          </p:cNvSpPr>
          <p:nvPr>
            <p:ph type="ftr" sz="quarter" idx="11"/>
          </p:nvPr>
        </p:nvSpPr>
        <p:spPr/>
        <p:txBody>
          <a:bodyPr/>
          <a:lstStyle>
            <a:lvl1pPr>
              <a:defRPr/>
            </a:lvl1pPr>
          </a:lstStyle>
          <a:p>
            <a:pPr>
              <a:defRPr/>
            </a:pPr>
            <a:r>
              <a:rPr lang="fi-FI"/>
              <a:t>10. Anglikaaniset kirkot</a:t>
            </a:r>
          </a:p>
        </p:txBody>
      </p:sp>
      <p:sp>
        <p:nvSpPr>
          <p:cNvPr id="6" name="Dian numeron paikkamerkki 5">
            <a:extLst>
              <a:ext uri="{FF2B5EF4-FFF2-40B4-BE49-F238E27FC236}">
                <a16:creationId xmlns:a16="http://schemas.microsoft.com/office/drawing/2014/main" id="{C496EA5F-C6A1-4ECC-B2D1-BC45C4EB920C}"/>
              </a:ext>
            </a:extLst>
          </p:cNvPr>
          <p:cNvSpPr>
            <a:spLocks noGrp="1"/>
          </p:cNvSpPr>
          <p:nvPr>
            <p:ph type="sldNum" sz="quarter" idx="12"/>
          </p:nvPr>
        </p:nvSpPr>
        <p:spPr/>
        <p:txBody>
          <a:bodyPr/>
          <a:lstStyle>
            <a:lvl1pPr>
              <a:defRPr/>
            </a:lvl1pPr>
          </a:lstStyle>
          <a:p>
            <a:pPr>
              <a:defRPr/>
            </a:pPr>
            <a:fld id="{0AD52959-2333-471C-8BD5-D73F1AEEC588}" type="slidenum">
              <a:rPr lang="fi-FI"/>
              <a:pPr>
                <a:defRPr/>
              </a:pPr>
              <a:t>‹#›</a:t>
            </a:fld>
            <a:endParaRPr lang="fi-FI"/>
          </a:p>
        </p:txBody>
      </p:sp>
    </p:spTree>
    <p:extLst>
      <p:ext uri="{BB962C8B-B14F-4D97-AF65-F5344CB8AC3E}">
        <p14:creationId xmlns:p14="http://schemas.microsoft.com/office/powerpoint/2010/main" val="191506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BBC0CDC-B2E4-4A41-B3A8-90B22D14EFC4}"/>
              </a:ext>
            </a:extLst>
          </p:cNvPr>
          <p:cNvSpPr>
            <a:spLocks noGrp="1"/>
          </p:cNvSpPr>
          <p:nvPr>
            <p:ph type="dt" sz="half" idx="10"/>
          </p:nvPr>
        </p:nvSpPr>
        <p:spPr/>
        <p:txBody>
          <a:bodyPr/>
          <a:lstStyle>
            <a:lvl1pPr>
              <a:defRPr/>
            </a:lvl1pPr>
          </a:lstStyle>
          <a:p>
            <a:pPr>
              <a:defRPr/>
            </a:pPr>
            <a:fld id="{45FDA321-A951-4EC1-A5A4-664B006639E5}" type="datetime1">
              <a:rPr lang="fi-FI" smtClean="0"/>
              <a:t>4.8.2022</a:t>
            </a:fld>
            <a:endParaRPr lang="fi-FI"/>
          </a:p>
        </p:txBody>
      </p:sp>
      <p:sp>
        <p:nvSpPr>
          <p:cNvPr id="5" name="Alatunnisteen paikkamerkki 4">
            <a:extLst>
              <a:ext uri="{FF2B5EF4-FFF2-40B4-BE49-F238E27FC236}">
                <a16:creationId xmlns:a16="http://schemas.microsoft.com/office/drawing/2014/main" id="{D34DCEAF-0DCB-4DCD-99F3-820A7FBB6547}"/>
              </a:ext>
            </a:extLst>
          </p:cNvPr>
          <p:cNvSpPr>
            <a:spLocks noGrp="1"/>
          </p:cNvSpPr>
          <p:nvPr>
            <p:ph type="ftr" sz="quarter" idx="11"/>
          </p:nvPr>
        </p:nvSpPr>
        <p:spPr/>
        <p:txBody>
          <a:bodyPr/>
          <a:lstStyle>
            <a:lvl1pPr>
              <a:defRPr/>
            </a:lvl1pPr>
          </a:lstStyle>
          <a:p>
            <a:pPr>
              <a:defRPr/>
            </a:pPr>
            <a:r>
              <a:rPr lang="fi-FI"/>
              <a:t>10. Anglikaaniset kirkot</a:t>
            </a:r>
          </a:p>
        </p:txBody>
      </p:sp>
      <p:sp>
        <p:nvSpPr>
          <p:cNvPr id="6" name="Dian numeron paikkamerkki 5">
            <a:extLst>
              <a:ext uri="{FF2B5EF4-FFF2-40B4-BE49-F238E27FC236}">
                <a16:creationId xmlns:a16="http://schemas.microsoft.com/office/drawing/2014/main" id="{F23DE28B-6A38-448D-9294-E8A4F63E94B1}"/>
              </a:ext>
            </a:extLst>
          </p:cNvPr>
          <p:cNvSpPr>
            <a:spLocks noGrp="1"/>
          </p:cNvSpPr>
          <p:nvPr>
            <p:ph type="sldNum" sz="quarter" idx="12"/>
          </p:nvPr>
        </p:nvSpPr>
        <p:spPr/>
        <p:txBody>
          <a:bodyPr/>
          <a:lstStyle>
            <a:lvl1pPr>
              <a:defRPr/>
            </a:lvl1pPr>
          </a:lstStyle>
          <a:p>
            <a:pPr>
              <a:defRPr/>
            </a:pPr>
            <a:fld id="{72F13331-8653-43C8-9822-FB20E43CF9A1}" type="slidenum">
              <a:rPr lang="fi-FI"/>
              <a:pPr>
                <a:defRPr/>
              </a:pPr>
              <a:t>‹#›</a:t>
            </a:fld>
            <a:endParaRPr lang="fi-FI"/>
          </a:p>
        </p:txBody>
      </p:sp>
    </p:spTree>
    <p:extLst>
      <p:ext uri="{BB962C8B-B14F-4D97-AF65-F5344CB8AC3E}">
        <p14:creationId xmlns:p14="http://schemas.microsoft.com/office/powerpoint/2010/main" val="152245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1160CE1-60C2-4D2A-B118-66EF38BE6734}"/>
              </a:ext>
            </a:extLst>
          </p:cNvPr>
          <p:cNvSpPr>
            <a:spLocks noGrp="1"/>
          </p:cNvSpPr>
          <p:nvPr>
            <p:ph type="dt" sz="half" idx="10"/>
          </p:nvPr>
        </p:nvSpPr>
        <p:spPr/>
        <p:txBody>
          <a:bodyPr/>
          <a:lstStyle>
            <a:lvl1pPr>
              <a:defRPr/>
            </a:lvl1pPr>
          </a:lstStyle>
          <a:p>
            <a:pPr>
              <a:defRPr/>
            </a:pPr>
            <a:fld id="{D1138463-76C7-4119-A84A-B4F32A11F331}" type="datetime1">
              <a:rPr lang="fi-FI" smtClean="0"/>
              <a:t>4.8.2022</a:t>
            </a:fld>
            <a:endParaRPr lang="fi-FI"/>
          </a:p>
        </p:txBody>
      </p:sp>
      <p:sp>
        <p:nvSpPr>
          <p:cNvPr id="5" name="Alatunnisteen paikkamerkki 4">
            <a:extLst>
              <a:ext uri="{FF2B5EF4-FFF2-40B4-BE49-F238E27FC236}">
                <a16:creationId xmlns:a16="http://schemas.microsoft.com/office/drawing/2014/main" id="{61F67DC0-D192-41D8-8EF3-D7F120C4734D}"/>
              </a:ext>
            </a:extLst>
          </p:cNvPr>
          <p:cNvSpPr>
            <a:spLocks noGrp="1"/>
          </p:cNvSpPr>
          <p:nvPr>
            <p:ph type="ftr" sz="quarter" idx="11"/>
          </p:nvPr>
        </p:nvSpPr>
        <p:spPr/>
        <p:txBody>
          <a:bodyPr/>
          <a:lstStyle>
            <a:lvl1pPr>
              <a:defRPr/>
            </a:lvl1pPr>
          </a:lstStyle>
          <a:p>
            <a:pPr>
              <a:defRPr/>
            </a:pPr>
            <a:r>
              <a:rPr lang="fi-FI"/>
              <a:t>10. Anglikaaniset kirkot</a:t>
            </a:r>
          </a:p>
        </p:txBody>
      </p:sp>
      <p:sp>
        <p:nvSpPr>
          <p:cNvPr id="6" name="Dian numeron paikkamerkki 5">
            <a:extLst>
              <a:ext uri="{FF2B5EF4-FFF2-40B4-BE49-F238E27FC236}">
                <a16:creationId xmlns:a16="http://schemas.microsoft.com/office/drawing/2014/main" id="{35802C89-204C-4A25-AD71-13353D35CE84}"/>
              </a:ext>
            </a:extLst>
          </p:cNvPr>
          <p:cNvSpPr>
            <a:spLocks noGrp="1"/>
          </p:cNvSpPr>
          <p:nvPr>
            <p:ph type="sldNum" sz="quarter" idx="12"/>
          </p:nvPr>
        </p:nvSpPr>
        <p:spPr/>
        <p:txBody>
          <a:bodyPr/>
          <a:lstStyle>
            <a:lvl1pPr>
              <a:defRPr/>
            </a:lvl1pPr>
          </a:lstStyle>
          <a:p>
            <a:pPr>
              <a:defRPr/>
            </a:pPr>
            <a:fld id="{8594E661-F3A9-4381-BAE1-A1A8773D1572}" type="slidenum">
              <a:rPr lang="fi-FI"/>
              <a:pPr>
                <a:defRPr/>
              </a:pPr>
              <a:t>‹#›</a:t>
            </a:fld>
            <a:endParaRPr lang="fi-FI"/>
          </a:p>
        </p:txBody>
      </p:sp>
    </p:spTree>
    <p:extLst>
      <p:ext uri="{BB962C8B-B14F-4D97-AF65-F5344CB8AC3E}">
        <p14:creationId xmlns:p14="http://schemas.microsoft.com/office/powerpoint/2010/main" val="168589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9200AB-15F9-4B69-8522-367850418809}"/>
              </a:ext>
            </a:extLst>
          </p:cNvPr>
          <p:cNvSpPr>
            <a:spLocks noGrp="1"/>
          </p:cNvSpPr>
          <p:nvPr>
            <p:ph type="dt" sz="half" idx="10"/>
          </p:nvPr>
        </p:nvSpPr>
        <p:spPr/>
        <p:txBody>
          <a:bodyPr/>
          <a:lstStyle>
            <a:lvl1pPr>
              <a:defRPr/>
            </a:lvl1pPr>
          </a:lstStyle>
          <a:p>
            <a:pPr>
              <a:defRPr/>
            </a:pPr>
            <a:fld id="{BFE0EBA6-8279-4374-B2D1-980AAE6359D0}" type="datetime1">
              <a:rPr lang="fi-FI" smtClean="0"/>
              <a:t>4.8.2022</a:t>
            </a:fld>
            <a:endParaRPr lang="fi-FI"/>
          </a:p>
        </p:txBody>
      </p:sp>
      <p:sp>
        <p:nvSpPr>
          <p:cNvPr id="5" name="Alatunnisteen paikkamerkki 4">
            <a:extLst>
              <a:ext uri="{FF2B5EF4-FFF2-40B4-BE49-F238E27FC236}">
                <a16:creationId xmlns:a16="http://schemas.microsoft.com/office/drawing/2014/main" id="{BEC3A185-7F0B-4ACE-BBEE-4A613881909D}"/>
              </a:ext>
            </a:extLst>
          </p:cNvPr>
          <p:cNvSpPr>
            <a:spLocks noGrp="1"/>
          </p:cNvSpPr>
          <p:nvPr>
            <p:ph type="ftr" sz="quarter" idx="11"/>
          </p:nvPr>
        </p:nvSpPr>
        <p:spPr/>
        <p:txBody>
          <a:bodyPr/>
          <a:lstStyle>
            <a:lvl1pPr>
              <a:defRPr/>
            </a:lvl1pPr>
          </a:lstStyle>
          <a:p>
            <a:pPr>
              <a:defRPr/>
            </a:pPr>
            <a:r>
              <a:rPr lang="fi-FI"/>
              <a:t>10. Anglikaaniset kirkot</a:t>
            </a:r>
          </a:p>
        </p:txBody>
      </p:sp>
      <p:sp>
        <p:nvSpPr>
          <p:cNvPr id="6" name="Dian numeron paikkamerkki 5">
            <a:extLst>
              <a:ext uri="{FF2B5EF4-FFF2-40B4-BE49-F238E27FC236}">
                <a16:creationId xmlns:a16="http://schemas.microsoft.com/office/drawing/2014/main" id="{BEDCC385-2570-4919-BCB0-4066596E2AA1}"/>
              </a:ext>
            </a:extLst>
          </p:cNvPr>
          <p:cNvSpPr>
            <a:spLocks noGrp="1"/>
          </p:cNvSpPr>
          <p:nvPr>
            <p:ph type="sldNum" sz="quarter" idx="12"/>
          </p:nvPr>
        </p:nvSpPr>
        <p:spPr/>
        <p:txBody>
          <a:bodyPr/>
          <a:lstStyle>
            <a:lvl1pPr>
              <a:defRPr/>
            </a:lvl1pPr>
          </a:lstStyle>
          <a:p>
            <a:pPr>
              <a:defRPr/>
            </a:pPr>
            <a:fld id="{2901FB1B-E8C8-4B5E-B1C1-0BFDAE84AB66}" type="slidenum">
              <a:rPr lang="fi-FI"/>
              <a:pPr>
                <a:defRPr/>
              </a:pPr>
              <a:t>‹#›</a:t>
            </a:fld>
            <a:endParaRPr lang="fi-FI"/>
          </a:p>
        </p:txBody>
      </p:sp>
    </p:spTree>
    <p:extLst>
      <p:ext uri="{BB962C8B-B14F-4D97-AF65-F5344CB8AC3E}">
        <p14:creationId xmlns:p14="http://schemas.microsoft.com/office/powerpoint/2010/main" val="86078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EF15B99-E9C6-4283-AEC2-84D98F549982}"/>
              </a:ext>
            </a:extLst>
          </p:cNvPr>
          <p:cNvSpPr>
            <a:spLocks noGrp="1"/>
          </p:cNvSpPr>
          <p:nvPr>
            <p:ph type="dt" sz="half" idx="10"/>
          </p:nvPr>
        </p:nvSpPr>
        <p:spPr/>
        <p:txBody>
          <a:bodyPr/>
          <a:lstStyle>
            <a:lvl1pPr>
              <a:defRPr/>
            </a:lvl1pPr>
          </a:lstStyle>
          <a:p>
            <a:pPr>
              <a:defRPr/>
            </a:pPr>
            <a:fld id="{AC5DA465-E873-4A8C-AA56-8FB8B4640318}" type="datetime1">
              <a:rPr lang="fi-FI" smtClean="0"/>
              <a:t>4.8.2022</a:t>
            </a:fld>
            <a:endParaRPr lang="fi-FI"/>
          </a:p>
        </p:txBody>
      </p:sp>
      <p:sp>
        <p:nvSpPr>
          <p:cNvPr id="5" name="Alatunnisteen paikkamerkki 4">
            <a:extLst>
              <a:ext uri="{FF2B5EF4-FFF2-40B4-BE49-F238E27FC236}">
                <a16:creationId xmlns:a16="http://schemas.microsoft.com/office/drawing/2014/main" id="{843E1310-6A79-4BDB-8D36-3FF3B87FB603}"/>
              </a:ext>
            </a:extLst>
          </p:cNvPr>
          <p:cNvSpPr>
            <a:spLocks noGrp="1"/>
          </p:cNvSpPr>
          <p:nvPr>
            <p:ph type="ftr" sz="quarter" idx="11"/>
          </p:nvPr>
        </p:nvSpPr>
        <p:spPr/>
        <p:txBody>
          <a:bodyPr/>
          <a:lstStyle>
            <a:lvl1pPr>
              <a:defRPr/>
            </a:lvl1pPr>
          </a:lstStyle>
          <a:p>
            <a:pPr>
              <a:defRPr/>
            </a:pPr>
            <a:r>
              <a:rPr lang="fi-FI"/>
              <a:t>10. Anglikaaniset kirkot</a:t>
            </a:r>
          </a:p>
        </p:txBody>
      </p:sp>
      <p:sp>
        <p:nvSpPr>
          <p:cNvPr id="6" name="Dian numeron paikkamerkki 5">
            <a:extLst>
              <a:ext uri="{FF2B5EF4-FFF2-40B4-BE49-F238E27FC236}">
                <a16:creationId xmlns:a16="http://schemas.microsoft.com/office/drawing/2014/main" id="{1F308A27-1B83-40A1-9376-89239C901B34}"/>
              </a:ext>
            </a:extLst>
          </p:cNvPr>
          <p:cNvSpPr>
            <a:spLocks noGrp="1"/>
          </p:cNvSpPr>
          <p:nvPr>
            <p:ph type="sldNum" sz="quarter" idx="12"/>
          </p:nvPr>
        </p:nvSpPr>
        <p:spPr/>
        <p:txBody>
          <a:bodyPr/>
          <a:lstStyle>
            <a:lvl1pPr>
              <a:defRPr/>
            </a:lvl1pPr>
          </a:lstStyle>
          <a:p>
            <a:pPr>
              <a:defRPr/>
            </a:pPr>
            <a:fld id="{E916C3E0-6CEA-4058-931F-EEEE5E3076D5}" type="slidenum">
              <a:rPr lang="fi-FI"/>
              <a:pPr>
                <a:defRPr/>
              </a:pPr>
              <a:t>‹#›</a:t>
            </a:fld>
            <a:endParaRPr lang="fi-FI"/>
          </a:p>
        </p:txBody>
      </p:sp>
    </p:spTree>
    <p:extLst>
      <p:ext uri="{BB962C8B-B14F-4D97-AF65-F5344CB8AC3E}">
        <p14:creationId xmlns:p14="http://schemas.microsoft.com/office/powerpoint/2010/main" val="286107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11F5300B-6543-4872-921F-3E94D0721FEE}"/>
              </a:ext>
            </a:extLst>
          </p:cNvPr>
          <p:cNvSpPr>
            <a:spLocks noGrp="1"/>
          </p:cNvSpPr>
          <p:nvPr>
            <p:ph type="dt" sz="half" idx="10"/>
          </p:nvPr>
        </p:nvSpPr>
        <p:spPr/>
        <p:txBody>
          <a:bodyPr/>
          <a:lstStyle>
            <a:lvl1pPr>
              <a:defRPr/>
            </a:lvl1pPr>
          </a:lstStyle>
          <a:p>
            <a:pPr>
              <a:defRPr/>
            </a:pPr>
            <a:fld id="{3E0876CE-5025-4682-A568-AA4D87116374}" type="datetime1">
              <a:rPr lang="fi-FI" smtClean="0"/>
              <a:t>4.8.2022</a:t>
            </a:fld>
            <a:endParaRPr lang="fi-FI"/>
          </a:p>
        </p:txBody>
      </p:sp>
      <p:sp>
        <p:nvSpPr>
          <p:cNvPr id="6" name="Alatunnisteen paikkamerkki 4">
            <a:extLst>
              <a:ext uri="{FF2B5EF4-FFF2-40B4-BE49-F238E27FC236}">
                <a16:creationId xmlns:a16="http://schemas.microsoft.com/office/drawing/2014/main" id="{A3DB2936-B3DE-4AE1-A618-D0B2F931546B}"/>
              </a:ext>
            </a:extLst>
          </p:cNvPr>
          <p:cNvSpPr>
            <a:spLocks noGrp="1"/>
          </p:cNvSpPr>
          <p:nvPr>
            <p:ph type="ftr" sz="quarter" idx="11"/>
          </p:nvPr>
        </p:nvSpPr>
        <p:spPr/>
        <p:txBody>
          <a:bodyPr/>
          <a:lstStyle>
            <a:lvl1pPr>
              <a:defRPr/>
            </a:lvl1pPr>
          </a:lstStyle>
          <a:p>
            <a:pPr>
              <a:defRPr/>
            </a:pPr>
            <a:r>
              <a:rPr lang="fi-FI"/>
              <a:t>10. Anglikaaniset kirkot</a:t>
            </a:r>
          </a:p>
        </p:txBody>
      </p:sp>
      <p:sp>
        <p:nvSpPr>
          <p:cNvPr id="7" name="Dian numeron paikkamerkki 5">
            <a:extLst>
              <a:ext uri="{FF2B5EF4-FFF2-40B4-BE49-F238E27FC236}">
                <a16:creationId xmlns:a16="http://schemas.microsoft.com/office/drawing/2014/main" id="{6CADAEFC-99F6-4E28-A64B-2B24D1310E4B}"/>
              </a:ext>
            </a:extLst>
          </p:cNvPr>
          <p:cNvSpPr>
            <a:spLocks noGrp="1"/>
          </p:cNvSpPr>
          <p:nvPr>
            <p:ph type="sldNum" sz="quarter" idx="12"/>
          </p:nvPr>
        </p:nvSpPr>
        <p:spPr/>
        <p:txBody>
          <a:bodyPr/>
          <a:lstStyle>
            <a:lvl1pPr>
              <a:defRPr/>
            </a:lvl1pPr>
          </a:lstStyle>
          <a:p>
            <a:pPr>
              <a:defRPr/>
            </a:pPr>
            <a:fld id="{36BDFBB9-9B24-4BF5-828E-D0A91B1327CD}" type="slidenum">
              <a:rPr lang="fi-FI"/>
              <a:pPr>
                <a:defRPr/>
              </a:pPr>
              <a:t>‹#›</a:t>
            </a:fld>
            <a:endParaRPr lang="fi-FI"/>
          </a:p>
        </p:txBody>
      </p:sp>
    </p:spTree>
    <p:extLst>
      <p:ext uri="{BB962C8B-B14F-4D97-AF65-F5344CB8AC3E}">
        <p14:creationId xmlns:p14="http://schemas.microsoft.com/office/powerpoint/2010/main" val="97851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3">
            <a:extLst>
              <a:ext uri="{FF2B5EF4-FFF2-40B4-BE49-F238E27FC236}">
                <a16:creationId xmlns:a16="http://schemas.microsoft.com/office/drawing/2014/main" id="{7708C4E4-3B30-4811-9D8D-36BAEF346FBC}"/>
              </a:ext>
            </a:extLst>
          </p:cNvPr>
          <p:cNvSpPr>
            <a:spLocks noGrp="1"/>
          </p:cNvSpPr>
          <p:nvPr>
            <p:ph type="dt" sz="half" idx="10"/>
          </p:nvPr>
        </p:nvSpPr>
        <p:spPr/>
        <p:txBody>
          <a:bodyPr/>
          <a:lstStyle>
            <a:lvl1pPr>
              <a:defRPr/>
            </a:lvl1pPr>
          </a:lstStyle>
          <a:p>
            <a:pPr>
              <a:defRPr/>
            </a:pPr>
            <a:fld id="{CB064F5F-462F-45C6-B16A-D2D17AAB820D}" type="datetime1">
              <a:rPr lang="fi-FI" smtClean="0"/>
              <a:t>4.8.2022</a:t>
            </a:fld>
            <a:endParaRPr lang="fi-FI"/>
          </a:p>
        </p:txBody>
      </p:sp>
      <p:sp>
        <p:nvSpPr>
          <p:cNvPr id="8" name="Alatunnisteen paikkamerkki 4">
            <a:extLst>
              <a:ext uri="{FF2B5EF4-FFF2-40B4-BE49-F238E27FC236}">
                <a16:creationId xmlns:a16="http://schemas.microsoft.com/office/drawing/2014/main" id="{280BD086-619A-47AA-9420-14FE939D038B}"/>
              </a:ext>
            </a:extLst>
          </p:cNvPr>
          <p:cNvSpPr>
            <a:spLocks noGrp="1"/>
          </p:cNvSpPr>
          <p:nvPr>
            <p:ph type="ftr" sz="quarter" idx="11"/>
          </p:nvPr>
        </p:nvSpPr>
        <p:spPr/>
        <p:txBody>
          <a:bodyPr/>
          <a:lstStyle>
            <a:lvl1pPr>
              <a:defRPr/>
            </a:lvl1pPr>
          </a:lstStyle>
          <a:p>
            <a:pPr>
              <a:defRPr/>
            </a:pPr>
            <a:r>
              <a:rPr lang="fi-FI"/>
              <a:t>10. Anglikaaniset kirkot</a:t>
            </a:r>
          </a:p>
        </p:txBody>
      </p:sp>
      <p:sp>
        <p:nvSpPr>
          <p:cNvPr id="9" name="Dian numeron paikkamerkki 5">
            <a:extLst>
              <a:ext uri="{FF2B5EF4-FFF2-40B4-BE49-F238E27FC236}">
                <a16:creationId xmlns:a16="http://schemas.microsoft.com/office/drawing/2014/main" id="{7423806F-4DC8-48FA-9DFC-38EA2285B8A6}"/>
              </a:ext>
            </a:extLst>
          </p:cNvPr>
          <p:cNvSpPr>
            <a:spLocks noGrp="1"/>
          </p:cNvSpPr>
          <p:nvPr>
            <p:ph type="sldNum" sz="quarter" idx="12"/>
          </p:nvPr>
        </p:nvSpPr>
        <p:spPr/>
        <p:txBody>
          <a:bodyPr/>
          <a:lstStyle>
            <a:lvl1pPr>
              <a:defRPr/>
            </a:lvl1pPr>
          </a:lstStyle>
          <a:p>
            <a:pPr>
              <a:defRPr/>
            </a:pPr>
            <a:fld id="{7541AF6A-3AD8-4608-A88D-DE5912880D4D}" type="slidenum">
              <a:rPr lang="fi-FI"/>
              <a:pPr>
                <a:defRPr/>
              </a:pPr>
              <a:t>‹#›</a:t>
            </a:fld>
            <a:endParaRPr lang="fi-FI"/>
          </a:p>
        </p:txBody>
      </p:sp>
    </p:spTree>
    <p:extLst>
      <p:ext uri="{BB962C8B-B14F-4D97-AF65-F5344CB8AC3E}">
        <p14:creationId xmlns:p14="http://schemas.microsoft.com/office/powerpoint/2010/main" val="129873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äivämäärän paikkamerkki 3">
            <a:extLst>
              <a:ext uri="{FF2B5EF4-FFF2-40B4-BE49-F238E27FC236}">
                <a16:creationId xmlns:a16="http://schemas.microsoft.com/office/drawing/2014/main" id="{7C2F5586-E500-47F6-A295-1BB262FCCCD7}"/>
              </a:ext>
            </a:extLst>
          </p:cNvPr>
          <p:cNvSpPr>
            <a:spLocks noGrp="1"/>
          </p:cNvSpPr>
          <p:nvPr>
            <p:ph type="dt" sz="half" idx="10"/>
          </p:nvPr>
        </p:nvSpPr>
        <p:spPr/>
        <p:txBody>
          <a:bodyPr/>
          <a:lstStyle>
            <a:lvl1pPr>
              <a:defRPr/>
            </a:lvl1pPr>
          </a:lstStyle>
          <a:p>
            <a:pPr>
              <a:defRPr/>
            </a:pPr>
            <a:fld id="{40BC96A0-70E8-45E0-B48F-300666207B92}" type="datetime1">
              <a:rPr lang="fi-FI" smtClean="0"/>
              <a:t>4.8.2022</a:t>
            </a:fld>
            <a:endParaRPr lang="fi-FI"/>
          </a:p>
        </p:txBody>
      </p:sp>
      <p:sp>
        <p:nvSpPr>
          <p:cNvPr id="4" name="Alatunnisteen paikkamerkki 4">
            <a:extLst>
              <a:ext uri="{FF2B5EF4-FFF2-40B4-BE49-F238E27FC236}">
                <a16:creationId xmlns:a16="http://schemas.microsoft.com/office/drawing/2014/main" id="{DA567EE0-BDCC-458E-B0DA-591E1FF9581B}"/>
              </a:ext>
            </a:extLst>
          </p:cNvPr>
          <p:cNvSpPr>
            <a:spLocks noGrp="1"/>
          </p:cNvSpPr>
          <p:nvPr>
            <p:ph type="ftr" sz="quarter" idx="11"/>
          </p:nvPr>
        </p:nvSpPr>
        <p:spPr/>
        <p:txBody>
          <a:bodyPr/>
          <a:lstStyle>
            <a:lvl1pPr>
              <a:defRPr/>
            </a:lvl1pPr>
          </a:lstStyle>
          <a:p>
            <a:pPr>
              <a:defRPr/>
            </a:pPr>
            <a:r>
              <a:rPr lang="fi-FI"/>
              <a:t>10. Anglikaaniset kirkot</a:t>
            </a:r>
          </a:p>
        </p:txBody>
      </p:sp>
      <p:sp>
        <p:nvSpPr>
          <p:cNvPr id="5" name="Dian numeron paikkamerkki 5">
            <a:extLst>
              <a:ext uri="{FF2B5EF4-FFF2-40B4-BE49-F238E27FC236}">
                <a16:creationId xmlns:a16="http://schemas.microsoft.com/office/drawing/2014/main" id="{3C1BFC34-80DF-4991-B6FB-579AED686CFD}"/>
              </a:ext>
            </a:extLst>
          </p:cNvPr>
          <p:cNvSpPr>
            <a:spLocks noGrp="1"/>
          </p:cNvSpPr>
          <p:nvPr>
            <p:ph type="sldNum" sz="quarter" idx="12"/>
          </p:nvPr>
        </p:nvSpPr>
        <p:spPr/>
        <p:txBody>
          <a:bodyPr/>
          <a:lstStyle>
            <a:lvl1pPr>
              <a:defRPr/>
            </a:lvl1pPr>
          </a:lstStyle>
          <a:p>
            <a:pPr>
              <a:defRPr/>
            </a:pPr>
            <a:fld id="{82318B9D-E9A1-420E-A508-E539CFAF8592}" type="slidenum">
              <a:rPr lang="fi-FI"/>
              <a:pPr>
                <a:defRPr/>
              </a:pPr>
              <a:t>‹#›</a:t>
            </a:fld>
            <a:endParaRPr lang="fi-FI"/>
          </a:p>
        </p:txBody>
      </p:sp>
    </p:spTree>
    <p:extLst>
      <p:ext uri="{BB962C8B-B14F-4D97-AF65-F5344CB8AC3E}">
        <p14:creationId xmlns:p14="http://schemas.microsoft.com/office/powerpoint/2010/main" val="9395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F4B3C23E-6667-4184-8840-3675D28FF2C9}"/>
              </a:ext>
            </a:extLst>
          </p:cNvPr>
          <p:cNvSpPr>
            <a:spLocks noGrp="1"/>
          </p:cNvSpPr>
          <p:nvPr>
            <p:ph type="dt" sz="half" idx="10"/>
          </p:nvPr>
        </p:nvSpPr>
        <p:spPr/>
        <p:txBody>
          <a:bodyPr/>
          <a:lstStyle>
            <a:lvl1pPr>
              <a:defRPr/>
            </a:lvl1pPr>
          </a:lstStyle>
          <a:p>
            <a:pPr>
              <a:defRPr/>
            </a:pPr>
            <a:fld id="{550A5FA8-12CB-4D0C-8844-441F4EBDD201}" type="datetime1">
              <a:rPr lang="fi-FI" smtClean="0"/>
              <a:t>4.8.2022</a:t>
            </a:fld>
            <a:endParaRPr lang="fi-FI"/>
          </a:p>
        </p:txBody>
      </p:sp>
      <p:sp>
        <p:nvSpPr>
          <p:cNvPr id="3" name="Alatunnisteen paikkamerkki 4">
            <a:extLst>
              <a:ext uri="{FF2B5EF4-FFF2-40B4-BE49-F238E27FC236}">
                <a16:creationId xmlns:a16="http://schemas.microsoft.com/office/drawing/2014/main" id="{488046CA-5570-4D5E-BBA4-674FDD2434B5}"/>
              </a:ext>
            </a:extLst>
          </p:cNvPr>
          <p:cNvSpPr>
            <a:spLocks noGrp="1"/>
          </p:cNvSpPr>
          <p:nvPr>
            <p:ph type="ftr" sz="quarter" idx="11"/>
          </p:nvPr>
        </p:nvSpPr>
        <p:spPr/>
        <p:txBody>
          <a:bodyPr/>
          <a:lstStyle>
            <a:lvl1pPr>
              <a:defRPr/>
            </a:lvl1pPr>
          </a:lstStyle>
          <a:p>
            <a:pPr>
              <a:defRPr/>
            </a:pPr>
            <a:r>
              <a:rPr lang="fi-FI"/>
              <a:t>10. Anglikaaniset kirkot</a:t>
            </a:r>
          </a:p>
        </p:txBody>
      </p:sp>
      <p:sp>
        <p:nvSpPr>
          <p:cNvPr id="4" name="Dian numeron paikkamerkki 5">
            <a:extLst>
              <a:ext uri="{FF2B5EF4-FFF2-40B4-BE49-F238E27FC236}">
                <a16:creationId xmlns:a16="http://schemas.microsoft.com/office/drawing/2014/main" id="{96D59866-23FD-41E2-B8EC-9B511ED9F8C3}"/>
              </a:ext>
            </a:extLst>
          </p:cNvPr>
          <p:cNvSpPr>
            <a:spLocks noGrp="1"/>
          </p:cNvSpPr>
          <p:nvPr>
            <p:ph type="sldNum" sz="quarter" idx="12"/>
          </p:nvPr>
        </p:nvSpPr>
        <p:spPr/>
        <p:txBody>
          <a:bodyPr/>
          <a:lstStyle>
            <a:lvl1pPr>
              <a:defRPr/>
            </a:lvl1pPr>
          </a:lstStyle>
          <a:p>
            <a:pPr>
              <a:defRPr/>
            </a:pPr>
            <a:fld id="{411A44CC-96F3-4320-801D-EB5DB229DA64}" type="slidenum">
              <a:rPr lang="fi-FI"/>
              <a:pPr>
                <a:defRPr/>
              </a:pPr>
              <a:t>‹#›</a:t>
            </a:fld>
            <a:endParaRPr lang="fi-FI"/>
          </a:p>
        </p:txBody>
      </p:sp>
    </p:spTree>
    <p:extLst>
      <p:ext uri="{BB962C8B-B14F-4D97-AF65-F5344CB8AC3E}">
        <p14:creationId xmlns:p14="http://schemas.microsoft.com/office/powerpoint/2010/main" val="184024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E2ED750D-FD58-4404-B6A5-30CDDB54FE4E}"/>
              </a:ext>
            </a:extLst>
          </p:cNvPr>
          <p:cNvSpPr>
            <a:spLocks noGrp="1"/>
          </p:cNvSpPr>
          <p:nvPr>
            <p:ph type="dt" sz="half" idx="10"/>
          </p:nvPr>
        </p:nvSpPr>
        <p:spPr/>
        <p:txBody>
          <a:bodyPr/>
          <a:lstStyle>
            <a:lvl1pPr>
              <a:defRPr/>
            </a:lvl1pPr>
          </a:lstStyle>
          <a:p>
            <a:pPr>
              <a:defRPr/>
            </a:pPr>
            <a:fld id="{DDBCE796-6949-409A-B7BB-C3B080A6CC9F}" type="datetime1">
              <a:rPr lang="fi-FI" smtClean="0"/>
              <a:t>4.8.2022</a:t>
            </a:fld>
            <a:endParaRPr lang="fi-FI"/>
          </a:p>
        </p:txBody>
      </p:sp>
      <p:sp>
        <p:nvSpPr>
          <p:cNvPr id="6" name="Alatunnisteen paikkamerkki 4">
            <a:extLst>
              <a:ext uri="{FF2B5EF4-FFF2-40B4-BE49-F238E27FC236}">
                <a16:creationId xmlns:a16="http://schemas.microsoft.com/office/drawing/2014/main" id="{F87D7741-E6DB-4A50-BA24-590674835240}"/>
              </a:ext>
            </a:extLst>
          </p:cNvPr>
          <p:cNvSpPr>
            <a:spLocks noGrp="1"/>
          </p:cNvSpPr>
          <p:nvPr>
            <p:ph type="ftr" sz="quarter" idx="11"/>
          </p:nvPr>
        </p:nvSpPr>
        <p:spPr/>
        <p:txBody>
          <a:bodyPr/>
          <a:lstStyle>
            <a:lvl1pPr>
              <a:defRPr/>
            </a:lvl1pPr>
          </a:lstStyle>
          <a:p>
            <a:pPr>
              <a:defRPr/>
            </a:pPr>
            <a:r>
              <a:rPr lang="fi-FI"/>
              <a:t>10. Anglikaaniset kirkot</a:t>
            </a:r>
          </a:p>
        </p:txBody>
      </p:sp>
      <p:sp>
        <p:nvSpPr>
          <p:cNvPr id="7" name="Dian numeron paikkamerkki 5">
            <a:extLst>
              <a:ext uri="{FF2B5EF4-FFF2-40B4-BE49-F238E27FC236}">
                <a16:creationId xmlns:a16="http://schemas.microsoft.com/office/drawing/2014/main" id="{C29A21E4-6838-42C9-812C-052181A0A584}"/>
              </a:ext>
            </a:extLst>
          </p:cNvPr>
          <p:cNvSpPr>
            <a:spLocks noGrp="1"/>
          </p:cNvSpPr>
          <p:nvPr>
            <p:ph type="sldNum" sz="quarter" idx="12"/>
          </p:nvPr>
        </p:nvSpPr>
        <p:spPr/>
        <p:txBody>
          <a:bodyPr/>
          <a:lstStyle>
            <a:lvl1pPr>
              <a:defRPr/>
            </a:lvl1pPr>
          </a:lstStyle>
          <a:p>
            <a:pPr>
              <a:defRPr/>
            </a:pPr>
            <a:fld id="{4A86DF0D-19BD-4C54-9BE4-9779AF01D9B3}" type="slidenum">
              <a:rPr lang="fi-FI"/>
              <a:pPr>
                <a:defRPr/>
              </a:pPr>
              <a:t>‹#›</a:t>
            </a:fld>
            <a:endParaRPr lang="fi-FI"/>
          </a:p>
        </p:txBody>
      </p:sp>
    </p:spTree>
    <p:extLst>
      <p:ext uri="{BB962C8B-B14F-4D97-AF65-F5344CB8AC3E}">
        <p14:creationId xmlns:p14="http://schemas.microsoft.com/office/powerpoint/2010/main" val="313038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965EA9AC-E186-41C8-8B52-422C7FB25917}"/>
              </a:ext>
            </a:extLst>
          </p:cNvPr>
          <p:cNvSpPr>
            <a:spLocks noGrp="1"/>
          </p:cNvSpPr>
          <p:nvPr>
            <p:ph type="dt" sz="half" idx="10"/>
          </p:nvPr>
        </p:nvSpPr>
        <p:spPr/>
        <p:txBody>
          <a:bodyPr/>
          <a:lstStyle>
            <a:lvl1pPr>
              <a:defRPr/>
            </a:lvl1pPr>
          </a:lstStyle>
          <a:p>
            <a:pPr>
              <a:defRPr/>
            </a:pPr>
            <a:fld id="{3FF98788-1343-41B9-B523-7B005D32865F}" type="datetime1">
              <a:rPr lang="fi-FI" smtClean="0"/>
              <a:t>4.8.2022</a:t>
            </a:fld>
            <a:endParaRPr lang="fi-FI"/>
          </a:p>
        </p:txBody>
      </p:sp>
      <p:sp>
        <p:nvSpPr>
          <p:cNvPr id="6" name="Alatunnisteen paikkamerkki 4">
            <a:extLst>
              <a:ext uri="{FF2B5EF4-FFF2-40B4-BE49-F238E27FC236}">
                <a16:creationId xmlns:a16="http://schemas.microsoft.com/office/drawing/2014/main" id="{2F1276AF-C27E-409F-AACA-0029385018FA}"/>
              </a:ext>
            </a:extLst>
          </p:cNvPr>
          <p:cNvSpPr>
            <a:spLocks noGrp="1"/>
          </p:cNvSpPr>
          <p:nvPr>
            <p:ph type="ftr" sz="quarter" idx="11"/>
          </p:nvPr>
        </p:nvSpPr>
        <p:spPr/>
        <p:txBody>
          <a:bodyPr/>
          <a:lstStyle>
            <a:lvl1pPr>
              <a:defRPr/>
            </a:lvl1pPr>
          </a:lstStyle>
          <a:p>
            <a:pPr>
              <a:defRPr/>
            </a:pPr>
            <a:r>
              <a:rPr lang="fi-FI"/>
              <a:t>10. Anglikaaniset kirkot</a:t>
            </a:r>
          </a:p>
        </p:txBody>
      </p:sp>
      <p:sp>
        <p:nvSpPr>
          <p:cNvPr id="7" name="Dian numeron paikkamerkki 5">
            <a:extLst>
              <a:ext uri="{FF2B5EF4-FFF2-40B4-BE49-F238E27FC236}">
                <a16:creationId xmlns:a16="http://schemas.microsoft.com/office/drawing/2014/main" id="{2C5E2F57-3B6F-480B-ABBB-7EBFC06A4AD1}"/>
              </a:ext>
            </a:extLst>
          </p:cNvPr>
          <p:cNvSpPr>
            <a:spLocks noGrp="1"/>
          </p:cNvSpPr>
          <p:nvPr>
            <p:ph type="sldNum" sz="quarter" idx="12"/>
          </p:nvPr>
        </p:nvSpPr>
        <p:spPr/>
        <p:txBody>
          <a:bodyPr/>
          <a:lstStyle>
            <a:lvl1pPr>
              <a:defRPr/>
            </a:lvl1pPr>
          </a:lstStyle>
          <a:p>
            <a:pPr>
              <a:defRPr/>
            </a:pPr>
            <a:fld id="{4AFFEBD6-6EEF-4875-877D-BE29F49C4792}" type="slidenum">
              <a:rPr lang="fi-FI"/>
              <a:pPr>
                <a:defRPr/>
              </a:pPr>
              <a:t>‹#›</a:t>
            </a:fld>
            <a:endParaRPr lang="fi-FI"/>
          </a:p>
        </p:txBody>
      </p:sp>
    </p:spTree>
    <p:extLst>
      <p:ext uri="{BB962C8B-B14F-4D97-AF65-F5344CB8AC3E}">
        <p14:creationId xmlns:p14="http://schemas.microsoft.com/office/powerpoint/2010/main" val="281424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Otsikon paikkamerkki 1">
            <a:extLst>
              <a:ext uri="{FF2B5EF4-FFF2-40B4-BE49-F238E27FC236}">
                <a16:creationId xmlns:a16="http://schemas.microsoft.com/office/drawing/2014/main" id="{14085B97-98C2-49A5-8470-E778B42E57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ots. perustyyl. napsautt.</a:t>
            </a:r>
          </a:p>
        </p:txBody>
      </p:sp>
      <p:sp>
        <p:nvSpPr>
          <p:cNvPr id="1027" name="Tekstin paikkamerkki 2">
            <a:extLst>
              <a:ext uri="{FF2B5EF4-FFF2-40B4-BE49-F238E27FC236}">
                <a16:creationId xmlns:a16="http://schemas.microsoft.com/office/drawing/2014/main" id="{6978D60B-4095-4493-8799-E92A10BBC2C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C31D57F6-CAAD-41DC-BC20-4CD2ABA67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77D13D46-0F6A-4416-875E-EB5AAF4D41DA}" type="datetime1">
              <a:rPr lang="fi-FI" smtClean="0"/>
              <a:t>4.8.2022</a:t>
            </a:fld>
            <a:endParaRPr lang="fi-FI"/>
          </a:p>
        </p:txBody>
      </p:sp>
      <p:sp>
        <p:nvSpPr>
          <p:cNvPr id="5" name="Alatunnisteen paikkamerkki 4">
            <a:extLst>
              <a:ext uri="{FF2B5EF4-FFF2-40B4-BE49-F238E27FC236}">
                <a16:creationId xmlns:a16="http://schemas.microsoft.com/office/drawing/2014/main" id="{C4FD9B32-E1DD-402A-9940-16925565B3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fi-FI"/>
              <a:t>10. Anglikaaniset kirkot</a:t>
            </a:r>
          </a:p>
        </p:txBody>
      </p:sp>
      <p:sp>
        <p:nvSpPr>
          <p:cNvPr id="6" name="Dian numeron paikkamerkki 5">
            <a:extLst>
              <a:ext uri="{FF2B5EF4-FFF2-40B4-BE49-F238E27FC236}">
                <a16:creationId xmlns:a16="http://schemas.microsoft.com/office/drawing/2014/main" id="{2D74DED2-AF73-4178-B310-59C4B70BB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C5D05AB-3EA4-4E98-908F-7F30D17DE00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D694EB-E207-48D4-A508-CBBE8382F9FE}"/>
              </a:ext>
            </a:extLst>
          </p:cNvPr>
          <p:cNvSpPr>
            <a:spLocks noGrp="1"/>
          </p:cNvSpPr>
          <p:nvPr>
            <p:ph type="ctrTitle"/>
          </p:nvPr>
        </p:nvSpPr>
        <p:spPr/>
        <p:txBody>
          <a:bodyPr rtlCol="0">
            <a:normAutofit/>
          </a:bodyPr>
          <a:lstStyle/>
          <a:p>
            <a:pPr fontAlgn="auto">
              <a:spcAft>
                <a:spcPts val="0"/>
              </a:spcAft>
              <a:defRPr/>
            </a:pPr>
            <a:r>
              <a:rPr lang="fi-FI" sz="4800" dirty="0">
                <a:latin typeface="+mn-lt"/>
              </a:rPr>
              <a:t>10. Anglikaaniset kirkot</a:t>
            </a:r>
          </a:p>
        </p:txBody>
      </p:sp>
      <p:sp>
        <p:nvSpPr>
          <p:cNvPr id="2051" name="Alaotsikko 2">
            <a:extLst>
              <a:ext uri="{FF2B5EF4-FFF2-40B4-BE49-F238E27FC236}">
                <a16:creationId xmlns:a16="http://schemas.microsoft.com/office/drawing/2014/main" id="{527B8528-272B-4F1B-9BC7-4390F3F102F6}"/>
              </a:ext>
            </a:extLst>
          </p:cNvPr>
          <p:cNvSpPr>
            <a:spLocks noGrp="1" noChangeArrowheads="1"/>
          </p:cNvSpPr>
          <p:nvPr>
            <p:ph type="subTitle" idx="1"/>
          </p:nvPr>
        </p:nvSpPr>
        <p:spPr/>
        <p:txBody>
          <a:bodyPr/>
          <a:lstStyle/>
          <a:p>
            <a:r>
              <a:rPr lang="fi-FI" altLang="fi-FI" sz="2200" dirty="0"/>
              <a:t>Oppikirjan tehtävien vastaukset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25FF0-2ADA-4718-9F13-0395B556DDC3}"/>
              </a:ext>
            </a:extLst>
          </p:cNvPr>
          <p:cNvSpPr>
            <a:spLocks noGrp="1"/>
          </p:cNvSpPr>
          <p:nvPr>
            <p:ph type="title"/>
          </p:nvPr>
        </p:nvSpPr>
        <p:spPr>
          <a:xfrm>
            <a:off x="838200" y="365125"/>
            <a:ext cx="8828088" cy="998538"/>
          </a:xfrm>
        </p:spPr>
        <p:txBody>
          <a:bodyPr rtlCol="0">
            <a:noAutofit/>
          </a:bodyPr>
          <a:lstStyle/>
          <a:p>
            <a:pPr fontAlgn="auto">
              <a:spcAft>
                <a:spcPts val="0"/>
              </a:spcAft>
              <a:defRPr/>
            </a:pPr>
            <a:r>
              <a:rPr lang="fi-FI" sz="4200" dirty="0">
                <a:latin typeface="+mn-lt"/>
              </a:rPr>
              <a:t>1. Miksi anglikaaninen kirkko irtautui katolisesta kirkosta 1500-luvulla?</a:t>
            </a:r>
          </a:p>
        </p:txBody>
      </p:sp>
      <p:sp>
        <p:nvSpPr>
          <p:cNvPr id="3075" name="Sisällön paikkamerkki 2">
            <a:extLst>
              <a:ext uri="{FF2B5EF4-FFF2-40B4-BE49-F238E27FC236}">
                <a16:creationId xmlns:a16="http://schemas.microsoft.com/office/drawing/2014/main" id="{4B2E3F6B-2452-43DB-9BA0-AF372E3BB025}"/>
              </a:ext>
            </a:extLst>
          </p:cNvPr>
          <p:cNvSpPr>
            <a:spLocks noGrp="1" noChangeArrowheads="1"/>
          </p:cNvSpPr>
          <p:nvPr>
            <p:ph idx="1"/>
          </p:nvPr>
        </p:nvSpPr>
        <p:spPr>
          <a:xfrm>
            <a:off x="838200" y="1796143"/>
            <a:ext cx="10515600" cy="4380820"/>
          </a:xfrm>
        </p:spPr>
        <p:txBody>
          <a:bodyPr/>
          <a:lstStyle/>
          <a:p>
            <a:pPr>
              <a:spcAft>
                <a:spcPts val="0"/>
              </a:spcAft>
              <a:buClr>
                <a:schemeClr val="dk1"/>
              </a:buClr>
              <a:buSzPts val="1800"/>
              <a:buFont typeface="Arial"/>
              <a:buChar char="•"/>
            </a:pPr>
            <a:r>
              <a:rPr lang="fi-FI" altLang="fi-FI" sz="2200" dirty="0">
                <a:solidFill>
                  <a:schemeClr val="dk1"/>
                </a:solidFill>
                <a:latin typeface="Calibri"/>
                <a:cs typeface="Calibri"/>
              </a:rPr>
              <a:t>Paavin ja katolisen kirkon suhde Englannin hallintoon oli ollut löyhä pitkän välimatkan takia jo ennen 1500-lukua.</a:t>
            </a:r>
          </a:p>
          <a:p>
            <a:pPr>
              <a:spcAft>
                <a:spcPts val="0"/>
              </a:spcAft>
              <a:buClr>
                <a:schemeClr val="dk1"/>
              </a:buClr>
              <a:buSzPts val="1800"/>
              <a:buFont typeface="Arial"/>
              <a:buChar char="•"/>
            </a:pPr>
            <a:r>
              <a:rPr lang="fi-FI" altLang="fi-FI" sz="2200" dirty="0">
                <a:solidFill>
                  <a:schemeClr val="dk1"/>
                </a:solidFill>
                <a:latin typeface="Calibri"/>
                <a:cs typeface="Calibri"/>
              </a:rPr>
              <a:t>Englannin kuninkaalliset eivät halunneet muiden sekaantuvan heidän asioihinsa.</a:t>
            </a:r>
          </a:p>
          <a:p>
            <a:pPr>
              <a:spcAft>
                <a:spcPts val="0"/>
              </a:spcAft>
              <a:buClr>
                <a:schemeClr val="dk1"/>
              </a:buClr>
              <a:buSzPts val="1800"/>
              <a:buFont typeface="Arial"/>
              <a:buChar char="•"/>
            </a:pPr>
            <a:r>
              <a:rPr lang="fi-FI" altLang="fi-FI" sz="2200" dirty="0">
                <a:solidFill>
                  <a:schemeClr val="dk1"/>
                </a:solidFill>
                <a:latin typeface="Calibri"/>
                <a:cs typeface="Calibri"/>
              </a:rPr>
              <a:t>Henrik VIII joutui riitaan paavin kanssa, koska paavi ei suostunut mitätöimään hänen avioliittoaan. Hän katkaisi välit paaviin, mitätöi avioliittonsa ja otti uuden vaimon. </a:t>
            </a:r>
          </a:p>
          <a:p>
            <a:pPr>
              <a:spcAft>
                <a:spcPts val="0"/>
              </a:spcAft>
              <a:buClr>
                <a:schemeClr val="dk1"/>
              </a:buClr>
              <a:buSzPts val="1800"/>
              <a:buFont typeface="Arial"/>
              <a:buChar char="•"/>
            </a:pPr>
            <a:r>
              <a:rPr lang="fi-FI" altLang="fi-FI" sz="2200" dirty="0">
                <a:solidFill>
                  <a:schemeClr val="dk1"/>
                </a:solidFill>
                <a:latin typeface="Calibri"/>
                <a:cs typeface="Calibri"/>
              </a:rPr>
              <a:t>Itsenäisen anglikaanisen kirkon katsotaan syntyneen kuninkaan yksityiselämään liittyvien seikkojen myötä, mutta Henrik VIII oli myös perillä reformaation opetuksista. </a:t>
            </a:r>
          </a:p>
          <a:p>
            <a:endParaRPr lang="fi-FI" altLang="fi-FI" sz="2200" dirty="0"/>
          </a:p>
        </p:txBody>
      </p:sp>
      <p:sp>
        <p:nvSpPr>
          <p:cNvPr id="3" name="Alatunnisteen paikkamerkki 2">
            <a:extLst>
              <a:ext uri="{FF2B5EF4-FFF2-40B4-BE49-F238E27FC236}">
                <a16:creationId xmlns:a16="http://schemas.microsoft.com/office/drawing/2014/main" id="{AB370220-A88D-4199-931D-DA202CA85C9A}"/>
              </a:ext>
            </a:extLst>
          </p:cNvPr>
          <p:cNvSpPr>
            <a:spLocks noGrp="1"/>
          </p:cNvSpPr>
          <p:nvPr>
            <p:ph type="ftr" sz="quarter" idx="11"/>
          </p:nvPr>
        </p:nvSpPr>
        <p:spPr/>
        <p:txBody>
          <a:bodyPr/>
          <a:lstStyle/>
          <a:p>
            <a:pPr>
              <a:defRPr/>
            </a:pPr>
            <a:r>
              <a:rPr lang="fi-FI"/>
              <a:t>10. Anglikaaniset kirkot</a:t>
            </a:r>
          </a:p>
        </p:txBody>
      </p:sp>
      <p:sp>
        <p:nvSpPr>
          <p:cNvPr id="4" name="Dian numeron paikkamerkki 3">
            <a:extLst>
              <a:ext uri="{FF2B5EF4-FFF2-40B4-BE49-F238E27FC236}">
                <a16:creationId xmlns:a16="http://schemas.microsoft.com/office/drawing/2014/main" id="{7D46FAD7-0606-4CA6-B680-0B12E11B6C20}"/>
              </a:ext>
            </a:extLst>
          </p:cNvPr>
          <p:cNvSpPr>
            <a:spLocks noGrp="1"/>
          </p:cNvSpPr>
          <p:nvPr>
            <p:ph type="sldNum" sz="quarter" idx="12"/>
          </p:nvPr>
        </p:nvSpPr>
        <p:spPr/>
        <p:txBody>
          <a:bodyPr/>
          <a:lstStyle/>
          <a:p>
            <a:pPr>
              <a:defRPr/>
            </a:pPr>
            <a:fld id="{2901FB1B-E8C8-4B5E-B1C1-0BFDAE84AB66}" type="slidenum">
              <a:rPr lang="fi-FI" smtClean="0"/>
              <a:pPr>
                <a:defRPr/>
              </a:pPr>
              <a:t>2</a:t>
            </a:fld>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F94D43-3A82-4A4F-9A51-19C251B82CB0}"/>
              </a:ext>
            </a:extLst>
          </p:cNvPr>
          <p:cNvSpPr>
            <a:spLocks noGrp="1"/>
          </p:cNvSpPr>
          <p:nvPr>
            <p:ph type="title"/>
          </p:nvPr>
        </p:nvSpPr>
        <p:spPr>
          <a:xfrm>
            <a:off x="838200" y="365126"/>
            <a:ext cx="8719457" cy="1104446"/>
          </a:xfrm>
        </p:spPr>
        <p:txBody>
          <a:bodyPr/>
          <a:lstStyle/>
          <a:p>
            <a:r>
              <a:rPr lang="fi-FI" sz="4200" dirty="0">
                <a:latin typeface="+mn-lt"/>
              </a:rPr>
              <a:t>2. Mitkä anglikaanisten kirkkojen opit ja käytänteet ovat lähellä</a:t>
            </a:r>
          </a:p>
        </p:txBody>
      </p:sp>
      <p:sp>
        <p:nvSpPr>
          <p:cNvPr id="3" name="Sisällön paikkamerkki 2">
            <a:extLst>
              <a:ext uri="{FF2B5EF4-FFF2-40B4-BE49-F238E27FC236}">
                <a16:creationId xmlns:a16="http://schemas.microsoft.com/office/drawing/2014/main" id="{EA20FFE9-0582-4CDA-A9E5-8C36E98D7515}"/>
              </a:ext>
            </a:extLst>
          </p:cNvPr>
          <p:cNvSpPr>
            <a:spLocks noGrp="1"/>
          </p:cNvSpPr>
          <p:nvPr>
            <p:ph idx="1"/>
          </p:nvPr>
        </p:nvSpPr>
        <p:spPr/>
        <p:txBody>
          <a:bodyPr/>
          <a:lstStyle/>
          <a:p>
            <a:pPr marL="457200" indent="-457200">
              <a:lnSpc>
                <a:spcPct val="80000"/>
              </a:lnSpc>
              <a:spcBef>
                <a:spcPts val="0"/>
              </a:spcBef>
              <a:spcAft>
                <a:spcPts val="0"/>
              </a:spcAft>
              <a:buClr>
                <a:schemeClr val="dk1"/>
              </a:buClr>
              <a:buSzPts val="1800"/>
              <a:buFont typeface="Arial"/>
              <a:buAutoNum type="alphaLcParenR"/>
            </a:pPr>
            <a:r>
              <a:rPr lang="fi-FI" sz="2200" dirty="0">
                <a:solidFill>
                  <a:schemeClr val="dk1"/>
                </a:solidFill>
                <a:latin typeface="Calibri"/>
                <a:cs typeface="Calibri"/>
              </a:rPr>
              <a:t>protestanttisia kirkkoja</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Pelastuskäsityksessä korostetaan ihmisen pelastumista armosta.</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Oppi perustuu Raamattuun ja uskontunnustuksiin.</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Sakramentteja on kaksi.</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Kiirastuli ja aneoppi sekä pyhimysten rukoileminen torjutaan.</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Ei ole paaviutta tai muuta keskusjohtoa, ja eri maissa on itsenäiset kirkot.</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Naiset voivat toimia pappeina ja piispoina, ja papit saavat mennä naimisiin.</a:t>
            </a:r>
          </a:p>
          <a:p>
            <a:endParaRPr lang="fi-FI" dirty="0"/>
          </a:p>
        </p:txBody>
      </p:sp>
      <p:sp>
        <p:nvSpPr>
          <p:cNvPr id="4" name="Alatunnisteen paikkamerkki 3">
            <a:extLst>
              <a:ext uri="{FF2B5EF4-FFF2-40B4-BE49-F238E27FC236}">
                <a16:creationId xmlns:a16="http://schemas.microsoft.com/office/drawing/2014/main" id="{1C3A66B2-EE31-48BF-A5C4-0570BF6FEF1D}"/>
              </a:ext>
            </a:extLst>
          </p:cNvPr>
          <p:cNvSpPr>
            <a:spLocks noGrp="1"/>
          </p:cNvSpPr>
          <p:nvPr>
            <p:ph type="ftr" sz="quarter" idx="11"/>
          </p:nvPr>
        </p:nvSpPr>
        <p:spPr/>
        <p:txBody>
          <a:bodyPr/>
          <a:lstStyle/>
          <a:p>
            <a:pPr>
              <a:defRPr/>
            </a:pPr>
            <a:r>
              <a:rPr lang="fi-FI"/>
              <a:t>10. Anglikaaniset kirkot</a:t>
            </a:r>
            <a:endParaRPr lang="fi-FI" dirty="0"/>
          </a:p>
        </p:txBody>
      </p:sp>
      <p:sp>
        <p:nvSpPr>
          <p:cNvPr id="5" name="Dian numeron paikkamerkki 4">
            <a:extLst>
              <a:ext uri="{FF2B5EF4-FFF2-40B4-BE49-F238E27FC236}">
                <a16:creationId xmlns:a16="http://schemas.microsoft.com/office/drawing/2014/main" id="{E5923F6B-6E77-47B3-95BC-EAC0DDF1FA0B}"/>
              </a:ext>
            </a:extLst>
          </p:cNvPr>
          <p:cNvSpPr>
            <a:spLocks noGrp="1"/>
          </p:cNvSpPr>
          <p:nvPr>
            <p:ph type="sldNum" sz="quarter" idx="12"/>
          </p:nvPr>
        </p:nvSpPr>
        <p:spPr/>
        <p:txBody>
          <a:bodyPr/>
          <a:lstStyle/>
          <a:p>
            <a:pPr>
              <a:defRPr/>
            </a:pPr>
            <a:fld id="{2901FB1B-E8C8-4B5E-B1C1-0BFDAE84AB66}" type="slidenum">
              <a:rPr lang="fi-FI" smtClean="0"/>
              <a:pPr>
                <a:defRPr/>
              </a:pPr>
              <a:t>3</a:t>
            </a:fld>
            <a:endParaRPr lang="fi-FI" dirty="0"/>
          </a:p>
        </p:txBody>
      </p:sp>
    </p:spTree>
    <p:extLst>
      <p:ext uri="{BB962C8B-B14F-4D97-AF65-F5344CB8AC3E}">
        <p14:creationId xmlns:p14="http://schemas.microsoft.com/office/powerpoint/2010/main" val="422091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B61E76F-7D86-42D0-BA61-E44C4DD64901}"/>
              </a:ext>
            </a:extLst>
          </p:cNvPr>
          <p:cNvSpPr>
            <a:spLocks noGrp="1"/>
          </p:cNvSpPr>
          <p:nvPr>
            <p:ph idx="1"/>
          </p:nvPr>
        </p:nvSpPr>
        <p:spPr/>
        <p:txBody>
          <a:bodyPr/>
          <a:lstStyle/>
          <a:p>
            <a:pPr marL="457200" indent="-457200">
              <a:lnSpc>
                <a:spcPct val="80000"/>
              </a:lnSpc>
              <a:spcBef>
                <a:spcPts val="0"/>
              </a:spcBef>
              <a:spcAft>
                <a:spcPts val="0"/>
              </a:spcAft>
              <a:buClr>
                <a:schemeClr val="dk1"/>
              </a:buClr>
              <a:buSzPts val="1800"/>
              <a:buFont typeface="+mj-lt"/>
              <a:buAutoNum type="alphaLcParenR" startAt="2"/>
            </a:pPr>
            <a:r>
              <a:rPr lang="fi-FI" sz="2200" dirty="0">
                <a:solidFill>
                  <a:schemeClr val="dk1"/>
                </a:solidFill>
                <a:latin typeface="Calibri"/>
                <a:cs typeface="Calibri"/>
              </a:rPr>
              <a:t>roomalaiskatolista kirkkoa</a:t>
            </a:r>
          </a:p>
          <a:p>
            <a:pPr lvl="1" eaLnBrk="1" hangingPunct="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Piispan rooli on tärkeä, ja apostolista suksessiota korostetaan.</a:t>
            </a:r>
          </a:p>
          <a:p>
            <a:pPr lvl="1" eaLnBrk="1" hangingPunct="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Kirkot muistuttavat koristeellisuudeltaan roomalaiskatolisia kirkkoja.</a:t>
            </a:r>
          </a:p>
          <a:p>
            <a:pPr lvl="1" eaLnBrk="1" hangingPunct="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Kahden virallisen sakramentin lisäksi roomalaiskatolisen kirkon viittä muuta sakramenttia pidetään tärkeinä rituaaleina.</a:t>
            </a:r>
          </a:p>
          <a:p>
            <a:pPr lvl="1" eaLnBrk="1" hangingPunct="1">
              <a:spcAft>
                <a:spcPts val="0"/>
              </a:spcAft>
              <a:buClr>
                <a:schemeClr val="dk1"/>
              </a:buClr>
              <a:buSzPts val="1800"/>
              <a:buFont typeface="Calibri"/>
              <a:buChar char="̶"/>
            </a:pPr>
            <a:r>
              <a:rPr lang="fi-FI" altLang="fi-FI" sz="2200" dirty="0">
                <a:solidFill>
                  <a:schemeClr val="dk1"/>
                </a:solidFill>
                <a:latin typeface="Calibri"/>
                <a:cs typeface="Calibri"/>
                <a:sym typeface="Calibri" panose="020F0502020204030204" pitchFamily="34" charset="0"/>
              </a:rPr>
              <a:t>Englannin kirkon piirissä toimii useita vanhoja perinteisiä sääntökuntia, ja on myös uudempia yhteisöelämän muotoja.</a:t>
            </a:r>
          </a:p>
          <a:p>
            <a:pPr marL="0" indent="0">
              <a:buNone/>
            </a:pPr>
            <a:endParaRPr lang="fi-FI" dirty="0"/>
          </a:p>
        </p:txBody>
      </p:sp>
      <p:sp>
        <p:nvSpPr>
          <p:cNvPr id="4" name="Alatunnisteen paikkamerkki 3">
            <a:extLst>
              <a:ext uri="{FF2B5EF4-FFF2-40B4-BE49-F238E27FC236}">
                <a16:creationId xmlns:a16="http://schemas.microsoft.com/office/drawing/2014/main" id="{27B2FE4C-F8B4-4B26-BC5D-CDC92009183B}"/>
              </a:ext>
            </a:extLst>
          </p:cNvPr>
          <p:cNvSpPr>
            <a:spLocks noGrp="1"/>
          </p:cNvSpPr>
          <p:nvPr>
            <p:ph type="ftr" sz="quarter" idx="11"/>
          </p:nvPr>
        </p:nvSpPr>
        <p:spPr/>
        <p:txBody>
          <a:bodyPr/>
          <a:lstStyle/>
          <a:p>
            <a:pPr>
              <a:defRPr/>
            </a:pPr>
            <a:r>
              <a:rPr lang="fi-FI"/>
              <a:t>10. Anglikaaniset kirkot</a:t>
            </a:r>
          </a:p>
        </p:txBody>
      </p:sp>
      <p:sp>
        <p:nvSpPr>
          <p:cNvPr id="5" name="Dian numeron paikkamerkki 4">
            <a:extLst>
              <a:ext uri="{FF2B5EF4-FFF2-40B4-BE49-F238E27FC236}">
                <a16:creationId xmlns:a16="http://schemas.microsoft.com/office/drawing/2014/main" id="{6963E5E8-4BAC-4ABB-B20C-F2EABD0B0BA8}"/>
              </a:ext>
            </a:extLst>
          </p:cNvPr>
          <p:cNvSpPr>
            <a:spLocks noGrp="1"/>
          </p:cNvSpPr>
          <p:nvPr>
            <p:ph type="sldNum" sz="quarter" idx="12"/>
          </p:nvPr>
        </p:nvSpPr>
        <p:spPr/>
        <p:txBody>
          <a:bodyPr/>
          <a:lstStyle/>
          <a:p>
            <a:pPr>
              <a:defRPr/>
            </a:pPr>
            <a:fld id="{2901FB1B-E8C8-4B5E-B1C1-0BFDAE84AB66}" type="slidenum">
              <a:rPr lang="fi-FI" smtClean="0"/>
              <a:pPr>
                <a:defRPr/>
              </a:pPr>
              <a:t>4</a:t>
            </a:fld>
            <a:endParaRPr lang="fi-FI"/>
          </a:p>
        </p:txBody>
      </p:sp>
      <p:sp>
        <p:nvSpPr>
          <p:cNvPr id="6" name="Otsikko 1">
            <a:extLst>
              <a:ext uri="{FF2B5EF4-FFF2-40B4-BE49-F238E27FC236}">
                <a16:creationId xmlns:a16="http://schemas.microsoft.com/office/drawing/2014/main" id="{CC7D29CA-2FD7-4CFE-AD97-F24FB108BECF}"/>
              </a:ext>
            </a:extLst>
          </p:cNvPr>
          <p:cNvSpPr>
            <a:spLocks noGrp="1"/>
          </p:cNvSpPr>
          <p:nvPr>
            <p:ph type="title"/>
          </p:nvPr>
        </p:nvSpPr>
        <p:spPr>
          <a:xfrm>
            <a:off x="838200" y="365126"/>
            <a:ext cx="8719457" cy="1104446"/>
          </a:xfrm>
        </p:spPr>
        <p:txBody>
          <a:bodyPr/>
          <a:lstStyle/>
          <a:p>
            <a:r>
              <a:rPr lang="fi-FI" sz="4200" dirty="0">
                <a:latin typeface="+mn-lt"/>
              </a:rPr>
              <a:t>2. Mitkä anglikaanisten kirkkojen opit ja käytänteet ovat lähellä</a:t>
            </a:r>
          </a:p>
        </p:txBody>
      </p:sp>
    </p:spTree>
    <p:extLst>
      <p:ext uri="{BB962C8B-B14F-4D97-AF65-F5344CB8AC3E}">
        <p14:creationId xmlns:p14="http://schemas.microsoft.com/office/powerpoint/2010/main" val="2142485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CEF532-365D-4611-9923-DD108EAB2E22}"/>
              </a:ext>
            </a:extLst>
          </p:cNvPr>
          <p:cNvSpPr>
            <a:spLocks noGrp="1"/>
          </p:cNvSpPr>
          <p:nvPr>
            <p:ph type="title"/>
          </p:nvPr>
        </p:nvSpPr>
        <p:spPr>
          <a:xfrm>
            <a:off x="838200" y="365125"/>
            <a:ext cx="9176657" cy="1006475"/>
          </a:xfrm>
        </p:spPr>
        <p:txBody>
          <a:bodyPr/>
          <a:lstStyle/>
          <a:p>
            <a:r>
              <a:rPr lang="fi-FI" sz="4200" dirty="0">
                <a:latin typeface="+mn-lt"/>
              </a:rPr>
              <a:t>3. Keitä olivat puritaanit? Minkälainen kirkon tuli heidän mielestään olla?</a:t>
            </a:r>
          </a:p>
        </p:txBody>
      </p:sp>
      <p:sp>
        <p:nvSpPr>
          <p:cNvPr id="3" name="Sisällön paikkamerkki 2">
            <a:extLst>
              <a:ext uri="{FF2B5EF4-FFF2-40B4-BE49-F238E27FC236}">
                <a16:creationId xmlns:a16="http://schemas.microsoft.com/office/drawing/2014/main" id="{B7EE050B-062F-4D32-A570-FBBDAD844A0E}"/>
              </a:ext>
            </a:extLst>
          </p:cNvPr>
          <p:cNvSpPr>
            <a:spLocks noGrp="1"/>
          </p:cNvSpPr>
          <p:nvPr>
            <p:ph idx="1"/>
          </p:nvPr>
        </p:nvSpPr>
        <p:spPr/>
        <p:txBody>
          <a:bodyPr/>
          <a:lstStyle/>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Puritaanit olivat reformoidusta kirkosta vaikutteita saaneita pappeja, jotka kannattivat myös predestinaatio-oppia. </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Puritaanit halusivat puhdistaa anglikaanisen kirkon kaikesta katolisuudesta. </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Puritaanit halusivat kirkon koostuvan pienistä, itsenäisistä paikallisseurakunnista. He eivät halunneet mitään yhteistä hallinto-organisaatiota tai piispan virkoja. </a:t>
            </a:r>
          </a:p>
        </p:txBody>
      </p:sp>
      <p:sp>
        <p:nvSpPr>
          <p:cNvPr id="4" name="Alatunnisteen paikkamerkki 3">
            <a:extLst>
              <a:ext uri="{FF2B5EF4-FFF2-40B4-BE49-F238E27FC236}">
                <a16:creationId xmlns:a16="http://schemas.microsoft.com/office/drawing/2014/main" id="{E9682A37-BD92-4A7B-8FD2-33D5F2396856}"/>
              </a:ext>
            </a:extLst>
          </p:cNvPr>
          <p:cNvSpPr>
            <a:spLocks noGrp="1"/>
          </p:cNvSpPr>
          <p:nvPr>
            <p:ph type="ftr" sz="quarter" idx="11"/>
          </p:nvPr>
        </p:nvSpPr>
        <p:spPr/>
        <p:txBody>
          <a:bodyPr/>
          <a:lstStyle/>
          <a:p>
            <a:pPr>
              <a:defRPr/>
            </a:pPr>
            <a:r>
              <a:rPr lang="fi-FI"/>
              <a:t>10. Anglikaaniset kirkot</a:t>
            </a:r>
          </a:p>
        </p:txBody>
      </p:sp>
      <p:sp>
        <p:nvSpPr>
          <p:cNvPr id="5" name="Dian numeron paikkamerkki 4">
            <a:extLst>
              <a:ext uri="{FF2B5EF4-FFF2-40B4-BE49-F238E27FC236}">
                <a16:creationId xmlns:a16="http://schemas.microsoft.com/office/drawing/2014/main" id="{03653225-44B4-45C2-B2BC-9D917BE2C5C7}"/>
              </a:ext>
            </a:extLst>
          </p:cNvPr>
          <p:cNvSpPr>
            <a:spLocks noGrp="1"/>
          </p:cNvSpPr>
          <p:nvPr>
            <p:ph type="sldNum" sz="quarter" idx="12"/>
          </p:nvPr>
        </p:nvSpPr>
        <p:spPr/>
        <p:txBody>
          <a:bodyPr/>
          <a:lstStyle/>
          <a:p>
            <a:pPr>
              <a:defRPr/>
            </a:pPr>
            <a:fld id="{2901FB1B-E8C8-4B5E-B1C1-0BFDAE84AB66}" type="slidenum">
              <a:rPr lang="fi-FI" smtClean="0"/>
              <a:pPr>
                <a:defRPr/>
              </a:pPr>
              <a:t>5</a:t>
            </a:fld>
            <a:endParaRPr lang="fi-FI"/>
          </a:p>
        </p:txBody>
      </p:sp>
    </p:spTree>
    <p:extLst>
      <p:ext uri="{BB962C8B-B14F-4D97-AF65-F5344CB8AC3E}">
        <p14:creationId xmlns:p14="http://schemas.microsoft.com/office/powerpoint/2010/main" val="405907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CAA049-DFC6-4D94-B61D-BF0B16541806}"/>
              </a:ext>
            </a:extLst>
          </p:cNvPr>
          <p:cNvSpPr>
            <a:spLocks noGrp="1"/>
          </p:cNvSpPr>
          <p:nvPr>
            <p:ph type="title"/>
          </p:nvPr>
        </p:nvSpPr>
        <p:spPr>
          <a:xfrm>
            <a:off x="838201" y="365124"/>
            <a:ext cx="8828314" cy="1986189"/>
          </a:xfrm>
        </p:spPr>
        <p:txBody>
          <a:bodyPr/>
          <a:lstStyle/>
          <a:p>
            <a:r>
              <a:rPr lang="fi-FI" sz="4200" dirty="0">
                <a:latin typeface="+mn-lt"/>
              </a:rPr>
              <a:t>4. Pohdi, mikä anglikaanisen kirkon suuntauksista on lähimpänä omaa näkemystäsi ihanteellisesta kirkon toiminnasta.</a:t>
            </a:r>
          </a:p>
        </p:txBody>
      </p:sp>
      <p:sp>
        <p:nvSpPr>
          <p:cNvPr id="3" name="Sisällön paikkamerkki 2">
            <a:extLst>
              <a:ext uri="{FF2B5EF4-FFF2-40B4-BE49-F238E27FC236}">
                <a16:creationId xmlns:a16="http://schemas.microsoft.com/office/drawing/2014/main" id="{21660CCC-D801-4032-BB9C-5343675B5B45}"/>
              </a:ext>
            </a:extLst>
          </p:cNvPr>
          <p:cNvSpPr>
            <a:spLocks noGrp="1"/>
          </p:cNvSpPr>
          <p:nvPr>
            <p:ph idx="1"/>
          </p:nvPr>
        </p:nvSpPr>
        <p:spPr>
          <a:xfrm>
            <a:off x="838200" y="2814409"/>
            <a:ext cx="10515600" cy="3362553"/>
          </a:xfrm>
        </p:spPr>
        <p:txBody>
          <a:bodyPr/>
          <a:lstStyle/>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Korkeakirkollinen: roomalaiskatoliset piirteet ja yhteys tähän äitikirkkoon tärkeää? </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Matalakirkollinen: henkilökohtainen kääntymys, Raamatun arvovalta ja uskon aktiivinen evankeliointi tärkeitä asioita?</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Laveakirkollinen: liberaalit arvot ja suvaitsevaisuus?</a:t>
            </a:r>
          </a:p>
          <a:p>
            <a:pPr marL="0" indent="0">
              <a:buNone/>
            </a:pPr>
            <a:endParaRPr lang="fi-FI" dirty="0"/>
          </a:p>
        </p:txBody>
      </p:sp>
      <p:sp>
        <p:nvSpPr>
          <p:cNvPr id="4" name="Alatunnisteen paikkamerkki 3">
            <a:extLst>
              <a:ext uri="{FF2B5EF4-FFF2-40B4-BE49-F238E27FC236}">
                <a16:creationId xmlns:a16="http://schemas.microsoft.com/office/drawing/2014/main" id="{06A339DA-DBC7-4253-B469-D72784CA50AF}"/>
              </a:ext>
            </a:extLst>
          </p:cNvPr>
          <p:cNvSpPr>
            <a:spLocks noGrp="1"/>
          </p:cNvSpPr>
          <p:nvPr>
            <p:ph type="ftr" sz="quarter" idx="11"/>
          </p:nvPr>
        </p:nvSpPr>
        <p:spPr/>
        <p:txBody>
          <a:bodyPr/>
          <a:lstStyle/>
          <a:p>
            <a:pPr>
              <a:defRPr/>
            </a:pPr>
            <a:r>
              <a:rPr lang="fi-FI"/>
              <a:t>10. Anglikaaniset kirkot</a:t>
            </a:r>
          </a:p>
        </p:txBody>
      </p:sp>
      <p:sp>
        <p:nvSpPr>
          <p:cNvPr id="5" name="Dian numeron paikkamerkki 4">
            <a:extLst>
              <a:ext uri="{FF2B5EF4-FFF2-40B4-BE49-F238E27FC236}">
                <a16:creationId xmlns:a16="http://schemas.microsoft.com/office/drawing/2014/main" id="{ACA10038-6405-4EEA-B4AC-A33CD0C237E6}"/>
              </a:ext>
            </a:extLst>
          </p:cNvPr>
          <p:cNvSpPr>
            <a:spLocks noGrp="1"/>
          </p:cNvSpPr>
          <p:nvPr>
            <p:ph type="sldNum" sz="quarter" idx="12"/>
          </p:nvPr>
        </p:nvSpPr>
        <p:spPr/>
        <p:txBody>
          <a:bodyPr/>
          <a:lstStyle/>
          <a:p>
            <a:pPr>
              <a:defRPr/>
            </a:pPr>
            <a:fld id="{2901FB1B-E8C8-4B5E-B1C1-0BFDAE84AB66}" type="slidenum">
              <a:rPr lang="fi-FI" smtClean="0"/>
              <a:pPr>
                <a:defRPr/>
              </a:pPr>
              <a:t>6</a:t>
            </a:fld>
            <a:endParaRPr lang="fi-FI"/>
          </a:p>
        </p:txBody>
      </p:sp>
    </p:spTree>
    <p:extLst>
      <p:ext uri="{BB962C8B-B14F-4D97-AF65-F5344CB8AC3E}">
        <p14:creationId xmlns:p14="http://schemas.microsoft.com/office/powerpoint/2010/main" val="372953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0FA77E7-38B6-4EF9-A965-74792711DFA6}"/>
              </a:ext>
            </a:extLst>
          </p:cNvPr>
          <p:cNvSpPr>
            <a:spLocks noGrp="1"/>
          </p:cNvSpPr>
          <p:nvPr>
            <p:ph type="title"/>
          </p:nvPr>
        </p:nvSpPr>
        <p:spPr>
          <a:xfrm>
            <a:off x="838200" y="365125"/>
            <a:ext cx="8752114" cy="2432504"/>
          </a:xfrm>
        </p:spPr>
        <p:txBody>
          <a:bodyPr/>
          <a:lstStyle/>
          <a:p>
            <a:r>
              <a:rPr lang="fi-FI" sz="3600" dirty="0">
                <a:latin typeface="+mn-lt"/>
              </a:rPr>
              <a:t>5. Erilaisia anglikaanisia jumalanpalveluksia ja niiden rituaaleja on kutsuttu ilmauksilla ”</a:t>
            </a:r>
            <a:r>
              <a:rPr lang="fi-FI" sz="3600" dirty="0" err="1">
                <a:latin typeface="+mn-lt"/>
              </a:rPr>
              <a:t>bells</a:t>
            </a:r>
            <a:r>
              <a:rPr lang="fi-FI" sz="3600" dirty="0">
                <a:latin typeface="+mn-lt"/>
              </a:rPr>
              <a:t> and </a:t>
            </a:r>
            <a:r>
              <a:rPr lang="fi-FI" sz="3600" dirty="0" err="1">
                <a:latin typeface="+mn-lt"/>
              </a:rPr>
              <a:t>smells</a:t>
            </a:r>
            <a:r>
              <a:rPr lang="fi-FI" sz="3600" dirty="0">
                <a:latin typeface="+mn-lt"/>
              </a:rPr>
              <a:t>” ja ”</a:t>
            </a:r>
            <a:r>
              <a:rPr lang="fi-FI" sz="3600" dirty="0" err="1">
                <a:latin typeface="+mn-lt"/>
              </a:rPr>
              <a:t>happy</a:t>
            </a:r>
            <a:r>
              <a:rPr lang="fi-FI" sz="3600" dirty="0">
                <a:latin typeface="+mn-lt"/>
              </a:rPr>
              <a:t> </a:t>
            </a:r>
            <a:r>
              <a:rPr lang="fi-FI" sz="3600" dirty="0" err="1">
                <a:latin typeface="+mn-lt"/>
              </a:rPr>
              <a:t>clappy</a:t>
            </a:r>
            <a:r>
              <a:rPr lang="fi-FI" sz="3600" dirty="0">
                <a:latin typeface="+mn-lt"/>
              </a:rPr>
              <a:t>”. Ota selvää, mitä näillä tarkoitetaan ja miten ne kuvaavat jumalanpalveluksia. </a:t>
            </a:r>
          </a:p>
        </p:txBody>
      </p:sp>
      <p:sp>
        <p:nvSpPr>
          <p:cNvPr id="4" name="Alatunnisteen paikkamerkki 3">
            <a:extLst>
              <a:ext uri="{FF2B5EF4-FFF2-40B4-BE49-F238E27FC236}">
                <a16:creationId xmlns:a16="http://schemas.microsoft.com/office/drawing/2014/main" id="{0E3BBBF4-ABD2-43A7-862C-C8E4EFAE74AA}"/>
              </a:ext>
            </a:extLst>
          </p:cNvPr>
          <p:cNvSpPr>
            <a:spLocks noGrp="1"/>
          </p:cNvSpPr>
          <p:nvPr>
            <p:ph type="ftr" sz="quarter" idx="11"/>
          </p:nvPr>
        </p:nvSpPr>
        <p:spPr/>
        <p:txBody>
          <a:bodyPr/>
          <a:lstStyle/>
          <a:p>
            <a:pPr>
              <a:defRPr/>
            </a:pPr>
            <a:r>
              <a:rPr lang="fi-FI"/>
              <a:t>10. Anglikaaniset kirkot</a:t>
            </a:r>
          </a:p>
        </p:txBody>
      </p:sp>
      <p:sp>
        <p:nvSpPr>
          <p:cNvPr id="5" name="Dian numeron paikkamerkki 4">
            <a:extLst>
              <a:ext uri="{FF2B5EF4-FFF2-40B4-BE49-F238E27FC236}">
                <a16:creationId xmlns:a16="http://schemas.microsoft.com/office/drawing/2014/main" id="{7434F3D6-9605-4AF7-866E-34081EDB3D88}"/>
              </a:ext>
            </a:extLst>
          </p:cNvPr>
          <p:cNvSpPr>
            <a:spLocks noGrp="1"/>
          </p:cNvSpPr>
          <p:nvPr>
            <p:ph type="sldNum" sz="quarter" idx="12"/>
          </p:nvPr>
        </p:nvSpPr>
        <p:spPr/>
        <p:txBody>
          <a:bodyPr/>
          <a:lstStyle/>
          <a:p>
            <a:pPr>
              <a:defRPr/>
            </a:pPr>
            <a:fld id="{2901FB1B-E8C8-4B5E-B1C1-0BFDAE84AB66}" type="slidenum">
              <a:rPr lang="fi-FI" smtClean="0"/>
              <a:pPr>
                <a:defRPr/>
              </a:pPr>
              <a:t>7</a:t>
            </a:fld>
            <a:endParaRPr lang="fi-FI"/>
          </a:p>
        </p:txBody>
      </p:sp>
    </p:spTree>
    <p:extLst>
      <p:ext uri="{BB962C8B-B14F-4D97-AF65-F5344CB8AC3E}">
        <p14:creationId xmlns:p14="http://schemas.microsoft.com/office/powerpoint/2010/main" val="508803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9E6B8F-3F4E-4E99-B4DA-A3DF959E2DBA}"/>
              </a:ext>
            </a:extLst>
          </p:cNvPr>
          <p:cNvSpPr>
            <a:spLocks noGrp="1"/>
          </p:cNvSpPr>
          <p:nvPr>
            <p:ph type="title"/>
          </p:nvPr>
        </p:nvSpPr>
        <p:spPr>
          <a:xfrm>
            <a:off x="838200" y="365125"/>
            <a:ext cx="8828314" cy="3063875"/>
          </a:xfrm>
        </p:spPr>
        <p:txBody>
          <a:bodyPr/>
          <a:lstStyle/>
          <a:p>
            <a:r>
              <a:rPr lang="fi-FI" sz="3600" dirty="0">
                <a:latin typeface="+mn-lt"/>
              </a:rPr>
              <a:t>6. Britannian ja Irlannin anglikaaniset kirkot sekä Pohjoismaiden ja Baltian luterilaiset kirkot allekirjoittivat vuonna 1992 Porvoon yhteisen julkilausuman (Porvoon sopimus) ja muodostivat Porvoon kirkkoyhteisön. Selvitä, mitä vaikutuksia sopimuksella on kirkkojen yhteistyöhön ja niiden jäseniin.</a:t>
            </a:r>
          </a:p>
        </p:txBody>
      </p:sp>
      <p:sp>
        <p:nvSpPr>
          <p:cNvPr id="3" name="Sisällön paikkamerkki 2">
            <a:extLst>
              <a:ext uri="{FF2B5EF4-FFF2-40B4-BE49-F238E27FC236}">
                <a16:creationId xmlns:a16="http://schemas.microsoft.com/office/drawing/2014/main" id="{AAF2A10E-6A1B-4DE3-9043-6DC25A153BB2}"/>
              </a:ext>
            </a:extLst>
          </p:cNvPr>
          <p:cNvSpPr>
            <a:spLocks noGrp="1"/>
          </p:cNvSpPr>
          <p:nvPr>
            <p:ph idx="1"/>
          </p:nvPr>
        </p:nvSpPr>
        <p:spPr>
          <a:xfrm>
            <a:off x="838200" y="3875313"/>
            <a:ext cx="10515600" cy="2301649"/>
          </a:xfrm>
        </p:spPr>
        <p:txBody>
          <a:bodyPr/>
          <a:lstStyle/>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Näiden kirkkojen välillä on ehtoollisyhteys. </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Luterilaiset ja anglikaaniset papit voivat toimia pappeina toistensa kirkoissa. </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Englantiin muuttava suomalainen voi liittyä sikäläiseen anglikaaniseen kirkkoon ja saada sen tarjoamat kirkolliset palvelut. </a:t>
            </a:r>
          </a:p>
          <a:p>
            <a:pPr marL="228600" lvl="1">
              <a:spcBef>
                <a:spcPts val="1000"/>
              </a:spcBef>
              <a:spcAft>
                <a:spcPts val="0"/>
              </a:spcAft>
              <a:buClr>
                <a:schemeClr val="dk1"/>
              </a:buClr>
              <a:buSzPts val="1800"/>
              <a:buFont typeface="Arial"/>
              <a:buChar char="•"/>
            </a:pPr>
            <a:r>
              <a:rPr lang="fi-FI" sz="2200" dirty="0">
                <a:solidFill>
                  <a:schemeClr val="dk1"/>
                </a:solidFill>
                <a:latin typeface="Calibri"/>
                <a:cs typeface="Calibri"/>
              </a:rPr>
              <a:t>Kirkkojen välillä on paljon ystävyystoimintaa, kuten yhteisiä rippikoululeirejä. </a:t>
            </a:r>
          </a:p>
        </p:txBody>
      </p:sp>
      <p:sp>
        <p:nvSpPr>
          <p:cNvPr id="4" name="Alatunnisteen paikkamerkki 3">
            <a:extLst>
              <a:ext uri="{FF2B5EF4-FFF2-40B4-BE49-F238E27FC236}">
                <a16:creationId xmlns:a16="http://schemas.microsoft.com/office/drawing/2014/main" id="{D336E735-2D7B-4FBB-9F33-F656578B79D2}"/>
              </a:ext>
            </a:extLst>
          </p:cNvPr>
          <p:cNvSpPr>
            <a:spLocks noGrp="1"/>
          </p:cNvSpPr>
          <p:nvPr>
            <p:ph type="ftr" sz="quarter" idx="11"/>
          </p:nvPr>
        </p:nvSpPr>
        <p:spPr/>
        <p:txBody>
          <a:bodyPr/>
          <a:lstStyle/>
          <a:p>
            <a:pPr>
              <a:defRPr/>
            </a:pPr>
            <a:r>
              <a:rPr lang="fi-FI"/>
              <a:t>10. Anglikaaniset kirkot</a:t>
            </a:r>
          </a:p>
        </p:txBody>
      </p:sp>
      <p:sp>
        <p:nvSpPr>
          <p:cNvPr id="5" name="Dian numeron paikkamerkki 4">
            <a:extLst>
              <a:ext uri="{FF2B5EF4-FFF2-40B4-BE49-F238E27FC236}">
                <a16:creationId xmlns:a16="http://schemas.microsoft.com/office/drawing/2014/main" id="{2468D1D6-FDA0-4D60-9368-53FB399A1581}"/>
              </a:ext>
            </a:extLst>
          </p:cNvPr>
          <p:cNvSpPr>
            <a:spLocks noGrp="1"/>
          </p:cNvSpPr>
          <p:nvPr>
            <p:ph type="sldNum" sz="quarter" idx="12"/>
          </p:nvPr>
        </p:nvSpPr>
        <p:spPr/>
        <p:txBody>
          <a:bodyPr/>
          <a:lstStyle/>
          <a:p>
            <a:pPr>
              <a:defRPr/>
            </a:pPr>
            <a:fld id="{2901FB1B-E8C8-4B5E-B1C1-0BFDAE84AB66}" type="slidenum">
              <a:rPr lang="fi-FI" smtClean="0"/>
              <a:pPr>
                <a:defRPr/>
              </a:pPr>
              <a:t>8</a:t>
            </a:fld>
            <a:endParaRPr lang="fi-FI"/>
          </a:p>
        </p:txBody>
      </p:sp>
    </p:spTree>
    <p:extLst>
      <p:ext uri="{BB962C8B-B14F-4D97-AF65-F5344CB8AC3E}">
        <p14:creationId xmlns:p14="http://schemas.microsoft.com/office/powerpoint/2010/main" val="261814675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459</Words>
  <Application>Microsoft Office PowerPoint</Application>
  <PresentationFormat>Laajakuva</PresentationFormat>
  <Paragraphs>49</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Calibri Light</vt:lpstr>
      <vt:lpstr>Office-teema</vt:lpstr>
      <vt:lpstr>10. Anglikaaniset kirkot</vt:lpstr>
      <vt:lpstr>1. Miksi anglikaaninen kirkko irtautui katolisesta kirkosta 1500-luvulla?</vt:lpstr>
      <vt:lpstr>2. Mitkä anglikaanisten kirkkojen opit ja käytänteet ovat lähellä</vt:lpstr>
      <vt:lpstr>2. Mitkä anglikaanisten kirkkojen opit ja käytänteet ovat lähellä</vt:lpstr>
      <vt:lpstr>3. Keitä olivat puritaanit? Minkälainen kirkon tuli heidän mielestään olla?</vt:lpstr>
      <vt:lpstr>4. Pohdi, mikä anglikaanisen kirkon suuntauksista on lähimpänä omaa näkemystäsi ihanteellisesta kirkon toiminnasta.</vt:lpstr>
      <vt:lpstr>5. Erilaisia anglikaanisia jumalanpalveluksia ja niiden rituaaleja on kutsuttu ilmauksilla ”bells and smells” ja ”happy clappy”. Ota selvää, mitä näillä tarkoitetaan ja miten ne kuvaavat jumalanpalveluksia. </vt:lpstr>
      <vt:lpstr>6. Britannian ja Irlannin anglikaaniset kirkot sekä Pohjoismaiden ja Baltian luterilaiset kirkot allekirjoittivat vuonna 1992 Porvoon yhteisen julkilausuman (Porvoon sopimus) ja muodostivat Porvoon kirkkoyhteisön. Selvitä, mitä vaikutuksia sopimuksella on kirkkojen yhteistyöhön ja niiden jäseniin.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Diaesityksen otsikko, koko 48</dc:title>
  <dc:creator>Taina Vuokko</dc:creator>
  <cp:lastModifiedBy>Riikka Kujanen</cp:lastModifiedBy>
  <cp:revision>9</cp:revision>
  <dcterms:created xsi:type="dcterms:W3CDTF">2021-06-01T16:07:13Z</dcterms:created>
  <dcterms:modified xsi:type="dcterms:W3CDTF">2022-08-04T06:55:50Z</dcterms:modified>
</cp:coreProperties>
</file>