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4" r:id="rId5"/>
    <p:sldId id="288" r:id="rId6"/>
    <p:sldId id="290" r:id="rId7"/>
    <p:sldId id="292" r:id="rId8"/>
    <p:sldId id="295" r:id="rId9"/>
    <p:sldId id="29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/>
    <p:restoredTop sz="94697"/>
  </p:normalViewPr>
  <p:slideViewPr>
    <p:cSldViewPr snapToGrid="0" snapToObjects="1">
      <p:cViewPr varScale="1">
        <p:scale>
          <a:sx n="115" d="100"/>
          <a:sy n="11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15/2/22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15.2.2022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26AB3D-9920-5C49-9ED3-E219A213D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592" r="209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>9 Kristinuskon synty ja opilliset piirteet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88–97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359B60-5EE8-6343-8FB2-7349199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96500" y="6310312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Miten kristinusko syntyi?</a:t>
            </a:r>
          </a:p>
          <a:p>
            <a:pPr fontAlgn="base"/>
            <a:r>
              <a:rPr lang="fi-FI" sz="1800" dirty="0"/>
              <a:t>Millaista oli varhaiskristittyjen elämä? </a:t>
            </a:r>
          </a:p>
          <a:p>
            <a:pPr fontAlgn="base"/>
            <a:r>
              <a:rPr lang="fi-FI" sz="1800" dirty="0"/>
              <a:t>Miten ja miksi kristinuskon opilliset piirteet kehittyivät? </a:t>
            </a:r>
          </a:p>
          <a:p>
            <a:pPr fontAlgn="base"/>
            <a:r>
              <a:rPr lang="fi-FI" sz="1800" dirty="0"/>
              <a:t>Mitä kristinuskon oppi sisältää?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Johdattavat kysymykset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1636889"/>
            <a:ext cx="9282556" cy="4435701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syntyi hellenistisessä kulttuurissa juutalaisuuden pohjalta </a:t>
            </a:r>
          </a:p>
          <a:p>
            <a:pPr fontAlgn="base"/>
            <a:r>
              <a:rPr lang="fi-FI" sz="1800" dirty="0"/>
              <a:t>aluksi juutalaisuuden sisäinen Jeesus-liike </a:t>
            </a:r>
          </a:p>
          <a:p>
            <a:pPr fontAlgn="base"/>
            <a:r>
              <a:rPr lang="fi-FI" sz="1800" dirty="0"/>
              <a:t>noin vuonna 48 apostolien kokous ---&gt; kristinusko alkoi irtautua juutalaisuudesta </a:t>
            </a:r>
          </a:p>
          <a:p>
            <a:pPr fontAlgn="base"/>
            <a:r>
              <a:rPr lang="fi-FI" sz="1800" dirty="0"/>
              <a:t>levisi nopeasti Rooman valtakunnassa vainoista huolimatta </a:t>
            </a:r>
          </a:p>
          <a:p>
            <a:pPr fontAlgn="base"/>
            <a:r>
              <a:rPr lang="fi-FI" sz="1800" dirty="0"/>
              <a:t>300-luvulla uskonnonvapaus ja lopulta kristinuskosta valtionuskonto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7" y="485423"/>
            <a:ext cx="6152444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Kristinuskon synty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A41FA63-4B5F-B147-BEBB-3639338B4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94" y="1425096"/>
            <a:ext cx="9112606" cy="5311164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73971647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7" y="1636889"/>
            <a:ext cx="9282556" cy="443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 err="1"/>
              <a:t>antiikin</a:t>
            </a:r>
            <a:r>
              <a:rPr lang="en-US" sz="1800" b="1" dirty="0"/>
              <a:t> </a:t>
            </a:r>
            <a:r>
              <a:rPr lang="en-US" sz="1800" b="1" dirty="0" err="1"/>
              <a:t>filosofiat</a:t>
            </a:r>
            <a:r>
              <a:rPr lang="en-US" sz="1800" b="1" dirty="0"/>
              <a:t> </a:t>
            </a:r>
            <a:r>
              <a:rPr lang="en-US" sz="1800" dirty="0"/>
              <a:t>                          </a:t>
            </a:r>
            <a:r>
              <a:rPr lang="en-US" sz="1800" b="1" dirty="0" err="1"/>
              <a:t>mysteeriuskonnot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→ </a:t>
            </a:r>
            <a:r>
              <a:rPr lang="en-US" sz="1800" dirty="0" err="1"/>
              <a:t>oppi</a:t>
            </a:r>
            <a:r>
              <a:rPr lang="en-US" sz="1800" dirty="0"/>
              <a:t> </a:t>
            </a:r>
            <a:r>
              <a:rPr lang="en-US" sz="1800" dirty="0" err="1"/>
              <a:t>oli</a:t>
            </a:r>
            <a:r>
              <a:rPr lang="en-US" sz="1800" dirty="0"/>
              <a:t> </a:t>
            </a:r>
            <a:r>
              <a:rPr lang="en-US" sz="1800" dirty="0" err="1"/>
              <a:t>kiteytettävä:kristinuskon</a:t>
            </a:r>
            <a:r>
              <a:rPr lang="en-US" sz="1800" dirty="0"/>
              <a:t> </a:t>
            </a:r>
            <a:r>
              <a:rPr lang="en-US" sz="1800" dirty="0" err="1"/>
              <a:t>puolustajien</a:t>
            </a:r>
            <a:r>
              <a:rPr lang="en-US" sz="1800" dirty="0"/>
              <a:t> </a:t>
            </a:r>
            <a:r>
              <a:rPr lang="en-US" sz="1800" dirty="0" err="1"/>
              <a:t>kirjoitukset</a:t>
            </a:r>
            <a:r>
              <a:rPr lang="en-US" sz="1800" dirty="0"/>
              <a:t>, </a:t>
            </a:r>
            <a:r>
              <a:rPr lang="en-US" sz="1800" dirty="0" err="1"/>
              <a:t>apologiat</a:t>
            </a:r>
            <a:endParaRPr lang="en-US" sz="1800" dirty="0"/>
          </a:p>
          <a:p>
            <a:pPr lvl="2"/>
            <a:r>
              <a:rPr lang="en-US" sz="1800" dirty="0" err="1"/>
              <a:t>piispa</a:t>
            </a:r>
            <a:r>
              <a:rPr lang="en-US" sz="1800" dirty="0"/>
              <a:t> </a:t>
            </a:r>
            <a:r>
              <a:rPr lang="en-US" sz="1800" dirty="0" err="1"/>
              <a:t>valvomaan</a:t>
            </a:r>
            <a:r>
              <a:rPr lang="en-US" sz="1800" dirty="0"/>
              <a:t> </a:t>
            </a:r>
            <a:r>
              <a:rPr lang="en-US" sz="1800" dirty="0" err="1"/>
              <a:t>opin</a:t>
            </a:r>
            <a:r>
              <a:rPr lang="en-US" sz="1800" dirty="0"/>
              <a:t> </a:t>
            </a:r>
            <a:r>
              <a:rPr lang="en-US" sz="1800" dirty="0" err="1"/>
              <a:t>tulkintaa</a:t>
            </a:r>
            <a:endParaRPr lang="en-US" sz="1800" dirty="0"/>
          </a:p>
          <a:p>
            <a:pPr lvl="2"/>
            <a:r>
              <a:rPr lang="en-US" sz="1800" dirty="0" err="1"/>
              <a:t>Uuden</a:t>
            </a:r>
            <a:r>
              <a:rPr lang="en-US" sz="1800" dirty="0"/>
              <a:t> </a:t>
            </a:r>
            <a:r>
              <a:rPr lang="en-US" sz="1800" dirty="0" err="1"/>
              <a:t>testamentin</a:t>
            </a:r>
            <a:r>
              <a:rPr lang="en-US" sz="1800" dirty="0"/>
              <a:t> </a:t>
            </a:r>
            <a:r>
              <a:rPr lang="en-US" sz="1800" dirty="0" err="1"/>
              <a:t>kaanonin</a:t>
            </a:r>
            <a:r>
              <a:rPr lang="en-US" sz="1800" dirty="0"/>
              <a:t> </a:t>
            </a:r>
            <a:r>
              <a:rPr lang="en-US" sz="1800" dirty="0" err="1"/>
              <a:t>määrittäminen</a:t>
            </a:r>
            <a:endParaRPr lang="en-US" sz="1800" dirty="0"/>
          </a:p>
          <a:p>
            <a:pPr lvl="2"/>
            <a:r>
              <a:rPr lang="en-US" sz="1800" dirty="0" err="1"/>
              <a:t>kirkkoisien</a:t>
            </a:r>
            <a:r>
              <a:rPr lang="en-US" sz="1800" dirty="0"/>
              <a:t> </a:t>
            </a:r>
            <a:r>
              <a:rPr lang="en-US" sz="1800" dirty="0" err="1"/>
              <a:t>opetukset</a:t>
            </a:r>
            <a:endParaRPr lang="en-US" sz="1800" dirty="0"/>
          </a:p>
          <a:p>
            <a:pPr lvl="2"/>
            <a:r>
              <a:rPr lang="en-US" sz="1800" dirty="0" err="1"/>
              <a:t>kirkolliskokousten</a:t>
            </a:r>
            <a:r>
              <a:rPr lang="en-US" sz="1800" dirty="0"/>
              <a:t> </a:t>
            </a:r>
            <a:r>
              <a:rPr lang="en-US" sz="1800" dirty="0" err="1"/>
              <a:t>päätökset</a:t>
            </a:r>
            <a:endParaRPr lang="en-US" sz="1800" dirty="0"/>
          </a:p>
          <a:p>
            <a:pPr lvl="2"/>
            <a:r>
              <a:rPr lang="en-US" sz="1800" dirty="0" err="1"/>
              <a:t>uskontunnustusten</a:t>
            </a:r>
            <a:r>
              <a:rPr lang="en-US" sz="1800" dirty="0"/>
              <a:t> </a:t>
            </a:r>
            <a:r>
              <a:rPr lang="en-US" sz="1800" dirty="0" err="1"/>
              <a:t>määrittäminen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→ </a:t>
            </a:r>
            <a:r>
              <a:rPr lang="en-US" sz="1800" dirty="0" err="1"/>
              <a:t>kristinusko</a:t>
            </a:r>
            <a:r>
              <a:rPr lang="en-US" sz="1800" dirty="0"/>
              <a:t> </a:t>
            </a:r>
            <a:r>
              <a:rPr lang="en-US" sz="1800" dirty="0" err="1"/>
              <a:t>muotoutui</a:t>
            </a:r>
            <a:r>
              <a:rPr lang="en-US" sz="1800" dirty="0"/>
              <a:t>, </a:t>
            </a:r>
            <a:r>
              <a:rPr lang="en-US" sz="1800" dirty="0" err="1"/>
              <a:t>harhaopit</a:t>
            </a:r>
            <a:r>
              <a:rPr lang="en-US" sz="1800" dirty="0"/>
              <a:t> </a:t>
            </a:r>
            <a:r>
              <a:rPr lang="en-US" sz="1800" dirty="0" err="1"/>
              <a:t>torjuttiin</a:t>
            </a:r>
            <a:endParaRPr lang="en-US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57" y="485423"/>
            <a:ext cx="6152444" cy="94967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Kristinuskon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opin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muotouminen</a:t>
            </a:r>
            <a:endParaRPr lang="fi-FI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15757966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435101"/>
            <a:ext cx="8248214" cy="463749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err="1"/>
              <a:t>ilmoitususkonto</a:t>
            </a:r>
            <a:r>
              <a:rPr lang="en-US" sz="1900" dirty="0"/>
              <a:t>: </a:t>
            </a:r>
            <a:r>
              <a:rPr lang="en-US" sz="1900" dirty="0" err="1"/>
              <a:t>Jumala</a:t>
            </a:r>
            <a:r>
              <a:rPr lang="en-US" sz="1900" dirty="0"/>
              <a:t> </a:t>
            </a:r>
            <a:r>
              <a:rPr lang="en-US" sz="1900" dirty="0" err="1"/>
              <a:t>ilmoitta</a:t>
            </a:r>
            <a:r>
              <a:rPr lang="en-US" sz="1900" dirty="0"/>
              <a:t> </a:t>
            </a:r>
            <a:r>
              <a:rPr lang="en-US" sz="1900" dirty="0" err="1"/>
              <a:t>ihmisille</a:t>
            </a:r>
            <a:r>
              <a:rPr lang="en-US" sz="1900" dirty="0"/>
              <a:t> </a:t>
            </a:r>
            <a:r>
              <a:rPr lang="en-US" sz="1900" dirty="0" err="1"/>
              <a:t>itsensä</a:t>
            </a:r>
            <a:endParaRPr lang="en-US" sz="1900" dirty="0"/>
          </a:p>
          <a:p>
            <a:r>
              <a:rPr lang="en-US" sz="1900" dirty="0" err="1"/>
              <a:t>Jumala</a:t>
            </a:r>
            <a:r>
              <a:rPr lang="en-US" sz="1900" dirty="0"/>
              <a:t> on </a:t>
            </a:r>
            <a:r>
              <a:rPr lang="en-US" sz="1900" dirty="0" err="1"/>
              <a:t>yksi</a:t>
            </a:r>
            <a:r>
              <a:rPr lang="en-US" sz="1900" dirty="0"/>
              <a:t>, </a:t>
            </a:r>
            <a:r>
              <a:rPr lang="en-US" sz="1900" dirty="0" err="1"/>
              <a:t>jolla</a:t>
            </a:r>
            <a:r>
              <a:rPr lang="en-US" sz="1900" dirty="0"/>
              <a:t> </a:t>
            </a:r>
            <a:r>
              <a:rPr lang="en-US" sz="1900" dirty="0" err="1"/>
              <a:t>kolme</a:t>
            </a:r>
            <a:r>
              <a:rPr lang="en-US" sz="1900" dirty="0"/>
              <a:t> </a:t>
            </a:r>
            <a:r>
              <a:rPr lang="en-US" sz="1900" dirty="0" err="1"/>
              <a:t>persoonaa</a:t>
            </a:r>
            <a:r>
              <a:rPr lang="en-US" sz="1900" dirty="0"/>
              <a:t>: </a:t>
            </a:r>
            <a:r>
              <a:rPr lang="en-US" sz="1900" dirty="0" err="1"/>
              <a:t>Isä</a:t>
            </a:r>
            <a:r>
              <a:rPr lang="en-US" sz="1900" dirty="0"/>
              <a:t>, </a:t>
            </a:r>
            <a:r>
              <a:rPr lang="en-US" sz="1900" dirty="0" err="1"/>
              <a:t>Poika</a:t>
            </a:r>
            <a:r>
              <a:rPr lang="en-US" sz="1900" dirty="0"/>
              <a:t> ja </a:t>
            </a:r>
            <a:r>
              <a:rPr lang="en-US" sz="1900" dirty="0" err="1"/>
              <a:t>Pyhä</a:t>
            </a:r>
            <a:r>
              <a:rPr lang="en-US" sz="1900" dirty="0"/>
              <a:t> </a:t>
            </a:r>
            <a:r>
              <a:rPr lang="en-US" sz="1900" dirty="0" err="1"/>
              <a:t>Henki</a:t>
            </a:r>
            <a:endParaRPr lang="en-US" sz="1900" dirty="0"/>
          </a:p>
          <a:p>
            <a:r>
              <a:rPr lang="en-US" sz="1900" dirty="0" err="1"/>
              <a:t>Isä</a:t>
            </a:r>
            <a:r>
              <a:rPr lang="en-US" sz="1900" dirty="0"/>
              <a:t> – </a:t>
            </a:r>
            <a:r>
              <a:rPr lang="en-US" sz="1900" dirty="0" err="1"/>
              <a:t>Luoja</a:t>
            </a:r>
            <a:r>
              <a:rPr lang="en-US" sz="1900" dirty="0"/>
              <a:t>, </a:t>
            </a:r>
            <a:r>
              <a:rPr lang="en-US" sz="1900" dirty="0" err="1"/>
              <a:t>Poika</a:t>
            </a:r>
            <a:r>
              <a:rPr lang="en-US" sz="1900" dirty="0"/>
              <a:t> – </a:t>
            </a:r>
            <a:r>
              <a:rPr lang="en-US" sz="1900" dirty="0" err="1"/>
              <a:t>Pelastaja</a:t>
            </a:r>
            <a:r>
              <a:rPr lang="en-US" sz="1900" dirty="0"/>
              <a:t>, </a:t>
            </a:r>
            <a:r>
              <a:rPr lang="en-US" sz="1900" dirty="0" err="1"/>
              <a:t>Pyhä</a:t>
            </a:r>
            <a:r>
              <a:rPr lang="en-US" sz="1900" dirty="0"/>
              <a:t> </a:t>
            </a:r>
            <a:r>
              <a:rPr lang="en-US" sz="1900" dirty="0" err="1"/>
              <a:t>Henki</a:t>
            </a:r>
            <a:r>
              <a:rPr lang="en-US" sz="1900" dirty="0"/>
              <a:t> - </a:t>
            </a:r>
            <a:r>
              <a:rPr lang="en-US" sz="1900" dirty="0" err="1"/>
              <a:t>Pyhittäjä</a:t>
            </a:r>
            <a:endParaRPr lang="en-US" sz="1900" dirty="0"/>
          </a:p>
          <a:p>
            <a:pPr marL="0" indent="0">
              <a:buNone/>
            </a:pPr>
            <a:r>
              <a:rPr lang="en-US" sz="1900" b="1" dirty="0" err="1"/>
              <a:t>Jeesus</a:t>
            </a:r>
            <a:r>
              <a:rPr lang="en-US" sz="1900" b="1" dirty="0"/>
              <a:t> on</a:t>
            </a:r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Kristus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Jumalan</a:t>
            </a:r>
            <a:r>
              <a:rPr lang="en-US" sz="1900" dirty="0"/>
              <a:t> </a:t>
            </a:r>
            <a:r>
              <a:rPr lang="en-US" sz="1900" dirty="0" err="1"/>
              <a:t>Poika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syntien</a:t>
            </a:r>
            <a:r>
              <a:rPr lang="en-US" sz="1900" dirty="0"/>
              <a:t> </a:t>
            </a:r>
            <a:r>
              <a:rPr lang="en-US" sz="1900" dirty="0" err="1"/>
              <a:t>sovittaja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kuolemanvoittaja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täysi</a:t>
            </a:r>
            <a:r>
              <a:rPr lang="en-US" sz="1900" dirty="0"/>
              <a:t> </a:t>
            </a:r>
            <a:r>
              <a:rPr lang="en-US" sz="1900" dirty="0" err="1"/>
              <a:t>ihminen</a:t>
            </a:r>
            <a:r>
              <a:rPr lang="en-US" sz="1900" dirty="0"/>
              <a:t> ja </a:t>
            </a:r>
            <a:r>
              <a:rPr lang="en-US" sz="1900" dirty="0" err="1"/>
              <a:t>täysi</a:t>
            </a:r>
            <a:r>
              <a:rPr lang="en-US" sz="1900" dirty="0"/>
              <a:t> </a:t>
            </a:r>
            <a:r>
              <a:rPr lang="en-US" sz="1900" dirty="0" err="1"/>
              <a:t>Jumala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r>
              <a:rPr lang="en-US" sz="1900" b="1" dirty="0" err="1"/>
              <a:t>ihminen</a:t>
            </a:r>
            <a:r>
              <a:rPr lang="en-US" sz="1900" b="1" dirty="0"/>
              <a:t> on</a:t>
            </a:r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Jumalan</a:t>
            </a:r>
            <a:r>
              <a:rPr lang="en-US" sz="1900" dirty="0"/>
              <a:t> </a:t>
            </a:r>
            <a:r>
              <a:rPr lang="en-US" sz="1900" dirty="0" err="1"/>
              <a:t>kuva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syntiin</a:t>
            </a:r>
            <a:r>
              <a:rPr lang="en-US" sz="1900" dirty="0"/>
              <a:t> </a:t>
            </a:r>
            <a:r>
              <a:rPr lang="en-US" sz="1900" dirty="0" err="1"/>
              <a:t>langennut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pelastusta</a:t>
            </a:r>
            <a:r>
              <a:rPr lang="en-US" sz="1900" dirty="0"/>
              <a:t> </a:t>
            </a:r>
            <a:r>
              <a:rPr lang="en-US" sz="1900" dirty="0" err="1"/>
              <a:t>tarvitseva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 err="1"/>
              <a:t>sukupuolinen</a:t>
            </a:r>
            <a:r>
              <a:rPr lang="en-US" sz="1900" dirty="0"/>
              <a:t>; </a:t>
            </a:r>
            <a:r>
              <a:rPr lang="en-US" sz="1900" dirty="0" err="1"/>
              <a:t>mies</a:t>
            </a:r>
            <a:r>
              <a:rPr lang="en-US" sz="1900" dirty="0"/>
              <a:t> ja </a:t>
            </a:r>
            <a:r>
              <a:rPr lang="en-US" sz="1900" dirty="0" err="1"/>
              <a:t>nainen</a:t>
            </a:r>
            <a:endParaRPr lang="en-US" sz="1900" dirty="0"/>
          </a:p>
          <a:p>
            <a:pPr marL="811535" lvl="1" indent="-342900">
              <a:buFont typeface="Courier New" panose="02070309020205020404" pitchFamily="49" charset="0"/>
              <a:buChar char="o"/>
            </a:pPr>
            <a:r>
              <a:rPr lang="en-US" sz="1900" dirty="0"/>
              <a:t>4 </a:t>
            </a:r>
            <a:r>
              <a:rPr lang="en-US" sz="1900" dirty="0" err="1"/>
              <a:t>suhdetta</a:t>
            </a:r>
            <a:r>
              <a:rPr lang="en-US" sz="1900" dirty="0"/>
              <a:t>: </a:t>
            </a:r>
            <a:r>
              <a:rPr lang="en-US" sz="1900" dirty="0" err="1"/>
              <a:t>Jumalaan</a:t>
            </a:r>
            <a:r>
              <a:rPr lang="en-US" sz="1900" dirty="0"/>
              <a:t>, </a:t>
            </a:r>
            <a:r>
              <a:rPr lang="en-US" sz="1900" dirty="0" err="1"/>
              <a:t>toiseen</a:t>
            </a:r>
            <a:r>
              <a:rPr lang="en-US" sz="1900" dirty="0"/>
              <a:t> </a:t>
            </a:r>
            <a:r>
              <a:rPr lang="en-US" sz="1900" dirty="0" err="1"/>
              <a:t>ihmiseen</a:t>
            </a:r>
            <a:r>
              <a:rPr lang="en-US" sz="1900" dirty="0"/>
              <a:t>, </a:t>
            </a:r>
            <a:r>
              <a:rPr lang="en-US" sz="1900" dirty="0" err="1"/>
              <a:t>luontoon</a:t>
            </a:r>
            <a:r>
              <a:rPr lang="en-US" sz="1900" dirty="0"/>
              <a:t>, </a:t>
            </a:r>
            <a:r>
              <a:rPr lang="en-US" sz="1900" dirty="0" err="1"/>
              <a:t>omaan</a:t>
            </a:r>
            <a:r>
              <a:rPr lang="en-US" sz="1900" dirty="0"/>
              <a:t> </a:t>
            </a:r>
            <a:r>
              <a:rPr lang="en-US" sz="1900" dirty="0" err="1"/>
              <a:t>itseensä</a:t>
            </a:r>
            <a:endParaRPr lang="en-US" sz="19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Kristinuskon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keskeiset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opit</a:t>
            </a:r>
            <a:endParaRPr lang="fi-FI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4685199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keskeisiä arvoja rauha, oikeudenmukaisuus ja tasa-arvo, vaikka eivät olekaan aina toteutuneet </a:t>
            </a:r>
          </a:p>
          <a:p>
            <a:pPr fontAlgn="base"/>
            <a:r>
              <a:rPr lang="fi-FI" sz="1800" dirty="0"/>
              <a:t>10 käskyn kokoelma ihanteellista ja turvallista elämää varten </a:t>
            </a:r>
          </a:p>
          <a:p>
            <a:pPr fontAlgn="base"/>
            <a:r>
              <a:rPr lang="fi-FI" sz="1800" dirty="0"/>
              <a:t>Rakkauden kaksoiskäsky: rakasta Jumalaa yli kaiken ja lähimmäistä kuten itseäsi </a:t>
            </a:r>
          </a:p>
          <a:p>
            <a:pPr fontAlgn="base"/>
            <a:r>
              <a:rPr lang="fi-FI" sz="1800" dirty="0"/>
              <a:t>Kultainen sääntö: tee toiselle niin kuin haluat itsellesi tehtävän </a:t>
            </a:r>
          </a:p>
          <a:p>
            <a:pPr fontAlgn="base"/>
            <a:r>
              <a:rPr lang="fi-FI" sz="1800" dirty="0"/>
              <a:t>ihmisellä neljä tärkeää suhdetta: Jumalaan, luontoon, lähimmäiseen ja omaan itseensä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Kristillisen etiikan piirteitä 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425381907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558F8BE-4821-3C4A-AF2A-02817F17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0" y="169333"/>
            <a:ext cx="6276623" cy="76967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Kristilliset symbolit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CFE6807-1D30-A645-AA41-3AAC2403F1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0" y="1108428"/>
            <a:ext cx="6798533" cy="5242252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369809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Jeesus-liike</a:t>
            </a:r>
          </a:p>
          <a:p>
            <a:pPr fontAlgn="base"/>
            <a:r>
              <a:rPr lang="fi-FI" sz="1800" dirty="0"/>
              <a:t>hellenismi</a:t>
            </a:r>
          </a:p>
          <a:p>
            <a:pPr fontAlgn="base"/>
            <a:r>
              <a:rPr lang="fi-FI" sz="1800" dirty="0"/>
              <a:t>Messias</a:t>
            </a:r>
          </a:p>
          <a:p>
            <a:pPr fontAlgn="base"/>
            <a:r>
              <a:rPr lang="fi-FI" sz="1800" dirty="0"/>
              <a:t>Kristus</a:t>
            </a:r>
          </a:p>
          <a:p>
            <a:pPr fontAlgn="base"/>
            <a:r>
              <a:rPr lang="fi-FI" sz="1800" dirty="0" err="1"/>
              <a:t>konsiilit</a:t>
            </a:r>
            <a:endParaRPr lang="fi-FI" sz="1800" dirty="0"/>
          </a:p>
          <a:p>
            <a:pPr fontAlgn="base"/>
            <a:r>
              <a:rPr lang="fi-FI" sz="1800" dirty="0"/>
              <a:t>uskontunnustus</a:t>
            </a:r>
          </a:p>
          <a:p>
            <a:pPr fontAlgn="base"/>
            <a:r>
              <a:rPr lang="fi-FI" sz="1800" dirty="0"/>
              <a:t>ilmoitususkonto</a:t>
            </a:r>
          </a:p>
          <a:p>
            <a:pPr fontAlgn="base"/>
            <a:r>
              <a:rPr lang="fi-FI" sz="1800" dirty="0" err="1"/>
              <a:t>triniteettioppi</a:t>
            </a:r>
            <a:endParaRPr lang="fi-FI" sz="1800" dirty="0"/>
          </a:p>
          <a:p>
            <a:pPr fontAlgn="base"/>
            <a:r>
              <a:rPr lang="fi-FI" sz="1800" dirty="0"/>
              <a:t>kristologia</a:t>
            </a:r>
          </a:p>
          <a:p>
            <a:pPr fontAlgn="base"/>
            <a:r>
              <a:rPr lang="fi-FI" sz="1800" dirty="0"/>
              <a:t>armo-oppi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0070C0"/>
                </a:solidFill>
              </a:rPr>
              <a:t>Keskeiset käsitteet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293</Words>
  <Application>Microsoft Office PowerPoint</Application>
  <PresentationFormat>Laajakuva</PresentationFormat>
  <Paragraphs>56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Office-teema</vt:lpstr>
      <vt:lpstr>9 Kristinuskon synty ja opilliset piirteet </vt:lpstr>
      <vt:lpstr>Johdattavat kysymykset</vt:lpstr>
      <vt:lpstr>Kristinuskon synty </vt:lpstr>
      <vt:lpstr>PowerPoint-esitys</vt:lpstr>
      <vt:lpstr>Kristinuskon opin muotouminen</vt:lpstr>
      <vt:lpstr>Kristinuskon keskeiset opit</vt:lpstr>
      <vt:lpstr>Kristillisen etiikan piirteitä </vt:lpstr>
      <vt:lpstr>Kristilliset symbolit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Kristinuskon synty ja opilliset piirteet</dc:title>
  <dc:creator>Taina Nyström</dc:creator>
  <cp:lastModifiedBy>Marja Valkama</cp:lastModifiedBy>
  <cp:revision>5</cp:revision>
  <dcterms:created xsi:type="dcterms:W3CDTF">2020-12-21T11:54:15Z</dcterms:created>
  <dcterms:modified xsi:type="dcterms:W3CDTF">2022-02-15T08:54:15Z</dcterms:modified>
</cp:coreProperties>
</file>