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4B4851-3764-4E9C-B011-8E0678F650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Terveystieteellisen</a:t>
            </a:r>
            <a:br>
              <a:rPr lang="fi-FI" dirty="0"/>
            </a:br>
            <a:r>
              <a:rPr lang="fi-FI" dirty="0"/>
              <a:t>Tutkimuksen tekeminen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4B3A89A-4E8A-4507-9232-835382184A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Ohjeita tiedonhakuun, kirjoitukseen sekä tutkimuksen laatimiseen</a:t>
            </a:r>
          </a:p>
        </p:txBody>
      </p:sp>
    </p:spTree>
    <p:extLst>
      <p:ext uri="{BB962C8B-B14F-4D97-AF65-F5344CB8AC3E}">
        <p14:creationId xmlns:p14="http://schemas.microsoft.com/office/powerpoint/2010/main" val="3916156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046455"/>
          </a:xfrm>
        </p:spPr>
        <p:txBody>
          <a:bodyPr>
            <a:normAutofit/>
          </a:bodyPr>
          <a:lstStyle/>
          <a:p>
            <a:r>
              <a:rPr lang="fi-FI" sz="2800" dirty="0"/>
              <a:t>6. tulokset: esittele tutkimuksen tulokset. Erittele tuloksia eri tavoin, yhdistele asioita ja pohdi asiayhteyksiä. Esim. korreloiko (onko yhdenmukainen) vähän nukuttujen öiden määrä päivittäin koetun väsymyksen kanssa.</a:t>
            </a:r>
          </a:p>
          <a:p>
            <a:pPr lvl="1"/>
            <a:r>
              <a:rPr lang="fi-FI" sz="2600" dirty="0"/>
              <a:t>Tee diagrammeja! Avaa diagrammit tekstissä.</a:t>
            </a:r>
          </a:p>
          <a:p>
            <a:pPr lvl="1"/>
            <a:r>
              <a:rPr lang="fi-FI" sz="2600" dirty="0"/>
              <a:t>Liitä käyttämäsi tutkimuslomakkeet tutkimuksen loppuun liitteisiin.</a:t>
            </a:r>
          </a:p>
        </p:txBody>
      </p:sp>
    </p:spTree>
    <p:extLst>
      <p:ext uri="{BB962C8B-B14F-4D97-AF65-F5344CB8AC3E}">
        <p14:creationId xmlns:p14="http://schemas.microsoft.com/office/powerpoint/2010/main" val="760778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046455"/>
          </a:xfrm>
        </p:spPr>
        <p:txBody>
          <a:bodyPr>
            <a:normAutofit fontScale="92500" lnSpcReduction="10000"/>
          </a:bodyPr>
          <a:lstStyle/>
          <a:p>
            <a:r>
              <a:rPr lang="fi-FI" sz="2800" dirty="0"/>
              <a:t>7. pohdinta ja yhteenveto: </a:t>
            </a:r>
          </a:p>
          <a:p>
            <a:r>
              <a:rPr lang="fi-FI" sz="2800" dirty="0"/>
              <a:t>esitä tutkimuksen pääkohdat teoriasta ja toteutuksesta. Esittele omat pohdintasi tutkimustuloksista ja niiden paikkansapitävyydestä. </a:t>
            </a:r>
          </a:p>
          <a:p>
            <a:r>
              <a:rPr lang="fi-FI" sz="2800" dirty="0"/>
              <a:t>Tässä kohtaa kannattaa olla kriittinen: epäonnistuiko jokin, olisiko jotain voinut tehdä paremmin, oliko tutkimus tarpeeksi laaja…. </a:t>
            </a:r>
          </a:p>
          <a:p>
            <a:r>
              <a:rPr lang="fi-FI" sz="2800" dirty="0"/>
              <a:t>Pohdi ja reflektoi omaa tekemistäsi ja tutkimustasi sekä tuloksia.  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F35989A6-41B8-4E25-A37C-2AAC15E301E3}"/>
              </a:ext>
            </a:extLst>
          </p:cNvPr>
          <p:cNvSpPr/>
          <p:nvPr/>
        </p:nvSpPr>
        <p:spPr>
          <a:xfrm>
            <a:off x="4538522" y="3244334"/>
            <a:ext cx="3114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verenpainetta, sykettä </a:t>
            </a:r>
            <a:r>
              <a:rPr lang="fi-FI" dirty="0" err="1"/>
              <a:t>jne</a:t>
            </a:r>
            <a:endParaRPr lang="fi-FI" dirty="0"/>
          </a:p>
        </p:txBody>
      </p:sp>
      <p:sp>
        <p:nvSpPr>
          <p:cNvPr id="5" name="Suorakulmio 4">
            <a:extLst>
              <a:ext uri="{FF2B5EF4-FFF2-40B4-BE49-F238E27FC236}">
                <a16:creationId xmlns:a16="http://schemas.microsoft.com/office/drawing/2014/main" id="{511223B3-1711-4D9C-9B6C-D69B210BDEF6}"/>
              </a:ext>
            </a:extLst>
          </p:cNvPr>
          <p:cNvSpPr/>
          <p:nvPr/>
        </p:nvSpPr>
        <p:spPr>
          <a:xfrm>
            <a:off x="4538522" y="3244334"/>
            <a:ext cx="3114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dirty="0"/>
              <a:t>verenpainetta, sykettä </a:t>
            </a:r>
            <a:r>
              <a:rPr lang="fi-FI" dirty="0" err="1"/>
              <a:t>jne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2617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046455"/>
          </a:xfrm>
        </p:spPr>
        <p:txBody>
          <a:bodyPr>
            <a:normAutofit/>
          </a:bodyPr>
          <a:lstStyle/>
          <a:p>
            <a:r>
              <a:rPr lang="fi-FI" sz="2800" dirty="0"/>
              <a:t>8. lähteet eli lähdeluettelo</a:t>
            </a:r>
          </a:p>
          <a:p>
            <a:pPr lvl="1"/>
            <a:r>
              <a:rPr lang="fi-FI" sz="2600" dirty="0"/>
              <a:t>Aakkosjärjestykseen teoksen tekijöiden sukunimen mukaan</a:t>
            </a:r>
          </a:p>
          <a:p>
            <a:pPr lvl="1"/>
            <a:r>
              <a:rPr lang="fi-FI" sz="2600" dirty="0"/>
              <a:t>Erittele kirja- ja internetlähteet</a:t>
            </a:r>
          </a:p>
          <a:p>
            <a:pPr lvl="1"/>
            <a:r>
              <a:rPr lang="fi-FI" sz="2600" dirty="0"/>
              <a:t>Käydään tunnilla tarkemmin läpi.</a:t>
            </a:r>
          </a:p>
          <a:p>
            <a:pPr lvl="1"/>
            <a:r>
              <a:rPr lang="fi-FI" sz="2600" dirty="0"/>
              <a:t>Merkitse lähde heti, kun olet käyttänyt sitä, muuten se unohtuu!</a:t>
            </a:r>
          </a:p>
        </p:txBody>
      </p:sp>
    </p:spTree>
    <p:extLst>
      <p:ext uri="{BB962C8B-B14F-4D97-AF65-F5344CB8AC3E}">
        <p14:creationId xmlns:p14="http://schemas.microsoft.com/office/powerpoint/2010/main" val="140346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046455"/>
          </a:xfrm>
        </p:spPr>
        <p:txBody>
          <a:bodyPr>
            <a:normAutofit/>
          </a:bodyPr>
          <a:lstStyle/>
          <a:p>
            <a:r>
              <a:rPr lang="fi-FI" sz="2800" dirty="0"/>
              <a:t>9. Liitteet: liitä tänne esim. tutkimuslomakkeenne ja muu suurikokoinen aineisto</a:t>
            </a:r>
          </a:p>
        </p:txBody>
      </p:sp>
    </p:spTree>
    <p:extLst>
      <p:ext uri="{BB962C8B-B14F-4D97-AF65-F5344CB8AC3E}">
        <p14:creationId xmlns:p14="http://schemas.microsoft.com/office/powerpoint/2010/main" val="14382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046455"/>
          </a:xfrm>
        </p:spPr>
        <p:txBody>
          <a:bodyPr>
            <a:normAutofit fontScale="85000" lnSpcReduction="20000"/>
          </a:bodyPr>
          <a:lstStyle/>
          <a:p>
            <a:r>
              <a:rPr lang="fi-FI" sz="2800" dirty="0"/>
              <a:t>1. kansilehti</a:t>
            </a:r>
          </a:p>
          <a:p>
            <a:r>
              <a:rPr lang="fi-FI" sz="2800" dirty="0"/>
              <a:t>2. sisällysluettelo</a:t>
            </a:r>
          </a:p>
          <a:p>
            <a:r>
              <a:rPr lang="fi-FI" sz="2800" dirty="0"/>
              <a:t>3. johdanto</a:t>
            </a:r>
          </a:p>
          <a:p>
            <a:r>
              <a:rPr lang="fi-FI" sz="2800" dirty="0"/>
              <a:t>4. teoriaosa</a:t>
            </a:r>
          </a:p>
          <a:p>
            <a:r>
              <a:rPr lang="fi-FI" sz="2800" dirty="0"/>
              <a:t>5. tutkimusosa</a:t>
            </a:r>
          </a:p>
          <a:p>
            <a:r>
              <a:rPr lang="fi-FI" sz="2800" dirty="0"/>
              <a:t>6. tulokset</a:t>
            </a:r>
          </a:p>
          <a:p>
            <a:r>
              <a:rPr lang="fi-FI" sz="2800" dirty="0"/>
              <a:t>7. pohdinta ja yhteenveto</a:t>
            </a:r>
          </a:p>
          <a:p>
            <a:r>
              <a:rPr lang="fi-FI" sz="2800" dirty="0"/>
              <a:t>8. lähteet (lähdeluettelo)</a:t>
            </a:r>
          </a:p>
          <a:p>
            <a:r>
              <a:rPr lang="fi-FI" sz="2800" dirty="0"/>
              <a:t>9. liitteet</a:t>
            </a:r>
          </a:p>
        </p:txBody>
      </p:sp>
    </p:spTree>
    <p:extLst>
      <p:ext uri="{BB962C8B-B14F-4D97-AF65-F5344CB8AC3E}">
        <p14:creationId xmlns:p14="http://schemas.microsoft.com/office/powerpoint/2010/main" val="222234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046455"/>
          </a:xfrm>
        </p:spPr>
        <p:txBody>
          <a:bodyPr>
            <a:normAutofit/>
          </a:bodyPr>
          <a:lstStyle/>
          <a:p>
            <a:r>
              <a:rPr lang="fi-FI" sz="2800" dirty="0"/>
              <a:t>1. kansilehti: sisältää tutkimuksen nimen keskellä paperia sekä tekijöiden nimet, kurssin sekä ajankohdan. Katsomme muotoseikat tarkemmin tunnilla.</a:t>
            </a:r>
          </a:p>
        </p:txBody>
      </p:sp>
    </p:spTree>
    <p:extLst>
      <p:ext uri="{BB962C8B-B14F-4D97-AF65-F5344CB8AC3E}">
        <p14:creationId xmlns:p14="http://schemas.microsoft.com/office/powerpoint/2010/main" val="2655669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046455"/>
          </a:xfrm>
        </p:spPr>
        <p:txBody>
          <a:bodyPr>
            <a:normAutofit/>
          </a:bodyPr>
          <a:lstStyle/>
          <a:p>
            <a:r>
              <a:rPr lang="fi-FI" sz="2800" dirty="0"/>
              <a:t>2. sisällysluettelo: pää- ja alaotsikot sivunumeroituna luettelona</a:t>
            </a:r>
          </a:p>
        </p:txBody>
      </p:sp>
    </p:spTree>
    <p:extLst>
      <p:ext uri="{BB962C8B-B14F-4D97-AF65-F5344CB8AC3E}">
        <p14:creationId xmlns:p14="http://schemas.microsoft.com/office/powerpoint/2010/main" val="1662002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046455"/>
          </a:xfrm>
        </p:spPr>
        <p:txBody>
          <a:bodyPr>
            <a:normAutofit/>
          </a:bodyPr>
          <a:lstStyle/>
          <a:p>
            <a:endParaRPr lang="fi-FI" sz="2800" dirty="0"/>
          </a:p>
          <a:p>
            <a:r>
              <a:rPr lang="fi-FI" sz="2800" dirty="0"/>
              <a:t>3. johdanto: johdattaa aiheeseen (tutkimusaihe ja sen merkitys, perustietoa tutkittavasta aiheesta muutamilla lauseilla). Johdannoksi riittää noin 1 / 3 sivua tekstiä.</a:t>
            </a:r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073099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300979"/>
          </a:xfrm>
        </p:spPr>
        <p:txBody>
          <a:bodyPr>
            <a:normAutofit lnSpcReduction="10000"/>
          </a:bodyPr>
          <a:lstStyle/>
          <a:p>
            <a:r>
              <a:rPr lang="fi-FI" sz="2800" dirty="0"/>
              <a:t>4. teoriaosa: kokoa koko aiheesi teoria tähän.</a:t>
            </a:r>
          </a:p>
          <a:p>
            <a:pPr lvl="1"/>
            <a:r>
              <a:rPr lang="fi-FI" sz="2600" dirty="0"/>
              <a:t>Esimerkkiaihe: miten lukiolaiset nukkuvat ja kuinka paljon he kokevat univajetta. </a:t>
            </a:r>
          </a:p>
          <a:p>
            <a:pPr lvl="1"/>
            <a:r>
              <a:rPr lang="fi-FI" sz="2600" dirty="0"/>
              <a:t>Mitä teen: kokoa kaikki perustieto unesta ja sen merkityksistä, unisyklistä, univajeesta ja sen riskeistä… </a:t>
            </a:r>
          </a:p>
          <a:p>
            <a:pPr lvl="1"/>
            <a:r>
              <a:rPr lang="fi-FI" sz="2600" dirty="0"/>
              <a:t>Voit lanata te1-kurssin kirjaa.</a:t>
            </a:r>
          </a:p>
          <a:p>
            <a:pPr lvl="1"/>
            <a:r>
              <a:rPr lang="fi-FI" sz="2600" dirty="0"/>
              <a:t>Pituus: n. 2 – 4 sivua.</a:t>
            </a:r>
          </a:p>
          <a:p>
            <a:pPr lvl="1"/>
            <a:r>
              <a:rPr lang="fi-FI" sz="2600" dirty="0"/>
              <a:t>Voit käyttää havainnekuvia.</a:t>
            </a:r>
          </a:p>
        </p:txBody>
      </p:sp>
    </p:spTree>
    <p:extLst>
      <p:ext uri="{BB962C8B-B14F-4D97-AF65-F5344CB8AC3E}">
        <p14:creationId xmlns:p14="http://schemas.microsoft.com/office/powerpoint/2010/main" val="173835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6300B4-8725-47A2-9467-860248CE2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22" y="85015"/>
            <a:ext cx="8534400" cy="1507067"/>
          </a:xfrm>
        </p:spPr>
        <p:txBody>
          <a:bodyPr/>
          <a:lstStyle/>
          <a:p>
            <a:r>
              <a:rPr lang="fi-FI" dirty="0"/>
              <a:t>Tutkimuksen rakenne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64A0F11-74BD-4F5E-96AF-22B628F36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41" y="1854724"/>
            <a:ext cx="8534400" cy="4508369"/>
          </a:xfrm>
        </p:spPr>
        <p:txBody>
          <a:bodyPr>
            <a:normAutofit fontScale="92500"/>
          </a:bodyPr>
          <a:lstStyle/>
          <a:p>
            <a:r>
              <a:rPr lang="fi-FI" sz="2800" dirty="0"/>
              <a:t>5. tutkimusosa: Tähän tulee itse tutkimus. Kpl 1 käsittelee terveystieteellistä tutkimusta ja sen osia. </a:t>
            </a:r>
          </a:p>
          <a:p>
            <a:pPr lvl="1"/>
            <a:r>
              <a:rPr lang="fi-FI" sz="2600" dirty="0"/>
              <a:t>Esittele ja erittele tekemänne / tekemäsi tutkimus. Mitä, miten, miksi, milloin…</a:t>
            </a:r>
          </a:p>
          <a:p>
            <a:pPr lvl="1"/>
            <a:r>
              <a:rPr lang="fi-FI" sz="2600" dirty="0"/>
              <a:t>Onko tutkimus laadullinen vai määrällinen? (Ks. seuraava dia)</a:t>
            </a:r>
          </a:p>
          <a:p>
            <a:pPr lvl="1"/>
            <a:r>
              <a:rPr lang="fi-FI" sz="2600" dirty="0"/>
              <a:t>Kuvaile tehty tutkimus mahdollisimman tarkasti. </a:t>
            </a:r>
          </a:p>
          <a:p>
            <a:pPr lvl="1"/>
            <a:r>
              <a:rPr lang="fi-FI" sz="2600" dirty="0"/>
              <a:t>Älä esitä tässä vielä tuloksia!</a:t>
            </a:r>
          </a:p>
          <a:p>
            <a:pPr lvl="1"/>
            <a:r>
              <a:rPr lang="fi-FI" sz="2600" dirty="0"/>
              <a:t>Käytä kpl 1 termejä.</a:t>
            </a:r>
          </a:p>
        </p:txBody>
      </p:sp>
    </p:spTree>
    <p:extLst>
      <p:ext uri="{BB962C8B-B14F-4D97-AF65-F5344CB8AC3E}">
        <p14:creationId xmlns:p14="http://schemas.microsoft.com/office/powerpoint/2010/main" val="3396101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4F5A07-6DBF-4951-8DEE-C7C70C797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542" y="5350933"/>
            <a:ext cx="8534400" cy="1507067"/>
          </a:xfrm>
        </p:spPr>
        <p:txBody>
          <a:bodyPr/>
          <a:lstStyle/>
          <a:p>
            <a:r>
              <a:rPr lang="fi-FI" dirty="0"/>
              <a:t>Laadullinen ja määrällinen tutkimus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CAECAEA-5C2D-4D33-9A68-15CC2199A7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Laadullinen eli kvalitatiivinen tutkimus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4F43891-099B-47FF-8C89-4B81BDFC4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753958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Keskittyy yksittäistapauksiin</a:t>
            </a:r>
          </a:p>
          <a:p>
            <a:r>
              <a:rPr lang="fi-FI" dirty="0"/>
              <a:t>On tarkka</a:t>
            </a:r>
          </a:p>
          <a:p>
            <a:r>
              <a:rPr lang="fi-FI" dirty="0"/>
              <a:t>Avoimet kysymykset ja haastattelut</a:t>
            </a:r>
          </a:p>
          <a:p>
            <a:r>
              <a:rPr lang="fi-FI" dirty="0"/>
              <a:t>Mahdollistaa tutkittavan kuvailla asioita monipuolisesti ja tarkasti.</a:t>
            </a:r>
          </a:p>
          <a:p>
            <a:r>
              <a:rPr lang="fi-FI" dirty="0"/>
              <a:t>LAADULLINEN HAASTATTELUTUTKIMUS</a:t>
            </a:r>
          </a:p>
          <a:p>
            <a:pPr lvl="1"/>
            <a:r>
              <a:rPr lang="fi-FI" dirty="0"/>
              <a:t>Strukturoitu haastattelu, avoin haastattelu, syvähaastattelu</a:t>
            </a:r>
          </a:p>
          <a:p>
            <a:r>
              <a:rPr lang="fi-FI" dirty="0"/>
              <a:t>Vaikeutena tutkittavan kertomuksen avaaminen tutkimuksen analysointi- ja kirjoitusvaiheessa.</a:t>
            </a:r>
          </a:p>
          <a:p>
            <a:r>
              <a:rPr lang="fi-FI" dirty="0" err="1"/>
              <a:t>Huom</a:t>
            </a:r>
            <a:r>
              <a:rPr lang="fi-FI" dirty="0"/>
              <a:t>! Laadullisia tutkimuksia voi sisällyttää vain muutamia yhteen tutkimukseen: esim. tässä työssä n. 3 tai 4 syvähaastattelua.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92D1549-B19F-45DC-B2A2-A7780357C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 dirty="0"/>
              <a:t>Määrällinen eli kvantitatiivinen tutkimus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5156471-932A-4E03-898A-E1E3B7E99F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06545" y="1262061"/>
            <a:ext cx="4929188" cy="3507901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Nopea, tehokas, laaja-alainen</a:t>
            </a:r>
          </a:p>
          <a:p>
            <a:r>
              <a:rPr lang="fi-FI" dirty="0"/>
              <a:t>Kysymyslomakkeet: valmiit kysymykset, joihin vastausvaihtoehdot (esim. asteikot, kyllä/ei-kohdat…)</a:t>
            </a:r>
          </a:p>
          <a:p>
            <a:r>
              <a:rPr lang="fi-FI" dirty="0"/>
              <a:t>Muu tutkimusaineisto, kuten verikokeet, verenpaine, syke </a:t>
            </a:r>
            <a:r>
              <a:rPr lang="fi-FI" dirty="0" err="1"/>
              <a:t>jne</a:t>
            </a:r>
            <a:endParaRPr lang="fi-FI" dirty="0"/>
          </a:p>
          <a:p>
            <a:r>
              <a:rPr lang="fi-FI" dirty="0"/>
              <a:t>Nopea kerätä ja analysoida</a:t>
            </a:r>
          </a:p>
          <a:p>
            <a:r>
              <a:rPr lang="fi-FI" dirty="0"/>
              <a:t>Soveltuu suurten ihmismäärien tutkimiseen joidenkin perusmuuttujien osalta</a:t>
            </a:r>
          </a:p>
          <a:p>
            <a:pPr lvl="1"/>
            <a:r>
              <a:rPr lang="fi-FI" dirty="0"/>
              <a:t>Esim. ikä, sukupuoli, tutkimusaiheen selkeät </a:t>
            </a:r>
            <a:r>
              <a:rPr lang="fi-FI" dirty="0" err="1"/>
              <a:t>vaihtoehtokysymyset</a:t>
            </a:r>
            <a:r>
              <a:rPr lang="fi-FI" dirty="0"/>
              <a:t> (syön aamiaisen: kyllä/ei, syön iltapalan: kyllä/ei…)</a:t>
            </a:r>
          </a:p>
        </p:txBody>
      </p:sp>
    </p:spTree>
    <p:extLst>
      <p:ext uri="{BB962C8B-B14F-4D97-AF65-F5344CB8AC3E}">
        <p14:creationId xmlns:p14="http://schemas.microsoft.com/office/powerpoint/2010/main" val="1212086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B352FE-E31E-4938-A5C6-CD71DE6B0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Huom</a:t>
            </a:r>
            <a:r>
              <a:rPr lang="fi-FI" dirty="0"/>
              <a:t>! Tutkimusaihe saattaa vaikuttaa paljonkin siihen, millä menetelmällä on hyvä tutkia!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93F3DE3-E901-402B-B19F-0D0B97633A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Tutkimusmenetelmiä voi myös sekoitella ja yhdistää: esim. muuten määrällinen tutkimus, mutta valitaan kaksi ääripään tutkittavaa tyyppiä ja haastatellaan heidät laadullisin menetelmin.</a:t>
            </a:r>
          </a:p>
        </p:txBody>
      </p:sp>
    </p:spTree>
    <p:extLst>
      <p:ext uri="{BB962C8B-B14F-4D97-AF65-F5344CB8AC3E}">
        <p14:creationId xmlns:p14="http://schemas.microsoft.com/office/powerpoint/2010/main" val="3514870772"/>
      </p:ext>
    </p:extLst>
  </p:cSld>
  <p:clrMapOvr>
    <a:masterClrMapping/>
  </p:clrMapOvr>
</p:sld>
</file>

<file path=ppt/theme/theme1.xml><?xml version="1.0" encoding="utf-8"?>
<a:theme xmlns:a="http://schemas.openxmlformats.org/drawingml/2006/main" name="Sektori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</TotalTime>
  <Words>565</Words>
  <Application>Microsoft Office PowerPoint</Application>
  <PresentationFormat>Laajakuva</PresentationFormat>
  <Paragraphs>71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6" baseType="lpstr">
      <vt:lpstr>Century Gothic</vt:lpstr>
      <vt:lpstr>Wingdings 3</vt:lpstr>
      <vt:lpstr>Sektori</vt:lpstr>
      <vt:lpstr>Terveystieteellisen Tutkimuksen tekeminen</vt:lpstr>
      <vt:lpstr>Tutkimuksen rakenne</vt:lpstr>
      <vt:lpstr>Tutkimuksen rakenne</vt:lpstr>
      <vt:lpstr>Tutkimuksen rakenne</vt:lpstr>
      <vt:lpstr>Tutkimuksen rakenne</vt:lpstr>
      <vt:lpstr>Tutkimuksen rakenne</vt:lpstr>
      <vt:lpstr>Tutkimuksen rakenne</vt:lpstr>
      <vt:lpstr>Laadullinen ja määrällinen tutkimus</vt:lpstr>
      <vt:lpstr>Huom! Tutkimusaihe saattaa vaikuttaa paljonkin siihen, millä menetelmällä on hyvä tutkia!</vt:lpstr>
      <vt:lpstr>Tutkimuksen rakenne</vt:lpstr>
      <vt:lpstr>Tutkimuksen rakenne</vt:lpstr>
      <vt:lpstr>Tutkimuksen rakenne</vt:lpstr>
      <vt:lpstr>Tutkimuksen rakenne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Terveystieteellisen Tutkimuksen tekeminen</dc:title>
  <dc:creator>Ulla-Maija Wallin</dc:creator>
  <cp:lastModifiedBy>Ulla-Maija Wallin</cp:lastModifiedBy>
  <cp:revision>4</cp:revision>
  <dcterms:created xsi:type="dcterms:W3CDTF">2020-01-08T09:03:57Z</dcterms:created>
  <dcterms:modified xsi:type="dcterms:W3CDTF">2020-01-08T09:34:45Z</dcterms:modified>
</cp:coreProperties>
</file>