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kpl 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400" b="1" dirty="0" err="1">
                <a:solidFill>
                  <a:schemeClr val="tx1"/>
                </a:solidFill>
              </a:rPr>
              <a:t>Psykososiaalinen</a:t>
            </a:r>
            <a:r>
              <a:rPr lang="fi-FI" sz="2400" b="1" dirty="0">
                <a:solidFill>
                  <a:schemeClr val="tx1"/>
                </a:solidFill>
              </a:rPr>
              <a:t> ja kulttuurinen ympäristö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5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Sosiaalisen tuen muodot</a:t>
            </a:r>
            <a:endParaRPr lang="fi-FI" dirty="0"/>
          </a:p>
        </p:txBody>
      </p:sp>
      <p:pic>
        <p:nvPicPr>
          <p:cNvPr id="4" name="Picture 7" descr="Text&#10;&#10;Description automatically generated">
            <a:extLst>
              <a:ext uri="{FF2B5EF4-FFF2-40B4-BE49-F238E27FC236}">
                <a16:creationId xmlns:a16="http://schemas.microsoft.com/office/drawing/2014/main" id="{45FD8120-5145-6F4D-A423-4F26DAF7ACC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0392"/>
            <a:ext cx="10363200" cy="341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0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Arvioi, pitävätkö seuraavat väitteet paikkansa. Perustele vastauksesi monipuolisesti.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fi-FI" dirty="0" smtClean="0"/>
              <a:t>Ihminen </a:t>
            </a:r>
            <a:r>
              <a:rPr lang="fi-FI" dirty="0"/>
              <a:t>tarvitsee sosiaalista tukea vain hankalissa elämäntilanteissa.</a:t>
            </a:r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fi-FI" dirty="0"/>
              <a:t>Sosiaalinen tuki edistää vain fyysistä terveyttä.</a:t>
            </a:r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fi-FI" dirty="0"/>
              <a:t>Terveydellä ja taiteella ei ole mitään yhteyttä keskenään.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286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altLang="en-FI" dirty="0">
                <a:ea typeface="Calibri" panose="020F0502020204030204" pitchFamily="34" charset="0"/>
                <a:cs typeface="Times New Roman" panose="02020603050405020304" pitchFamily="18" charset="0"/>
              </a:rPr>
              <a:t>Kuunnelkaa tai katselkaa musiikkia, taidekuvia, maisemakuvia tai valokuvia.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altLang="en-FI" dirty="0">
                <a:ea typeface="Calibri" panose="020F0502020204030204" pitchFamily="34" charset="0"/>
                <a:cs typeface="Times New Roman" panose="02020603050405020304" pitchFamily="18" charset="0"/>
              </a:rPr>
              <a:t>Jakakaa kokemuksia niiden tuottamista ajatuksista ja siitä, millaisissa tilanteissa ne voisivat olla terveyttä edistäviä.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altLang="en-FI">
                <a:ea typeface="Calibri" panose="020F0502020204030204" pitchFamily="34" charset="0"/>
                <a:cs typeface="Times New Roman" panose="02020603050405020304" pitchFamily="18" charset="0"/>
              </a:rPr>
              <a:t>Keskustelkaa: Miten kaunokirjallisuuden lukeminen voi edistää terveyttä?</a:t>
            </a:r>
            <a:endParaRPr lang="fi-FI" altLang="en-FI">
              <a:solidFill>
                <a:srgbClr val="FF0000"/>
              </a:solidFill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6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1-3 s. </a:t>
            </a:r>
            <a:r>
              <a:rPr lang="fi-FI" smtClean="0"/>
              <a:t>97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127743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2</TotalTime>
  <Words>89</Words>
  <Application>Microsoft Office PowerPoint</Application>
  <PresentationFormat>Laajakuva</PresentationFormat>
  <Paragraphs>12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Tw Cen MT</vt:lpstr>
      <vt:lpstr>Pisara</vt:lpstr>
      <vt:lpstr>Te 2 kpl 6</vt:lpstr>
      <vt:lpstr>Sosiaalisen tuen muodot</vt:lpstr>
      <vt:lpstr>Arvioi, pitävätkö seuraavat väitteet paikkansa. Perustele vastauksesi monipuolisesti. </vt:lpstr>
      <vt:lpstr>PowerPoint-esitys</vt:lpstr>
      <vt:lpstr>kotitehtävät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kpl 6</dc:title>
  <dc:creator>Marja Valkama</dc:creator>
  <cp:lastModifiedBy>Marja Valkama</cp:lastModifiedBy>
  <cp:revision>5</cp:revision>
  <dcterms:created xsi:type="dcterms:W3CDTF">2023-05-11T10:37:45Z</dcterms:created>
  <dcterms:modified xsi:type="dcterms:W3CDTF">2023-05-17T10:06:01Z</dcterms:modified>
</cp:coreProperties>
</file>