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 2</a:t>
            </a:r>
            <a:br>
              <a:rPr lang="fi-FI" dirty="0" smtClean="0"/>
            </a:br>
            <a:r>
              <a:rPr lang="fi-FI" dirty="0" smtClean="0"/>
              <a:t>kpl 11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Toiminnalliset riippuvuudet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202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Mitä toiminnallisia riippuvuuksia tiedät?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85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Kokemuksia internetin hyödyistä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Mitä hyötyä, iloa ja apua internetin käytöstä koette olevan? </a:t>
            </a:r>
          </a:p>
          <a:p>
            <a:r>
              <a:rPr lang="fi-FI" dirty="0"/>
              <a:t>Kirjatkaa ajatuksianne, mitä kaverin kanssa löydätte.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064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Internetin haitat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fi-FI" dirty="0">
                <a:ea typeface="Times New Roman" panose="02020603050405020304" pitchFamily="18" charset="0"/>
                <a:cs typeface="Arial" panose="020B0604020202020204" pitchFamily="34" charset="0"/>
              </a:rPr>
              <a:t>Mitä haittapuolia internetin käytöstä koette olevan? </a:t>
            </a:r>
            <a:endParaRPr lang="fi-FI" altLang="fi-FI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altLang="fi-FI" dirty="0">
                <a:ea typeface="Times New Roman" panose="02020603050405020304" pitchFamily="18" charset="0"/>
                <a:cs typeface="Arial" panose="020B0604020202020204" pitchFamily="34" charset="0"/>
              </a:rPr>
              <a:t>Kirjatkaa ajatuksianne.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381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Positiivisia vaikutuksia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altLang="fi-FI" dirty="0"/>
              <a:t>kontaktin ottamisen ja ihmissuhteiden luomisen </a:t>
            </a:r>
            <a:r>
              <a:rPr lang="fi-FI" altLang="fi-FI" b="1" dirty="0"/>
              <a:t>helppous</a:t>
            </a:r>
            <a:r>
              <a:rPr lang="fi-FI" altLang="fi-FI" dirty="0"/>
              <a:t> </a:t>
            </a:r>
          </a:p>
          <a:p>
            <a:r>
              <a:rPr lang="fi-FI" altLang="fi-FI" b="1" dirty="0"/>
              <a:t>anonyymiuden</a:t>
            </a:r>
            <a:r>
              <a:rPr lang="fi-FI" altLang="fi-FI" dirty="0"/>
              <a:t> mahdollistama vaikeiden asioiden käsittely ja avun hakeminen </a:t>
            </a:r>
          </a:p>
          <a:p>
            <a:r>
              <a:rPr lang="fi-FI" altLang="fi-FI" dirty="0"/>
              <a:t>kehityksen kannalta myönteiset, </a:t>
            </a:r>
            <a:r>
              <a:rPr lang="fi-FI" altLang="fi-FI" b="1" dirty="0"/>
              <a:t>merkitykselliset yhteisöt </a:t>
            </a:r>
          </a:p>
          <a:p>
            <a:r>
              <a:rPr lang="fi-FI" altLang="fi-FI" dirty="0"/>
              <a:t>kansainvälisyys</a:t>
            </a:r>
          </a:p>
          <a:p>
            <a:r>
              <a:rPr lang="fi-FI" altLang="fi-FI" dirty="0"/>
              <a:t>tiedon tuoreus </a:t>
            </a:r>
          </a:p>
          <a:p>
            <a:r>
              <a:rPr lang="fi-FI" altLang="fi-FI" dirty="0"/>
              <a:t>kriittisen arviointikyvyn kehittyminen </a:t>
            </a:r>
          </a:p>
          <a:p>
            <a:r>
              <a:rPr lang="fi-FI" altLang="fi-FI" dirty="0"/>
              <a:t>kommunikaatio- ja vuorovaikutustaitojen, kirjoitustaidon, materiaalin tuottamistaidon ja kielitaidon kehittyminen </a:t>
            </a:r>
          </a:p>
          <a:p>
            <a:r>
              <a:rPr lang="fi-FI" altLang="fi-FI" dirty="0"/>
              <a:t>uudenlaiset mahdollisuudet oppimiseen </a:t>
            </a:r>
          </a:p>
          <a:p>
            <a:r>
              <a:rPr lang="fi-FI" altLang="fi-FI" dirty="0"/>
              <a:t>lasten sosiaalisten suhteiden rikastuminen ja tasa-arvoisuus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413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Negatiivisia vaikutuksia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/>
              <a:buChar char="•"/>
              <a:defRPr/>
            </a:pPr>
            <a:r>
              <a:rPr lang="fi-FI" dirty="0"/>
              <a:t>identiteettiongelmat </a:t>
            </a:r>
          </a:p>
          <a:p>
            <a:pPr>
              <a:lnSpc>
                <a:spcPct val="80000"/>
              </a:lnSpc>
              <a:buFont typeface="Arial" pitchFamily="34"/>
              <a:buChar char="•"/>
              <a:defRPr/>
            </a:pPr>
            <a:r>
              <a:rPr lang="fi-FI" dirty="0"/>
              <a:t>kasvotusten tapahtuvasta sosiaalisesta vuorovaikutuksesta vetäytyminen </a:t>
            </a:r>
          </a:p>
          <a:p>
            <a:pPr>
              <a:lnSpc>
                <a:spcPct val="80000"/>
              </a:lnSpc>
              <a:buFont typeface="Arial" pitchFamily="34"/>
              <a:buChar char="•"/>
              <a:defRPr/>
            </a:pPr>
            <a:r>
              <a:rPr lang="fi-FI" dirty="0"/>
              <a:t>kehityksen kannalta </a:t>
            </a:r>
            <a:r>
              <a:rPr lang="fi-FI" b="1" dirty="0"/>
              <a:t>kielteiset</a:t>
            </a:r>
            <a:r>
              <a:rPr lang="fi-FI" dirty="0"/>
              <a:t>, haitalliset </a:t>
            </a:r>
            <a:r>
              <a:rPr lang="fi-FI" b="1" dirty="0"/>
              <a:t>yhteisöt</a:t>
            </a:r>
            <a:endParaRPr lang="fi-FI" dirty="0"/>
          </a:p>
          <a:p>
            <a:pPr>
              <a:lnSpc>
                <a:spcPct val="80000"/>
              </a:lnSpc>
              <a:buFont typeface="Arial" pitchFamily="34"/>
              <a:buChar char="•"/>
              <a:defRPr/>
            </a:pPr>
            <a:r>
              <a:rPr lang="fi-FI" dirty="0"/>
              <a:t>sensuroimattomuus </a:t>
            </a:r>
          </a:p>
          <a:p>
            <a:pPr>
              <a:lnSpc>
                <a:spcPct val="80000"/>
              </a:lnSpc>
              <a:buFont typeface="Arial" pitchFamily="34"/>
              <a:buChar char="•"/>
              <a:defRPr/>
            </a:pPr>
            <a:r>
              <a:rPr lang="fi-FI" dirty="0"/>
              <a:t>kehitykselle </a:t>
            </a:r>
            <a:r>
              <a:rPr lang="fi-FI" b="1" dirty="0"/>
              <a:t>vahingolliset aineistot </a:t>
            </a:r>
          </a:p>
          <a:p>
            <a:pPr>
              <a:lnSpc>
                <a:spcPct val="80000"/>
              </a:lnSpc>
              <a:buFont typeface="Arial" pitchFamily="34"/>
              <a:buChar char="•"/>
              <a:defRPr/>
            </a:pPr>
            <a:r>
              <a:rPr lang="fi-FI" dirty="0"/>
              <a:t>esteettömyys vahingollisiin sisältöihin </a:t>
            </a:r>
          </a:p>
          <a:p>
            <a:pPr>
              <a:lnSpc>
                <a:spcPct val="80000"/>
              </a:lnSpc>
              <a:buFont typeface="Arial" pitchFamily="34"/>
              <a:buChar char="•"/>
              <a:defRPr/>
            </a:pPr>
            <a:r>
              <a:rPr lang="fi-FI" dirty="0"/>
              <a:t>sosiaaliset ongelmat, liikunnan vähyys, fyysiset vaivat, lihominen, unihäiriöt, väsymys ja levottomuus </a:t>
            </a:r>
          </a:p>
          <a:p>
            <a:pPr>
              <a:lnSpc>
                <a:spcPct val="80000"/>
              </a:lnSpc>
              <a:buFont typeface="Arial" pitchFamily="34"/>
              <a:buChar char="•"/>
              <a:defRPr/>
            </a:pPr>
            <a:r>
              <a:rPr lang="fi-FI" dirty="0"/>
              <a:t>hallitsematon käyttö, netti</a:t>
            </a:r>
            <a:r>
              <a:rPr lang="fi-FI" b="1" dirty="0"/>
              <a:t>riippuvuus</a:t>
            </a:r>
            <a:r>
              <a:rPr lang="fi-FI" dirty="0"/>
              <a:t> </a:t>
            </a:r>
          </a:p>
          <a:p>
            <a:pPr>
              <a:lnSpc>
                <a:spcPct val="80000"/>
              </a:lnSpc>
              <a:buFont typeface="Arial" pitchFamily="34"/>
              <a:buChar char="•"/>
              <a:defRPr/>
            </a:pPr>
            <a:r>
              <a:rPr lang="fi-FI" dirty="0"/>
              <a:t>uusi ”kenttä” kiusaamiselle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329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peliriippuvuus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fi-FI" dirty="0"/>
              <a:t>lisätty kansainväliseen tautiluokitukseen</a:t>
            </a:r>
          </a:p>
          <a:p>
            <a:r>
              <a:rPr lang="fi-FI" altLang="fi-FI" dirty="0"/>
              <a:t>rahapeliongelma jaetaan vaikeusasteen mukaisesti pelihimoon ja rahapeliriippuvuuteen</a:t>
            </a:r>
          </a:p>
          <a:p>
            <a:r>
              <a:rPr lang="fi-FI" altLang="fi-FI" dirty="0"/>
              <a:t>Selvitä oppikirjan avulla niiden määritelmät.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930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Kotiteht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S. 159 </a:t>
            </a:r>
            <a:r>
              <a:rPr lang="fi-FI" dirty="0" err="1" smtClean="0"/>
              <a:t>teht</a:t>
            </a:r>
            <a:r>
              <a:rPr lang="fi-FI" dirty="0" smtClean="0"/>
              <a:t>. </a:t>
            </a:r>
            <a:r>
              <a:rPr lang="fi-FI" smtClean="0"/>
              <a:t>1, 2 ja 6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9963782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18</TotalTime>
  <Words>169</Words>
  <Application>Microsoft Office PowerPoint</Application>
  <PresentationFormat>Laajakuva</PresentationFormat>
  <Paragraphs>35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Pisara</vt:lpstr>
      <vt:lpstr>Te 2 kpl 11</vt:lpstr>
      <vt:lpstr>PowerPoint-esitys</vt:lpstr>
      <vt:lpstr>Kokemuksia internetin hyödyistä</vt:lpstr>
      <vt:lpstr>Internetin haitat</vt:lpstr>
      <vt:lpstr>Positiivisia vaikutuksia</vt:lpstr>
      <vt:lpstr>Negatiivisia vaikutuksia</vt:lpstr>
      <vt:lpstr>peliriippuvuus</vt:lpstr>
      <vt:lpstr>Kotiteht.</vt:lpstr>
    </vt:vector>
  </TitlesOfParts>
  <Company>Siikalatvan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2 kpl 11</dc:title>
  <dc:creator>Marja Valkama</dc:creator>
  <cp:lastModifiedBy>Marja Valkama</cp:lastModifiedBy>
  <cp:revision>7</cp:revision>
  <dcterms:created xsi:type="dcterms:W3CDTF">2023-05-12T08:40:45Z</dcterms:created>
  <dcterms:modified xsi:type="dcterms:W3CDTF">2023-05-17T10:00:49Z</dcterms:modified>
</cp:coreProperties>
</file>