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71" r:id="rId10"/>
    <p:sldId id="264" r:id="rId11"/>
    <p:sldId id="265" r:id="rId12"/>
    <p:sldId id="266" r:id="rId13"/>
    <p:sldId id="273" r:id="rId14"/>
    <p:sldId id="268" r:id="rId15"/>
    <p:sldId id="26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Reinikkala" initials="PR" lastIdx="9" clrIdx="0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E"/>
    <a:srgbClr val="E1E4DD"/>
    <a:srgbClr val="9DA796"/>
    <a:srgbClr val="D19866"/>
    <a:srgbClr val="222411"/>
    <a:srgbClr val="D1B239"/>
    <a:srgbClr val="E5F1EF"/>
    <a:srgbClr val="D5EDFC"/>
    <a:srgbClr val="54B8AC"/>
    <a:srgbClr val="52B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50B0F-C346-0838-C6C3-123F4FFF1192}" v="6" dt="2021-01-15T11:37:35.318"/>
    <p1510:client id="{9D7489E0-3279-5392-D03B-830BFB228C7F}" v="12" dt="2021-01-14T09:10:48.537"/>
    <p1510:client id="{C1A46B50-9326-68B0-831A-DD45AE131AD8}" v="566" dt="2021-01-15T11:25:41.813"/>
    <p1510:client id="{F2BCD530-3B37-28A3-BFD1-2E23F735CB90}" v="31" dt="2021-01-15T11:32:55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Orkovaara" userId="S::pirjo.orkovaara_gmail.com#ext#@sanoma.onmicrosoft.com::40f43856-3511-43a1-9884-86a3689dc2a9" providerId="AD" clId="Web-{F2BCD530-3B37-28A3-BFD1-2E23F735CB90}"/>
    <pc:docChg chg="modSld">
      <pc:chgData name="Pirjo Orkovaara" userId="S::pirjo.orkovaara_gmail.com#ext#@sanoma.onmicrosoft.com::40f43856-3511-43a1-9884-86a3689dc2a9" providerId="AD" clId="Web-{F2BCD530-3B37-28A3-BFD1-2E23F735CB90}" dt="2021-01-15T11:32:55.400" v="21" actId="1076"/>
      <pc:docMkLst>
        <pc:docMk/>
      </pc:docMkLst>
      <pc:sldChg chg="addSp modSp">
        <pc:chgData name="Pirjo Orkovaara" userId="S::pirjo.orkovaara_gmail.com#ext#@sanoma.onmicrosoft.com::40f43856-3511-43a1-9884-86a3689dc2a9" providerId="AD" clId="Web-{F2BCD530-3B37-28A3-BFD1-2E23F735CB90}" dt="2021-01-15T11:32:55.400" v="21" actId="1076"/>
        <pc:sldMkLst>
          <pc:docMk/>
          <pc:sldMk cId="3230839981" sldId="268"/>
        </pc:sldMkLst>
        <pc:spChg chg="mod">
          <ac:chgData name="Pirjo Orkovaara" userId="S::pirjo.orkovaara_gmail.com#ext#@sanoma.onmicrosoft.com::40f43856-3511-43a1-9884-86a3689dc2a9" providerId="AD" clId="Web-{F2BCD530-3B37-28A3-BFD1-2E23F735CB90}" dt="2021-01-15T11:32:55.400" v="21" actId="1076"/>
          <ac:spMkLst>
            <pc:docMk/>
            <pc:sldMk cId="3230839981" sldId="268"/>
            <ac:spMk id="2" creationId="{5E49557A-1737-4E66-A564-0E8929986989}"/>
          </ac:spMkLst>
        </pc:spChg>
        <pc:spChg chg="add mod">
          <ac:chgData name="Pirjo Orkovaara" userId="S::pirjo.orkovaara_gmail.com#ext#@sanoma.onmicrosoft.com::40f43856-3511-43a1-9884-86a3689dc2a9" providerId="AD" clId="Web-{F2BCD530-3B37-28A3-BFD1-2E23F735CB90}" dt="2021-01-15T11:30:43.961" v="14" actId="20577"/>
          <ac:spMkLst>
            <pc:docMk/>
            <pc:sldMk cId="3230839981" sldId="268"/>
            <ac:spMk id="6" creationId="{34AA1D5A-66DC-4FD0-B48C-31D1997942AE}"/>
          </ac:spMkLst>
        </pc:spChg>
        <pc:picChg chg="add">
          <ac:chgData name="Pirjo Orkovaara" userId="S::pirjo.orkovaara_gmail.com#ext#@sanoma.onmicrosoft.com::40f43856-3511-43a1-9884-86a3689dc2a9" providerId="AD" clId="Web-{F2BCD530-3B37-28A3-BFD1-2E23F735CB90}" dt="2021-01-15T11:27:59.457" v="2"/>
          <ac:picMkLst>
            <pc:docMk/>
            <pc:sldMk cId="3230839981" sldId="268"/>
            <ac:picMk id="3" creationId="{8B0DB202-D2AA-45EE-8468-6378062FFDF6}"/>
          </ac:picMkLst>
        </pc:picChg>
        <pc:picChg chg="add">
          <ac:chgData name="Pirjo Orkovaara" userId="S::pirjo.orkovaara_gmail.com#ext#@sanoma.onmicrosoft.com::40f43856-3511-43a1-9884-86a3689dc2a9" providerId="AD" clId="Web-{F2BCD530-3B37-28A3-BFD1-2E23F735CB90}" dt="2021-01-15T11:27:59.473" v="3"/>
          <ac:picMkLst>
            <pc:docMk/>
            <pc:sldMk cId="3230839981" sldId="268"/>
            <ac:picMk id="5" creationId="{45D69CE4-C014-4A4A-82FA-5C1FB9EC57EB}"/>
          </ac:picMkLst>
        </pc:picChg>
        <pc:picChg chg="mod">
          <ac:chgData name="Pirjo Orkovaara" userId="S::pirjo.orkovaara_gmail.com#ext#@sanoma.onmicrosoft.com::40f43856-3511-43a1-9884-86a3689dc2a9" providerId="AD" clId="Web-{F2BCD530-3B37-28A3-BFD1-2E23F735CB90}" dt="2021-01-15T11:27:43.692" v="1" actId="14100"/>
          <ac:picMkLst>
            <pc:docMk/>
            <pc:sldMk cId="3230839981" sldId="268"/>
            <ac:picMk id="18" creationId="{90514235-A41C-459B-B72D-D4B0A5099622}"/>
          </ac:picMkLst>
        </pc:picChg>
      </pc:sldChg>
    </pc:docChg>
  </pc:docChgLst>
  <pc:docChgLst>
    <pc:chgData name="Paula Reinikkala" userId="S::paula.reinikkala_kolumbus.fi#ext#@sanoma.onmicrosoft.com::74617740-c4c6-4708-b4d0-021b7f4c02f6" providerId="AD" clId="Web-{9D7489E0-3279-5392-D03B-830BFB228C7F}"/>
    <pc:docChg chg="">
      <pc:chgData name="Paula Reinikkala" userId="S::paula.reinikkala_kolumbus.fi#ext#@sanoma.onmicrosoft.com::74617740-c4c6-4708-b4d0-021b7f4c02f6" providerId="AD" clId="Web-{9D7489E0-3279-5392-D03B-830BFB228C7F}" dt="2021-01-14T09:10:48.537" v="11"/>
      <pc:docMkLst>
        <pc:docMk/>
      </pc:docMkLst>
      <pc:sldChg chg="addCm modCm">
        <pc:chgData name="Paula Reinikkala" userId="S::paula.reinikkala_kolumbus.fi#ext#@sanoma.onmicrosoft.com::74617740-c4c6-4708-b4d0-021b7f4c02f6" providerId="AD" clId="Web-{9D7489E0-3279-5392-D03B-830BFB228C7F}" dt="2021-01-14T09:08:38.442" v="10"/>
        <pc:sldMkLst>
          <pc:docMk/>
          <pc:sldMk cId="3772759402" sldId="256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1:45.044" v="1"/>
        <pc:sldMkLst>
          <pc:docMk/>
          <pc:sldMk cId="3143103860" sldId="257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2:22.435" v="2"/>
        <pc:sldMkLst>
          <pc:docMk/>
          <pc:sldMk cId="838162191" sldId="258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2:46.045" v="3"/>
        <pc:sldMkLst>
          <pc:docMk/>
          <pc:sldMk cId="933926158" sldId="260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3:38.015" v="4"/>
        <pc:sldMkLst>
          <pc:docMk/>
          <pc:sldMk cId="1436773166" sldId="262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4:14.484" v="5"/>
        <pc:sldMkLst>
          <pc:docMk/>
          <pc:sldMk cId="611492940" sldId="263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5:00.688" v="6"/>
        <pc:sldMkLst>
          <pc:docMk/>
          <pc:sldMk cId="3874187785" sldId="264"/>
        </pc:sldMkLst>
      </pc:sldChg>
      <pc:sldChg chg="addCm">
        <pc:chgData name="Paula Reinikkala" userId="S::paula.reinikkala_kolumbus.fi#ext#@sanoma.onmicrosoft.com::74617740-c4c6-4708-b4d0-021b7f4c02f6" providerId="AD" clId="Web-{9D7489E0-3279-5392-D03B-830BFB228C7F}" dt="2021-01-14T09:05:23.516" v="7"/>
        <pc:sldMkLst>
          <pc:docMk/>
          <pc:sldMk cId="2727695806" sldId="265"/>
        </pc:sldMkLst>
      </pc:sldChg>
      <pc:sldChg chg="addCm modCm">
        <pc:chgData name="Paula Reinikkala" userId="S::paula.reinikkala_kolumbus.fi#ext#@sanoma.onmicrosoft.com::74617740-c4c6-4708-b4d0-021b7f4c02f6" providerId="AD" clId="Web-{9D7489E0-3279-5392-D03B-830BFB228C7F}" dt="2021-01-14T09:10:48.537" v="11"/>
        <pc:sldMkLst>
          <pc:docMk/>
          <pc:sldMk cId="82788059" sldId="266"/>
        </pc:sldMkLst>
      </pc:sldChg>
    </pc:docChg>
  </pc:docChgLst>
  <pc:docChgLst>
    <pc:chgData name="Pirjo Orkovaara" userId="S::pirjo.orkovaara_gmail.com#ext#@sanoma.onmicrosoft.com::40f43856-3511-43a1-9884-86a3689dc2a9" providerId="AD" clId="Web-{93650B0F-C346-0838-C6C3-123F4FFF1192}"/>
    <pc:docChg chg="delSld modSld">
      <pc:chgData name="Pirjo Orkovaara" userId="S::pirjo.orkovaara_gmail.com#ext#@sanoma.onmicrosoft.com::40f43856-3511-43a1-9884-86a3689dc2a9" providerId="AD" clId="Web-{93650B0F-C346-0838-C6C3-123F4FFF1192}" dt="2021-01-15T11:37:35.318" v="3" actId="14100"/>
      <pc:docMkLst>
        <pc:docMk/>
      </pc:docMkLst>
      <pc:sldChg chg="del">
        <pc:chgData name="Pirjo Orkovaara" userId="S::pirjo.orkovaara_gmail.com#ext#@sanoma.onmicrosoft.com::40f43856-3511-43a1-9884-86a3689dc2a9" providerId="AD" clId="Web-{93650B0F-C346-0838-C6C3-123F4FFF1192}" dt="2021-01-15T11:34:06.119" v="0"/>
        <pc:sldMkLst>
          <pc:docMk/>
          <pc:sldMk cId="838162191" sldId="258"/>
        </pc:sldMkLst>
      </pc:sldChg>
      <pc:sldChg chg="delCm">
        <pc:chgData name="Pirjo Orkovaara" userId="S::pirjo.orkovaara_gmail.com#ext#@sanoma.onmicrosoft.com::40f43856-3511-43a1-9884-86a3689dc2a9" providerId="AD" clId="Web-{93650B0F-C346-0838-C6C3-123F4FFF1192}" dt="2021-01-15T11:35:16.841" v="1"/>
        <pc:sldMkLst>
          <pc:docMk/>
          <pc:sldMk cId="3874187785" sldId="264"/>
        </pc:sldMkLst>
      </pc:sldChg>
      <pc:sldChg chg="modSp">
        <pc:chgData name="Pirjo Orkovaara" userId="S::pirjo.orkovaara_gmail.com#ext#@sanoma.onmicrosoft.com::40f43856-3511-43a1-9884-86a3689dc2a9" providerId="AD" clId="Web-{93650B0F-C346-0838-C6C3-123F4FFF1192}" dt="2021-01-15T11:37:35.318" v="3" actId="14100"/>
        <pc:sldMkLst>
          <pc:docMk/>
          <pc:sldMk cId="1940362680" sldId="269"/>
        </pc:sldMkLst>
        <pc:spChg chg="mod">
          <ac:chgData name="Pirjo Orkovaara" userId="S::pirjo.orkovaara_gmail.com#ext#@sanoma.onmicrosoft.com::40f43856-3511-43a1-9884-86a3689dc2a9" providerId="AD" clId="Web-{93650B0F-C346-0838-C6C3-123F4FFF1192}" dt="2021-01-15T11:37:35.318" v="3" actId="14100"/>
          <ac:spMkLst>
            <pc:docMk/>
            <pc:sldMk cId="1940362680" sldId="269"/>
            <ac:spMk id="9" creationId="{DD88D15B-80C7-45B3-B9BE-825A71382E3A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C1A46B50-9326-68B0-831A-DD45AE131AD8}"/>
    <pc:docChg chg="addSld delSld modSld">
      <pc:chgData name="Pirjo Orkovaara" userId="S::pirjo.orkovaara_gmail.com#ext#@sanoma.onmicrosoft.com::40f43856-3511-43a1-9884-86a3689dc2a9" providerId="AD" clId="Web-{C1A46B50-9326-68B0-831A-DD45AE131AD8}" dt="2021-01-15T11:25:38.954" v="418" actId="20577"/>
      <pc:docMkLst>
        <pc:docMk/>
      </pc:docMkLst>
      <pc:sldChg chg="addSp delSp delCm">
        <pc:chgData name="Pirjo Orkovaara" userId="S::pirjo.orkovaara_gmail.com#ext#@sanoma.onmicrosoft.com::40f43856-3511-43a1-9884-86a3689dc2a9" providerId="AD" clId="Web-{C1A46B50-9326-68B0-831A-DD45AE131AD8}" dt="2021-01-15T10:18:58.838" v="21"/>
        <pc:sldMkLst>
          <pc:docMk/>
          <pc:sldMk cId="3772759402" sldId="256"/>
        </pc:sldMkLst>
        <pc:picChg chg="add">
          <ac:chgData name="Pirjo Orkovaara" userId="S::pirjo.orkovaara_gmail.com#ext#@sanoma.onmicrosoft.com::40f43856-3511-43a1-9884-86a3689dc2a9" providerId="AD" clId="Web-{C1A46B50-9326-68B0-831A-DD45AE131AD8}" dt="2021-01-15T10:18:48.212" v="18"/>
          <ac:picMkLst>
            <pc:docMk/>
            <pc:sldMk cId="3772759402" sldId="256"/>
            <ac:picMk id="2" creationId="{A6F4D79A-9CA2-4C30-BCF0-C0BBF5E58E5D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18:48.228" v="19"/>
          <ac:picMkLst>
            <pc:docMk/>
            <pc:sldMk cId="3772759402" sldId="256"/>
            <ac:picMk id="3" creationId="{1C499B6F-4994-4FBB-8EDB-E536E3271C75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8:53.213" v="20"/>
          <ac:picMkLst>
            <pc:docMk/>
            <pc:sldMk cId="3772759402" sldId="256"/>
            <ac:picMk id="15" creationId="{F00C852C-6E90-4152-9DBF-AE9968C9C924}"/>
          </ac:picMkLst>
        </pc:picChg>
      </pc:sldChg>
      <pc:sldChg chg="addSp delSp delCm">
        <pc:chgData name="Pirjo Orkovaara" userId="S::pirjo.orkovaara_gmail.com#ext#@sanoma.onmicrosoft.com::40f43856-3511-43a1-9884-86a3689dc2a9" providerId="AD" clId="Web-{C1A46B50-9326-68B0-831A-DD45AE131AD8}" dt="2021-01-15T10:19:18.089" v="26"/>
        <pc:sldMkLst>
          <pc:docMk/>
          <pc:sldMk cId="3143103860" sldId="257"/>
        </pc:sldMkLst>
        <pc:picChg chg="add">
          <ac:chgData name="Pirjo Orkovaara" userId="S::pirjo.orkovaara_gmail.com#ext#@sanoma.onmicrosoft.com::40f43856-3511-43a1-9884-86a3689dc2a9" providerId="AD" clId="Web-{C1A46B50-9326-68B0-831A-DD45AE131AD8}" dt="2021-01-15T10:19:18.074" v="25"/>
          <ac:picMkLst>
            <pc:docMk/>
            <pc:sldMk cId="3143103860" sldId="257"/>
            <ac:picMk id="2" creationId="{E320B2D6-EA91-4FA8-AB78-C9027B7DD621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19:18.089" v="26"/>
          <ac:picMkLst>
            <pc:docMk/>
            <pc:sldMk cId="3143103860" sldId="257"/>
            <ac:picMk id="3" creationId="{C27CEDA8-22FB-4028-8E89-84C4660F05B3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9:14.292" v="24"/>
          <ac:picMkLst>
            <pc:docMk/>
            <pc:sldMk cId="3143103860" sldId="257"/>
            <ac:picMk id="11" creationId="{30539277-BF0A-454F-A513-BDBC724DF4EC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9:12.511" v="23"/>
          <ac:picMkLst>
            <pc:docMk/>
            <pc:sldMk cId="3143103860" sldId="257"/>
            <ac:picMk id="13" creationId="{05A6277B-4ABC-4A69-97F3-BA139986FAFF}"/>
          </ac:picMkLst>
        </pc:picChg>
      </pc:sldChg>
      <pc:sldChg chg="addSp delSp delCm">
        <pc:chgData name="Pirjo Orkovaara" userId="S::pirjo.orkovaara_gmail.com#ext#@sanoma.onmicrosoft.com::40f43856-3511-43a1-9884-86a3689dc2a9" providerId="AD" clId="Web-{C1A46B50-9326-68B0-831A-DD45AE131AD8}" dt="2021-01-15T10:19:56.998" v="31"/>
        <pc:sldMkLst>
          <pc:docMk/>
          <pc:sldMk cId="838162191" sldId="258"/>
        </pc:sldMkLst>
        <pc:picChg chg="add">
          <ac:chgData name="Pirjo Orkovaara" userId="S::pirjo.orkovaara_gmail.com#ext#@sanoma.onmicrosoft.com::40f43856-3511-43a1-9884-86a3689dc2a9" providerId="AD" clId="Web-{C1A46B50-9326-68B0-831A-DD45AE131AD8}" dt="2021-01-15T10:19:56.998" v="30"/>
          <ac:picMkLst>
            <pc:docMk/>
            <pc:sldMk cId="838162191" sldId="258"/>
            <ac:picMk id="4" creationId="{AB108241-DA26-48A3-84F7-7B4C00B23213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19:56.998" v="31"/>
          <ac:picMkLst>
            <pc:docMk/>
            <pc:sldMk cId="838162191" sldId="258"/>
            <ac:picMk id="7" creationId="{F274AD4F-E365-4C02-BB3D-E875D08895D7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9:55.232" v="29"/>
          <ac:picMkLst>
            <pc:docMk/>
            <pc:sldMk cId="838162191" sldId="258"/>
            <ac:picMk id="11" creationId="{E32CC01E-EDC8-4927-9DBE-0927D021175F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9:55.232" v="28"/>
          <ac:picMkLst>
            <pc:docMk/>
            <pc:sldMk cId="838162191" sldId="258"/>
            <ac:picMk id="13" creationId="{07147698-50EB-4CAE-ABBC-14B89C2F4E80}"/>
          </ac:picMkLst>
        </pc:picChg>
      </pc:sldChg>
      <pc:sldChg chg="modSp delCm">
        <pc:chgData name="Pirjo Orkovaara" userId="S::pirjo.orkovaara_gmail.com#ext#@sanoma.onmicrosoft.com::40f43856-3511-43a1-9884-86a3689dc2a9" providerId="AD" clId="Web-{C1A46B50-9326-68B0-831A-DD45AE131AD8}" dt="2021-01-15T10:20:31.859" v="35"/>
        <pc:sldMkLst>
          <pc:docMk/>
          <pc:sldMk cId="933926158" sldId="260"/>
        </pc:sldMkLst>
        <pc:spChg chg="mod">
          <ac:chgData name="Pirjo Orkovaara" userId="S::pirjo.orkovaara_gmail.com#ext#@sanoma.onmicrosoft.com::40f43856-3511-43a1-9884-86a3689dc2a9" providerId="AD" clId="Web-{C1A46B50-9326-68B0-831A-DD45AE131AD8}" dt="2021-01-15T10:20:15.187" v="33" actId="1076"/>
          <ac:spMkLst>
            <pc:docMk/>
            <pc:sldMk cId="933926158" sldId="260"/>
            <ac:spMk id="5" creationId="{190DD513-845E-4BFA-825F-F155A118B0B1}"/>
          </ac:spMkLst>
        </pc:spChg>
        <pc:spChg chg="mod">
          <ac:chgData name="Pirjo Orkovaara" userId="S::pirjo.orkovaara_gmail.com#ext#@sanoma.onmicrosoft.com::40f43856-3511-43a1-9884-86a3689dc2a9" providerId="AD" clId="Web-{C1A46B50-9326-68B0-831A-DD45AE131AD8}" dt="2021-01-15T10:20:26.437" v="34" actId="1076"/>
          <ac:spMkLst>
            <pc:docMk/>
            <pc:sldMk cId="933926158" sldId="260"/>
            <ac:spMk id="6" creationId="{531C904E-FA64-4D70-8F92-C6D5A44FD212}"/>
          </ac:spMkLst>
        </pc:spChg>
        <pc:picChg chg="mod">
          <ac:chgData name="Pirjo Orkovaara" userId="S::pirjo.orkovaara_gmail.com#ext#@sanoma.onmicrosoft.com::40f43856-3511-43a1-9884-86a3689dc2a9" providerId="AD" clId="Web-{C1A46B50-9326-68B0-831A-DD45AE131AD8}" dt="2021-01-15T10:20:12.077" v="32" actId="1076"/>
          <ac:picMkLst>
            <pc:docMk/>
            <pc:sldMk cId="933926158" sldId="260"/>
            <ac:picMk id="9" creationId="{57B0B18F-873E-4556-9341-8B41CF3D88FE}"/>
          </ac:picMkLst>
        </pc:picChg>
      </pc:sldChg>
      <pc:sldChg chg="addSp delSp">
        <pc:chgData name="Pirjo Orkovaara" userId="S::pirjo.orkovaara_gmail.com#ext#@sanoma.onmicrosoft.com::40f43856-3511-43a1-9884-86a3689dc2a9" providerId="AD" clId="Web-{C1A46B50-9326-68B0-831A-DD45AE131AD8}" dt="2021-01-15T10:20:49.314" v="39"/>
        <pc:sldMkLst>
          <pc:docMk/>
          <pc:sldMk cId="3504141276" sldId="261"/>
        </pc:sldMkLst>
        <pc:picChg chg="add">
          <ac:chgData name="Pirjo Orkovaara" userId="S::pirjo.orkovaara_gmail.com#ext#@sanoma.onmicrosoft.com::40f43856-3511-43a1-9884-86a3689dc2a9" providerId="AD" clId="Web-{C1A46B50-9326-68B0-831A-DD45AE131AD8}" dt="2021-01-15T10:20:49.298" v="38"/>
          <ac:picMkLst>
            <pc:docMk/>
            <pc:sldMk cId="3504141276" sldId="261"/>
            <ac:picMk id="2" creationId="{EC34948E-93BC-4838-96EC-451DC957D5D2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20:49.314" v="39"/>
          <ac:picMkLst>
            <pc:docMk/>
            <pc:sldMk cId="3504141276" sldId="261"/>
            <ac:picMk id="4" creationId="{1DA596BE-757E-4433-9C9D-9276CE5FF890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0:46.939" v="37"/>
          <ac:picMkLst>
            <pc:docMk/>
            <pc:sldMk cId="3504141276" sldId="261"/>
            <ac:picMk id="9" creationId="{FD02C4F1-4B05-4A0A-B67B-0C406384CEE5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0:44.345" v="36"/>
          <ac:picMkLst>
            <pc:docMk/>
            <pc:sldMk cId="3504141276" sldId="261"/>
            <ac:picMk id="13" creationId="{ADD5FFAF-25D5-41C0-9872-FCD10CEECD10}"/>
          </ac:picMkLst>
        </pc:picChg>
      </pc:sldChg>
      <pc:sldChg chg="addSp delSp">
        <pc:chgData name="Pirjo Orkovaara" userId="S::pirjo.orkovaara_gmail.com#ext#@sanoma.onmicrosoft.com::40f43856-3511-43a1-9884-86a3689dc2a9" providerId="AD" clId="Web-{C1A46B50-9326-68B0-831A-DD45AE131AD8}" dt="2021-01-15T10:21:05.768" v="43"/>
        <pc:sldMkLst>
          <pc:docMk/>
          <pc:sldMk cId="1436773166" sldId="262"/>
        </pc:sldMkLst>
        <pc:picChg chg="add">
          <ac:chgData name="Pirjo Orkovaara" userId="S::pirjo.orkovaara_gmail.com#ext#@sanoma.onmicrosoft.com::40f43856-3511-43a1-9884-86a3689dc2a9" providerId="AD" clId="Web-{C1A46B50-9326-68B0-831A-DD45AE131AD8}" dt="2021-01-15T10:21:05.768" v="42"/>
          <ac:picMkLst>
            <pc:docMk/>
            <pc:sldMk cId="1436773166" sldId="262"/>
            <ac:picMk id="2" creationId="{3D526FD8-E8E4-4317-95EB-A0AD4E2D694F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1:03.768" v="41"/>
          <ac:picMkLst>
            <pc:docMk/>
            <pc:sldMk cId="1436773166" sldId="262"/>
            <ac:picMk id="4" creationId="{73C2DA18-79F6-4551-B244-1FB0E7B6D4CB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1:03.768" v="40"/>
          <ac:picMkLst>
            <pc:docMk/>
            <pc:sldMk cId="1436773166" sldId="262"/>
            <ac:picMk id="5" creationId="{68D25D9D-8F07-439C-B849-7DC335F1E733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21:05.768" v="43"/>
          <ac:picMkLst>
            <pc:docMk/>
            <pc:sldMk cId="1436773166" sldId="262"/>
            <ac:picMk id="8" creationId="{EA8008AC-F3AC-4F51-867F-7BA2E0FDA4EB}"/>
          </ac:picMkLst>
        </pc:picChg>
      </pc:sldChg>
      <pc:sldChg chg="addSp delSp del">
        <pc:chgData name="Pirjo Orkovaara" userId="S::pirjo.orkovaara_gmail.com#ext#@sanoma.onmicrosoft.com::40f43856-3511-43a1-9884-86a3689dc2a9" providerId="AD" clId="Web-{C1A46B50-9326-68B0-831A-DD45AE131AD8}" dt="2021-01-15T10:27:52.277" v="52"/>
        <pc:sldMkLst>
          <pc:docMk/>
          <pc:sldMk cId="611492940" sldId="263"/>
        </pc:sldMkLst>
        <pc:picChg chg="add">
          <ac:chgData name="Pirjo Orkovaara" userId="S::pirjo.orkovaara_gmail.com#ext#@sanoma.onmicrosoft.com::40f43856-3511-43a1-9884-86a3689dc2a9" providerId="AD" clId="Web-{C1A46B50-9326-68B0-831A-DD45AE131AD8}" dt="2021-01-15T10:18:30.711" v="16"/>
          <ac:picMkLst>
            <pc:docMk/>
            <pc:sldMk cId="611492940" sldId="263"/>
            <ac:picMk id="3" creationId="{D38827FD-E798-4D5F-88C8-752E67B0B7C8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18:30.711" v="17"/>
          <ac:picMkLst>
            <pc:docMk/>
            <pc:sldMk cId="611492940" sldId="263"/>
            <ac:picMk id="5" creationId="{496B9682-5EC7-448A-A7F4-C340D28BCE56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8:30.680" v="15"/>
          <ac:picMkLst>
            <pc:docMk/>
            <pc:sldMk cId="611492940" sldId="263"/>
            <ac:picMk id="10" creationId="{4D46B267-8054-499F-A9D7-BDCACF1A22CA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8:30.649" v="14"/>
          <ac:picMkLst>
            <pc:docMk/>
            <pc:sldMk cId="611492940" sldId="263"/>
            <ac:picMk id="11" creationId="{95C5CBD5-79D9-45B1-A409-84E8399E7866}"/>
          </ac:picMkLst>
        </pc:picChg>
      </pc:sldChg>
      <pc:sldChg chg="addSp delSp modSp">
        <pc:chgData name="Pirjo Orkovaara" userId="S::pirjo.orkovaara_gmail.com#ext#@sanoma.onmicrosoft.com::40f43856-3511-43a1-9884-86a3689dc2a9" providerId="AD" clId="Web-{C1A46B50-9326-68B0-831A-DD45AE131AD8}" dt="2021-01-15T10:18:16.398" v="13" actId="1076"/>
        <pc:sldMkLst>
          <pc:docMk/>
          <pc:sldMk cId="3874187785" sldId="264"/>
        </pc:sldMkLst>
        <pc:picChg chg="add mod">
          <ac:chgData name="Pirjo Orkovaara" userId="S::pirjo.orkovaara_gmail.com#ext#@sanoma.onmicrosoft.com::40f43856-3511-43a1-9884-86a3689dc2a9" providerId="AD" clId="Web-{C1A46B50-9326-68B0-831A-DD45AE131AD8}" dt="2021-01-15T10:18:16.398" v="12" actId="1076"/>
          <ac:picMkLst>
            <pc:docMk/>
            <pc:sldMk cId="3874187785" sldId="264"/>
            <ac:picMk id="2" creationId="{BBA21B0D-545E-43F1-AD81-134011965B72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0:18:16.398" v="13" actId="1076"/>
          <ac:picMkLst>
            <pc:docMk/>
            <pc:sldMk cId="3874187785" sldId="264"/>
            <ac:picMk id="3" creationId="{A2CDD03E-5156-4447-903F-4E124C0B763D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7:55.287" v="8"/>
          <ac:picMkLst>
            <pc:docMk/>
            <pc:sldMk cId="3874187785" sldId="264"/>
            <ac:picMk id="4" creationId="{42C1A8C3-85C1-4722-A0EE-014D882775E4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7:59.303" v="9"/>
          <ac:picMkLst>
            <pc:docMk/>
            <pc:sldMk cId="3874187785" sldId="264"/>
            <ac:picMk id="6" creationId="{E7FC6F1C-AB77-489D-824F-5CA7F79850FD}"/>
          </ac:picMkLst>
        </pc:picChg>
      </pc:sldChg>
      <pc:sldChg chg="addSp delSp modSp delCm">
        <pc:chgData name="Pirjo Orkovaara" userId="S::pirjo.orkovaara_gmail.com#ext#@sanoma.onmicrosoft.com::40f43856-3511-43a1-9884-86a3689dc2a9" providerId="AD" clId="Web-{C1A46B50-9326-68B0-831A-DD45AE131AD8}" dt="2021-01-15T10:17:29.255" v="7" actId="1076"/>
        <pc:sldMkLst>
          <pc:docMk/>
          <pc:sldMk cId="2727695806" sldId="265"/>
        </pc:sldMkLst>
        <pc:spChg chg="mod">
          <ac:chgData name="Pirjo Orkovaara" userId="S::pirjo.orkovaara_gmail.com#ext#@sanoma.onmicrosoft.com::40f43856-3511-43a1-9884-86a3689dc2a9" providerId="AD" clId="Web-{C1A46B50-9326-68B0-831A-DD45AE131AD8}" dt="2021-01-15T10:17:23.301" v="6" actId="1076"/>
          <ac:spMkLst>
            <pc:docMk/>
            <pc:sldMk cId="2727695806" sldId="265"/>
            <ac:spMk id="6" creationId="{F978080B-5048-49EC-A347-8B7A58F8F3C7}"/>
          </ac:spMkLst>
        </pc:spChg>
        <pc:picChg chg="add mod">
          <ac:chgData name="Pirjo Orkovaara" userId="S::pirjo.orkovaara_gmail.com#ext#@sanoma.onmicrosoft.com::40f43856-3511-43a1-9884-86a3689dc2a9" providerId="AD" clId="Web-{C1A46B50-9326-68B0-831A-DD45AE131AD8}" dt="2021-01-15T10:17:29.255" v="7" actId="1076"/>
          <ac:picMkLst>
            <pc:docMk/>
            <pc:sldMk cId="2727695806" sldId="265"/>
            <ac:picMk id="2" creationId="{6DCCF925-8068-4865-B069-99EAA9618C62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16:36.829" v="3"/>
          <ac:picMkLst>
            <pc:docMk/>
            <pc:sldMk cId="2727695806" sldId="265"/>
            <ac:picMk id="3" creationId="{CA4DAA22-620E-4A58-B9CA-3563524DF74E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6:34.767" v="1"/>
          <ac:picMkLst>
            <pc:docMk/>
            <pc:sldMk cId="2727695806" sldId="265"/>
            <ac:picMk id="8" creationId="{A57D4A15-E76A-4218-A6BF-B2F359A1EC46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16:33.110" v="0"/>
          <ac:picMkLst>
            <pc:docMk/>
            <pc:sldMk cId="2727695806" sldId="265"/>
            <ac:picMk id="9" creationId="{0007802D-6DE1-46E2-A302-6C6D5CC49B17}"/>
          </ac:picMkLst>
        </pc:picChg>
      </pc:sldChg>
      <pc:sldChg chg="addSp delSp modSp delCm">
        <pc:chgData name="Pirjo Orkovaara" userId="S::pirjo.orkovaara_gmail.com#ext#@sanoma.onmicrosoft.com::40f43856-3511-43a1-9884-86a3689dc2a9" providerId="AD" clId="Web-{C1A46B50-9326-68B0-831A-DD45AE131AD8}" dt="2021-01-15T11:01:29.111" v="180" actId="14100"/>
        <pc:sldMkLst>
          <pc:docMk/>
          <pc:sldMk cId="82788059" sldId="266"/>
        </pc:sldMkLst>
        <pc:spChg chg="add del mod">
          <ac:chgData name="Pirjo Orkovaara" userId="S::pirjo.orkovaara_gmail.com#ext#@sanoma.onmicrosoft.com::40f43856-3511-43a1-9884-86a3689dc2a9" providerId="AD" clId="Web-{C1A46B50-9326-68B0-831A-DD45AE131AD8}" dt="2021-01-15T10:54:04.743" v="113"/>
          <ac:spMkLst>
            <pc:docMk/>
            <pc:sldMk cId="82788059" sldId="266"/>
            <ac:spMk id="2" creationId="{CC59F2D3-4B5B-4DC6-ACBD-4545BE9F8CD7}"/>
          </ac:spMkLst>
        </pc:spChg>
        <pc:spChg chg="add del mod">
          <ac:chgData name="Pirjo Orkovaara" userId="S::pirjo.orkovaara_gmail.com#ext#@sanoma.onmicrosoft.com::40f43856-3511-43a1-9884-86a3689dc2a9" providerId="AD" clId="Web-{C1A46B50-9326-68B0-831A-DD45AE131AD8}" dt="2021-01-15T11:00:08.219" v="162" actId="20577"/>
          <ac:spMkLst>
            <pc:docMk/>
            <pc:sldMk cId="82788059" sldId="266"/>
            <ac:spMk id="9" creationId="{82D6FEF3-2B80-4F81-9A70-29E4D29F0AAA}"/>
          </ac:spMkLst>
        </pc:spChg>
        <pc:spChg chg="add mod">
          <ac:chgData name="Pirjo Orkovaara" userId="S::pirjo.orkovaara_gmail.com#ext#@sanoma.onmicrosoft.com::40f43856-3511-43a1-9884-86a3689dc2a9" providerId="AD" clId="Web-{C1A46B50-9326-68B0-831A-DD45AE131AD8}" dt="2021-01-15T11:01:29.111" v="180" actId="14100"/>
          <ac:spMkLst>
            <pc:docMk/>
            <pc:sldMk cId="82788059" sldId="266"/>
            <ac:spMk id="50" creationId="{BDFB315B-A595-4EE7-B65A-4F5DE8A758EE}"/>
          </ac:spMkLst>
        </pc:spChg>
        <pc:graphicFrameChg chg="add del">
          <ac:chgData name="Pirjo Orkovaara" userId="S::pirjo.orkovaara_gmail.com#ext#@sanoma.onmicrosoft.com::40f43856-3511-43a1-9884-86a3689dc2a9" providerId="AD" clId="Web-{C1A46B50-9326-68B0-831A-DD45AE131AD8}" dt="2021-01-15T10:57:33.169" v="151"/>
          <ac:graphicFrameMkLst>
            <pc:docMk/>
            <pc:sldMk cId="82788059" sldId="266"/>
            <ac:graphicFrameMk id="17" creationId="{4960AFC5-E473-4921-A7BD-CA0A3141F7A6}"/>
          </ac:graphicFrameMkLst>
        </pc:graphicFrameChg>
        <pc:graphicFrameChg chg="add del mod">
          <ac:chgData name="Pirjo Orkovaara" userId="S::pirjo.orkovaara_gmail.com#ext#@sanoma.onmicrosoft.com::40f43856-3511-43a1-9884-86a3689dc2a9" providerId="AD" clId="Web-{C1A46B50-9326-68B0-831A-DD45AE131AD8}" dt="2021-01-15T10:58:41.076" v="155"/>
          <ac:graphicFrameMkLst>
            <pc:docMk/>
            <pc:sldMk cId="82788059" sldId="266"/>
            <ac:graphicFrameMk id="18" creationId="{DAD6DBBD-E7AE-4456-B4E6-57A6B70C62C9}"/>
          </ac:graphicFrameMkLst>
        </pc:graphicFrameChg>
        <pc:picChg chg="add del">
          <ac:chgData name="Pirjo Orkovaara" userId="S::pirjo.orkovaara_gmail.com#ext#@sanoma.onmicrosoft.com::40f43856-3511-43a1-9884-86a3689dc2a9" providerId="AD" clId="Web-{C1A46B50-9326-68B0-831A-DD45AE131AD8}" dt="2021-01-15T10:54:15.680" v="117"/>
          <ac:picMkLst>
            <pc:docMk/>
            <pc:sldMk cId="82788059" sldId="266"/>
            <ac:picMk id="3" creationId="{6F4C2310-48DF-464D-9E04-EB4D8580498E}"/>
          </ac:picMkLst>
        </pc:picChg>
        <pc:picChg chg="add del">
          <ac:chgData name="Pirjo Orkovaara" userId="S::pirjo.orkovaara_gmail.com#ext#@sanoma.onmicrosoft.com::40f43856-3511-43a1-9884-86a3689dc2a9" providerId="AD" clId="Web-{C1A46B50-9326-68B0-831A-DD45AE131AD8}" dt="2021-01-15T10:54:15.680" v="116"/>
          <ac:picMkLst>
            <pc:docMk/>
            <pc:sldMk cId="82788059" sldId="266"/>
            <ac:picMk id="5" creationId="{C5AEAB81-02A9-42A4-9EE4-8AAE899CFF6E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0:54:30.024" v="122" actId="14100"/>
          <ac:picMkLst>
            <pc:docMk/>
            <pc:sldMk cId="82788059" sldId="266"/>
            <ac:picMk id="7" creationId="{5F966694-C16B-43F7-B500-5A58BF66E7BC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49:11.565" v="81"/>
          <ac:picMkLst>
            <pc:docMk/>
            <pc:sldMk cId="82788059" sldId="266"/>
            <ac:picMk id="8" creationId="{FAA6BE9B-D3B4-4A1C-9136-5C079F48CE8B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1:33.004" v="45"/>
          <ac:picMkLst>
            <pc:docMk/>
            <pc:sldMk cId="82788059" sldId="266"/>
            <ac:picMk id="9" creationId="{BF56C462-18BE-4467-ADDB-1810C0968108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1:32.988" v="44"/>
          <ac:picMkLst>
            <pc:docMk/>
            <pc:sldMk cId="82788059" sldId="266"/>
            <ac:picMk id="10" creationId="{281146DB-6A70-4A33-84AF-3744A3BC65E0}"/>
          </ac:picMkLst>
        </pc:picChg>
        <pc:picChg chg="add del mod">
          <ac:chgData name="Pirjo Orkovaara" userId="S::pirjo.orkovaara_gmail.com#ext#@sanoma.onmicrosoft.com::40f43856-3511-43a1-9884-86a3689dc2a9" providerId="AD" clId="Web-{C1A46B50-9326-68B0-831A-DD45AE131AD8}" dt="2021-01-15T10:54:23.649" v="121"/>
          <ac:picMkLst>
            <pc:docMk/>
            <pc:sldMk cId="82788059" sldId="266"/>
            <ac:picMk id="10" creationId="{71B0B614-7779-4EB5-90C4-D1CC53953431}"/>
          </ac:picMkLst>
        </pc:picChg>
        <pc:picChg chg="add del mod">
          <ac:chgData name="Pirjo Orkovaara" userId="S::pirjo.orkovaara_gmail.com#ext#@sanoma.onmicrosoft.com::40f43856-3511-43a1-9884-86a3689dc2a9" providerId="AD" clId="Web-{C1A46B50-9326-68B0-831A-DD45AE131AD8}" dt="2021-01-15T10:54:23.649" v="120"/>
          <ac:picMkLst>
            <pc:docMk/>
            <pc:sldMk cId="82788059" sldId="266"/>
            <ac:picMk id="11" creationId="{AEC3E411-2C71-4C1B-A358-61C5142F2367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0:58:41.826" v="157" actId="1076"/>
          <ac:picMkLst>
            <pc:docMk/>
            <pc:sldMk cId="82788059" sldId="266"/>
            <ac:picMk id="13" creationId="{29701D45-C869-4EA1-A67C-ADC06DD15AA3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0:58:41.826" v="156" actId="1076"/>
          <ac:picMkLst>
            <pc:docMk/>
            <pc:sldMk cId="82788059" sldId="266"/>
            <ac:picMk id="15" creationId="{7BFBFE76-66C6-4131-BD14-498DADE6C2D0}"/>
          </ac:picMkLst>
        </pc:picChg>
      </pc:sldChg>
      <pc:sldChg chg="delSp del">
        <pc:chgData name="Pirjo Orkovaara" userId="S::pirjo.orkovaara_gmail.com#ext#@sanoma.onmicrosoft.com::40f43856-3511-43a1-9884-86a3689dc2a9" providerId="AD" clId="Web-{C1A46B50-9326-68B0-831A-DD45AE131AD8}" dt="2021-01-15T11:15:01.847" v="306"/>
        <pc:sldMkLst>
          <pc:docMk/>
          <pc:sldMk cId="3829473532" sldId="267"/>
        </pc:sldMkLst>
        <pc:picChg chg="del">
          <ac:chgData name="Pirjo Orkovaara" userId="S::pirjo.orkovaara_gmail.com#ext#@sanoma.onmicrosoft.com::40f43856-3511-43a1-9884-86a3689dc2a9" providerId="AD" clId="Web-{C1A46B50-9326-68B0-831A-DD45AE131AD8}" dt="2021-01-15T10:24:02.185" v="48"/>
          <ac:picMkLst>
            <pc:docMk/>
            <pc:sldMk cId="3829473532" sldId="267"/>
            <ac:picMk id="6" creationId="{60E0C376-D1AB-4AC5-81B7-A971F1B8F032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4:00.513" v="47"/>
          <ac:picMkLst>
            <pc:docMk/>
            <pc:sldMk cId="3829473532" sldId="267"/>
            <ac:picMk id="7" creationId="{45714DB2-6D9C-4974-B5DF-7278A15E4FBB}"/>
          </ac:picMkLst>
        </pc:picChg>
      </pc:sldChg>
      <pc:sldChg chg="addSp delSp modSp mod setBg">
        <pc:chgData name="Pirjo Orkovaara" userId="S::pirjo.orkovaara_gmail.com#ext#@sanoma.onmicrosoft.com::40f43856-3511-43a1-9884-86a3689dc2a9" providerId="AD" clId="Web-{C1A46B50-9326-68B0-831A-DD45AE131AD8}" dt="2021-01-15T11:25:38.954" v="418" actId="20577"/>
        <pc:sldMkLst>
          <pc:docMk/>
          <pc:sldMk cId="3230839981" sldId="268"/>
        </pc:sldMkLst>
        <pc:spChg chg="add del mod ord">
          <ac:chgData name="Pirjo Orkovaara" userId="S::pirjo.orkovaara_gmail.com#ext#@sanoma.onmicrosoft.com::40f43856-3511-43a1-9884-86a3689dc2a9" providerId="AD" clId="Web-{C1A46B50-9326-68B0-831A-DD45AE131AD8}" dt="2021-01-15T11:25:06.406" v="415" actId="14100"/>
          <ac:spMkLst>
            <pc:docMk/>
            <pc:sldMk cId="3230839981" sldId="268"/>
            <ac:spMk id="2" creationId="{5E49557A-1737-4E66-A564-0E8929986989}"/>
          </ac:spMkLst>
        </pc:spChg>
        <pc:spChg chg="add mod ord">
          <ac:chgData name="Pirjo Orkovaara" userId="S::pirjo.orkovaara_gmail.com#ext#@sanoma.onmicrosoft.com::40f43856-3511-43a1-9884-86a3689dc2a9" providerId="AD" clId="Web-{C1A46B50-9326-68B0-831A-DD45AE131AD8}" dt="2021-01-15T11:25:38.954" v="418" actId="20577"/>
          <ac:spMkLst>
            <pc:docMk/>
            <pc:sldMk cId="3230839981" sldId="268"/>
            <ac:spMk id="4" creationId="{0B52EC8B-41DD-43AE-813F-488FAA2A3642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17.073" v="394"/>
          <ac:spMkLst>
            <pc:docMk/>
            <pc:sldMk cId="3230839981" sldId="268"/>
            <ac:spMk id="9" creationId="{5C8908E2-EE49-44D2-9428-A28D2312A8D5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11.604" v="392"/>
          <ac:spMkLst>
            <pc:docMk/>
            <pc:sldMk cId="3230839981" sldId="268"/>
            <ac:spMk id="10" creationId="{2E442304-DDBD-4F7B-8017-36BCC863FB40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11.604" v="392"/>
          <ac:spMkLst>
            <pc:docMk/>
            <pc:sldMk cId="3230839981" sldId="268"/>
            <ac:spMk id="12" creationId="{5E107275-3853-46FD-A241-DE4355A42675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26.464" v="396"/>
          <ac:spMkLst>
            <pc:docMk/>
            <pc:sldMk cId="3230839981" sldId="268"/>
            <ac:spMk id="14" creationId="{3B854194-185D-494D-905C-7C7CB2E30F6E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17.073" v="394"/>
          <ac:spMkLst>
            <pc:docMk/>
            <pc:sldMk cId="3230839981" sldId="268"/>
            <ac:spMk id="15" creationId="{D06891CE-5B9C-4B9E-AA78-3A5E25434F86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26.464" v="396"/>
          <ac:spMkLst>
            <pc:docMk/>
            <pc:sldMk cId="3230839981" sldId="268"/>
            <ac:spMk id="16" creationId="{B4F5FA0D-0104-4987-8241-EFF7C85B88DE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1:21:17.073" v="394"/>
          <ac:spMkLst>
            <pc:docMk/>
            <pc:sldMk cId="3230839981" sldId="268"/>
            <ac:spMk id="17" creationId="{ED888B23-07FA-482A-96DF-47E31AF1A603}"/>
          </ac:spMkLst>
        </pc:spChg>
        <pc:spChg chg="add">
          <ac:chgData name="Pirjo Orkovaara" userId="S::pirjo.orkovaara_gmail.com#ext#@sanoma.onmicrosoft.com::40f43856-3511-43a1-9884-86a3689dc2a9" providerId="AD" clId="Web-{C1A46B50-9326-68B0-831A-DD45AE131AD8}" dt="2021-01-15T11:24:42.828" v="409"/>
          <ac:spMkLst>
            <pc:docMk/>
            <pc:sldMk cId="3230839981" sldId="268"/>
            <ac:spMk id="23" creationId="{460B0EFB-53ED-4F35-B05D-F658EA021C65}"/>
          </ac:spMkLst>
        </pc:spChg>
        <pc:spChg chg="add">
          <ac:chgData name="Pirjo Orkovaara" userId="S::pirjo.orkovaara_gmail.com#ext#@sanoma.onmicrosoft.com::40f43856-3511-43a1-9884-86a3689dc2a9" providerId="AD" clId="Web-{C1A46B50-9326-68B0-831A-DD45AE131AD8}" dt="2021-01-15T11:24:42.828" v="409"/>
          <ac:spMkLst>
            <pc:docMk/>
            <pc:sldMk cId="3230839981" sldId="268"/>
            <ac:spMk id="25" creationId="{835EF3DD-7D43-4A27-8967-A92FD8CC9365}"/>
          </ac:spMkLst>
        </pc:spChg>
        <pc:grpChg chg="add del">
          <ac:chgData name="Pirjo Orkovaara" userId="S::pirjo.orkovaara_gmail.com#ext#@sanoma.onmicrosoft.com::40f43856-3511-43a1-9884-86a3689dc2a9" providerId="AD" clId="Web-{C1A46B50-9326-68B0-831A-DD45AE131AD8}" dt="2021-01-15T11:21:17.073" v="394"/>
          <ac:grpSpMkLst>
            <pc:docMk/>
            <pc:sldMk cId="3230839981" sldId="268"/>
            <ac:grpSpMk id="11" creationId="{A23D792D-D9F2-4EB4-ADE2-65A518DA6489}"/>
          </ac:grpSpMkLst>
        </pc:grpChg>
        <pc:graphicFrameChg chg="add del">
          <ac:chgData name="Pirjo Orkovaara" userId="S::pirjo.orkovaara_gmail.com#ext#@sanoma.onmicrosoft.com::40f43856-3511-43a1-9884-86a3689dc2a9" providerId="AD" clId="Web-{C1A46B50-9326-68B0-831A-DD45AE131AD8}" dt="2021-01-15T11:21:11.604" v="392"/>
          <ac:graphicFrameMkLst>
            <pc:docMk/>
            <pc:sldMk cId="3230839981" sldId="268"/>
            <ac:graphicFrameMk id="8" creationId="{E5F5E317-255F-4D73-BBE3-77DAF078381B}"/>
          </ac:graphicFrameMkLst>
        </pc:graphicFrameChg>
        <pc:picChg chg="del">
          <ac:chgData name="Pirjo Orkovaara" userId="S::pirjo.orkovaara_gmail.com#ext#@sanoma.onmicrosoft.com::40f43856-3511-43a1-9884-86a3689dc2a9" providerId="AD" clId="Web-{C1A46B50-9326-68B0-831A-DD45AE131AD8}" dt="2021-01-15T11:15:15.738" v="307"/>
          <ac:picMkLst>
            <pc:docMk/>
            <pc:sldMk cId="3230839981" sldId="268"/>
            <ac:picMk id="3" creationId="{2E6BE402-C0A2-4104-86A1-F6F72B787B04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1:15:17.550" v="308"/>
          <ac:picMkLst>
            <pc:docMk/>
            <pc:sldMk cId="3230839981" sldId="268"/>
            <ac:picMk id="5" creationId="{E67DFB55-8EB2-4E56-B330-A59FCA153B78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4:10.061" v="50"/>
          <ac:picMkLst>
            <pc:docMk/>
            <pc:sldMk cId="3230839981" sldId="268"/>
            <ac:picMk id="6" creationId="{CC72B55B-6687-4740-B832-30F4ACBBA9A9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0:24:08.264" v="49"/>
          <ac:picMkLst>
            <pc:docMk/>
            <pc:sldMk cId="3230839981" sldId="268"/>
            <ac:picMk id="7" creationId="{9BA41E6D-CC7C-4C70-A279-AD57D309CF21}"/>
          </ac:picMkLst>
        </pc:picChg>
        <pc:picChg chg="add del">
          <ac:chgData name="Pirjo Orkovaara" userId="S::pirjo.orkovaara_gmail.com#ext#@sanoma.onmicrosoft.com::40f43856-3511-43a1-9884-86a3689dc2a9" providerId="AD" clId="Web-{C1A46B50-9326-68B0-831A-DD45AE131AD8}" dt="2021-01-15T11:21:26.464" v="396"/>
          <ac:picMkLst>
            <pc:docMk/>
            <pc:sldMk cId="3230839981" sldId="268"/>
            <ac:picMk id="13" creationId="{2897127E-6CEF-446C-BE87-93B7C46E49D1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1:24:42.828" v="409"/>
          <ac:picMkLst>
            <pc:docMk/>
            <pc:sldMk cId="3230839981" sldId="268"/>
            <ac:picMk id="18" creationId="{90514235-A41C-459B-B72D-D4B0A5099622}"/>
          </ac:picMkLst>
        </pc:picChg>
      </pc:sldChg>
      <pc:sldChg chg="addSp modSp new del">
        <pc:chgData name="Pirjo Orkovaara" userId="S::pirjo.orkovaara_gmail.com#ext#@sanoma.onmicrosoft.com::40f43856-3511-43a1-9884-86a3689dc2a9" providerId="AD" clId="Web-{C1A46B50-9326-68B0-831A-DD45AE131AD8}" dt="2021-01-15T11:14:56.597" v="305"/>
        <pc:sldMkLst>
          <pc:docMk/>
          <pc:sldMk cId="3596789343" sldId="270"/>
        </pc:sldMkLst>
        <pc:spChg chg="add mod">
          <ac:chgData name="Pirjo Orkovaara" userId="S::pirjo.orkovaara_gmail.com#ext#@sanoma.onmicrosoft.com::40f43856-3511-43a1-9884-86a3689dc2a9" providerId="AD" clId="Web-{C1A46B50-9326-68B0-831A-DD45AE131AD8}" dt="2021-01-15T11:04:51.756" v="202" actId="14100"/>
          <ac:spMkLst>
            <pc:docMk/>
            <pc:sldMk cId="3596789343" sldId="270"/>
            <ac:spMk id="2" creationId="{128AE6B5-436E-481E-8458-3669F7C5CF09}"/>
          </ac:spMkLst>
        </pc:spChg>
      </pc:sldChg>
      <pc:sldChg chg="addSp delSp modSp new mod setBg">
        <pc:chgData name="Pirjo Orkovaara" userId="S::pirjo.orkovaara_gmail.com#ext#@sanoma.onmicrosoft.com::40f43856-3511-43a1-9884-86a3689dc2a9" providerId="AD" clId="Web-{C1A46B50-9326-68B0-831A-DD45AE131AD8}" dt="2021-01-15T11:03:38.129" v="199" actId="14100"/>
        <pc:sldMkLst>
          <pc:docMk/>
          <pc:sldMk cId="719919189" sldId="271"/>
        </pc:sldMkLst>
        <pc:spChg chg="add del mod">
          <ac:chgData name="Pirjo Orkovaara" userId="S::pirjo.orkovaara_gmail.com#ext#@sanoma.onmicrosoft.com::40f43856-3511-43a1-9884-86a3689dc2a9" providerId="AD" clId="Web-{C1A46B50-9326-68B0-831A-DD45AE131AD8}" dt="2021-01-15T10:47:48.282" v="70"/>
          <ac:spMkLst>
            <pc:docMk/>
            <pc:sldMk cId="719919189" sldId="271"/>
            <ac:spMk id="3" creationId="{BE4BD3C6-BB18-4C50-B00C-6E9DA27C0DD5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5.126" v="61"/>
          <ac:spMkLst>
            <pc:docMk/>
            <pc:sldMk cId="719919189" sldId="271"/>
            <ac:spMk id="4" creationId="{32BC26D8-82FB-445E-AA49-62A77D7C1EE0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5.126" v="61"/>
          <ac:spMkLst>
            <pc:docMk/>
            <pc:sldMk cId="719919189" sldId="271"/>
            <ac:spMk id="5" creationId="{CB44330D-EA18-4254-AA95-EB49948539B8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32.565" v="63"/>
          <ac:spMkLst>
            <pc:docMk/>
            <pc:sldMk cId="719919189" sldId="271"/>
            <ac:spMk id="6" creationId="{7BDAC5B6-20CE-447F-8BA1-F2274AC7AE5B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7" creationId="{F3060C83-F051-4F0E-ABAD-AA0DFC48B218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32.565" v="63"/>
          <ac:spMkLst>
            <pc:docMk/>
            <pc:sldMk cId="719919189" sldId="271"/>
            <ac:spMk id="8" creationId="{D1D22B31-BF8F-446B-9009-8A251FB177CB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9" creationId="{83C98ABE-055B-441F-B07E-44F97F083C39}"/>
          </ac:spMkLst>
        </pc:spChg>
        <pc:spChg chg="add mod">
          <ac:chgData name="Pirjo Orkovaara" userId="S::pirjo.orkovaara_gmail.com#ext#@sanoma.onmicrosoft.com::40f43856-3511-43a1-9884-86a3689dc2a9" providerId="AD" clId="Web-{C1A46B50-9326-68B0-831A-DD45AE131AD8}" dt="2021-01-15T11:03:25.332" v="197" actId="1076"/>
          <ac:spMkLst>
            <pc:docMk/>
            <pc:sldMk cId="719919189" sldId="271"/>
            <ac:spMk id="9" creationId="{95DE3ABC-7EFC-4B9C-B2AA-E1DB091EDC9B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11" creationId="{29FDB030-9B49-4CED-8CCD-4D99382388AC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13" creationId="{3783CA14-24A1-485C-8B30-D6A5D87987AD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15" creationId="{9A97C86A-04D6-40F7-AE84-31AB43E6A846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17" creationId="{FF9F2414-84E8-453E-B1F3-389FDE8192D9}"/>
          </ac:spMkLst>
        </pc:spChg>
        <pc:spChg chg="add del">
          <ac:chgData name="Pirjo Orkovaara" userId="S::pirjo.orkovaara_gmail.com#ext#@sanoma.onmicrosoft.com::40f43856-3511-43a1-9884-86a3689dc2a9" providerId="AD" clId="Web-{C1A46B50-9326-68B0-831A-DD45AE131AD8}" dt="2021-01-15T10:29:12.595" v="59"/>
          <ac:spMkLst>
            <pc:docMk/>
            <pc:sldMk cId="719919189" sldId="271"/>
            <ac:spMk id="19" creationId="{3ECA69A1-7536-43AC-85EF-C7106179F5ED}"/>
          </ac:spMkLst>
        </pc:spChg>
        <pc:picChg chg="add mod">
          <ac:chgData name="Pirjo Orkovaara" userId="S::pirjo.orkovaara_gmail.com#ext#@sanoma.onmicrosoft.com::40f43856-3511-43a1-9884-86a3689dc2a9" providerId="AD" clId="Web-{C1A46B50-9326-68B0-831A-DD45AE131AD8}" dt="2021-01-15T10:48:50.080" v="79" actId="1076"/>
          <ac:picMkLst>
            <pc:docMk/>
            <pc:sldMk cId="719919189" sldId="271"/>
            <ac:picMk id="2" creationId="{54162839-C416-419C-B420-FA0D357378EA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1:03:38.129" v="199" actId="14100"/>
          <ac:picMkLst>
            <pc:docMk/>
            <pc:sldMk cId="719919189" sldId="271"/>
            <ac:picMk id="4" creationId="{F40AFDB1-66FD-4AE4-9167-1867A2CE8ABE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48:37.705" v="76"/>
          <ac:picMkLst>
            <pc:docMk/>
            <pc:sldMk cId="719919189" sldId="271"/>
            <ac:picMk id="6" creationId="{52068677-8B6E-4043-AD10-B0F77655E82C}"/>
          </ac:picMkLst>
        </pc:picChg>
        <pc:picChg chg="add">
          <ac:chgData name="Pirjo Orkovaara" userId="S::pirjo.orkovaara_gmail.com#ext#@sanoma.onmicrosoft.com::40f43856-3511-43a1-9884-86a3689dc2a9" providerId="AD" clId="Web-{C1A46B50-9326-68B0-831A-DD45AE131AD8}" dt="2021-01-15T10:48:37.705" v="77"/>
          <ac:picMkLst>
            <pc:docMk/>
            <pc:sldMk cId="719919189" sldId="271"/>
            <ac:picMk id="8" creationId="{BFF89544-57AE-4A21-9D1D-FC91444EF927}"/>
          </ac:picMkLst>
        </pc:picChg>
      </pc:sldChg>
      <pc:sldChg chg="addSp delSp modSp add del replId">
        <pc:chgData name="Pirjo Orkovaara" userId="S::pirjo.orkovaara_gmail.com#ext#@sanoma.onmicrosoft.com::40f43856-3511-43a1-9884-86a3689dc2a9" providerId="AD" clId="Web-{C1A46B50-9326-68B0-831A-DD45AE131AD8}" dt="2021-01-15T11:14:52.190" v="304"/>
        <pc:sldMkLst>
          <pc:docMk/>
          <pc:sldMk cId="3884964037" sldId="272"/>
        </pc:sldMkLst>
        <pc:spChg chg="add del">
          <ac:chgData name="Pirjo Orkovaara" userId="S::pirjo.orkovaara_gmail.com#ext#@sanoma.onmicrosoft.com::40f43856-3511-43a1-9884-86a3689dc2a9" providerId="AD" clId="Web-{C1A46B50-9326-68B0-831A-DD45AE131AD8}" dt="2021-01-15T11:08:11.619" v="251"/>
          <ac:spMkLst>
            <pc:docMk/>
            <pc:sldMk cId="3884964037" sldId="272"/>
            <ac:spMk id="2" creationId="{919481B0-D1BA-4649-BBFE-82271C34DE43}"/>
          </ac:spMkLst>
        </pc:spChg>
        <pc:spChg chg="add del mod">
          <ac:chgData name="Pirjo Orkovaara" userId="S::pirjo.orkovaara_gmail.com#ext#@sanoma.onmicrosoft.com::40f43856-3511-43a1-9884-86a3689dc2a9" providerId="AD" clId="Web-{C1A46B50-9326-68B0-831A-DD45AE131AD8}" dt="2021-01-15T11:13:11.235" v="281"/>
          <ac:spMkLst>
            <pc:docMk/>
            <pc:sldMk cId="3884964037" sldId="272"/>
            <ac:spMk id="3" creationId="{3FF563C7-5197-49F7-A3B0-B8E88A8B7F9A}"/>
          </ac:spMkLst>
        </pc:spChg>
        <pc:spChg chg="del mod">
          <ac:chgData name="Pirjo Orkovaara" userId="S::pirjo.orkovaara_gmail.com#ext#@sanoma.onmicrosoft.com::40f43856-3511-43a1-9884-86a3689dc2a9" providerId="AD" clId="Web-{C1A46B50-9326-68B0-831A-DD45AE131AD8}" dt="2021-01-15T11:12:33" v="277"/>
          <ac:spMkLst>
            <pc:docMk/>
            <pc:sldMk cId="3884964037" sldId="272"/>
            <ac:spMk id="9" creationId="{82D6FEF3-2B80-4F81-9A70-29E4D29F0AAA}"/>
          </ac:spMkLst>
        </pc:spChg>
        <pc:picChg chg="del">
          <ac:chgData name="Pirjo Orkovaara" userId="S::pirjo.orkovaara_gmail.com#ext#@sanoma.onmicrosoft.com::40f43856-3511-43a1-9884-86a3689dc2a9" providerId="AD" clId="Web-{C1A46B50-9326-68B0-831A-DD45AE131AD8}" dt="2021-01-15T11:05:36.351" v="207"/>
          <ac:picMkLst>
            <pc:docMk/>
            <pc:sldMk cId="3884964037" sldId="272"/>
            <ac:picMk id="7" creationId="{5F966694-C16B-43F7-B500-5A58BF66E7BC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1:13:11.235" v="283"/>
          <ac:picMkLst>
            <pc:docMk/>
            <pc:sldMk cId="3884964037" sldId="272"/>
            <ac:picMk id="13" creationId="{29701D45-C869-4EA1-A67C-ADC06DD15AA3}"/>
          </ac:picMkLst>
        </pc:picChg>
        <pc:picChg chg="del">
          <ac:chgData name="Pirjo Orkovaara" userId="S::pirjo.orkovaara_gmail.com#ext#@sanoma.onmicrosoft.com::40f43856-3511-43a1-9884-86a3689dc2a9" providerId="AD" clId="Web-{C1A46B50-9326-68B0-831A-DD45AE131AD8}" dt="2021-01-15T11:13:11.235" v="282"/>
          <ac:picMkLst>
            <pc:docMk/>
            <pc:sldMk cId="3884964037" sldId="272"/>
            <ac:picMk id="15" creationId="{7BFBFE76-66C6-4131-BD14-498DADE6C2D0}"/>
          </ac:picMkLst>
        </pc:picChg>
      </pc:sldChg>
      <pc:sldChg chg="addSp delSp modSp new mod setBg">
        <pc:chgData name="Pirjo Orkovaara" userId="S::pirjo.orkovaara_gmail.com#ext#@sanoma.onmicrosoft.com::40f43856-3511-43a1-9884-86a3689dc2a9" providerId="AD" clId="Web-{C1A46B50-9326-68B0-831A-DD45AE131AD8}" dt="2021-01-15T11:14:37.737" v="303" actId="20577"/>
        <pc:sldMkLst>
          <pc:docMk/>
          <pc:sldMk cId="296117709" sldId="273"/>
        </pc:sldMkLst>
        <pc:spChg chg="add mod">
          <ac:chgData name="Pirjo Orkovaara" userId="S::pirjo.orkovaara_gmail.com#ext#@sanoma.onmicrosoft.com::40f43856-3511-43a1-9884-86a3689dc2a9" providerId="AD" clId="Web-{C1A46B50-9326-68B0-831A-DD45AE131AD8}" dt="2021-01-15T11:14:37.737" v="303" actId="20577"/>
          <ac:spMkLst>
            <pc:docMk/>
            <pc:sldMk cId="296117709" sldId="273"/>
            <ac:spMk id="4" creationId="{3FD04FAA-DFF3-4875-8BD1-A5EC0B1AB523}"/>
          </ac:spMkLst>
        </pc:spChg>
        <pc:spChg chg="add mod">
          <ac:chgData name="Pirjo Orkovaara" userId="S::pirjo.orkovaara_gmail.com#ext#@sanoma.onmicrosoft.com::40f43856-3511-43a1-9884-86a3689dc2a9" providerId="AD" clId="Web-{C1A46B50-9326-68B0-831A-DD45AE131AD8}" dt="2021-01-15T11:12:48.625" v="280" actId="20577"/>
          <ac:spMkLst>
            <pc:docMk/>
            <pc:sldMk cId="296117709" sldId="273"/>
            <ac:spMk id="5" creationId="{90E3F262-18CC-43C3-A85F-C6A5A22BE08E}"/>
          </ac:spMkLst>
        </pc:spChg>
        <pc:spChg chg="add">
          <ac:chgData name="Pirjo Orkovaara" userId="S::pirjo.orkovaara_gmail.com#ext#@sanoma.onmicrosoft.com::40f43856-3511-43a1-9884-86a3689dc2a9" providerId="AD" clId="Web-{C1A46B50-9326-68B0-831A-DD45AE131AD8}" dt="2021-01-15T11:11:54.358" v="274"/>
          <ac:spMkLst>
            <pc:docMk/>
            <pc:sldMk cId="296117709" sldId="273"/>
            <ac:spMk id="7" creationId="{42A4FC2C-047E-45A5-965D-8E1E3BF09BC6}"/>
          </ac:spMkLst>
        </pc:spChg>
        <pc:spChg chg="add mod">
          <ac:chgData name="Pirjo Orkovaara" userId="S::pirjo.orkovaara_gmail.com#ext#@sanoma.onmicrosoft.com::40f43856-3511-43a1-9884-86a3689dc2a9" providerId="AD" clId="Web-{C1A46B50-9326-68B0-831A-DD45AE131AD8}" dt="2021-01-15T11:13:56.111" v="293" actId="20577"/>
          <ac:spMkLst>
            <pc:docMk/>
            <pc:sldMk cId="296117709" sldId="273"/>
            <ac:spMk id="9" creationId="{0AB9D757-0154-4BFB-A03E-F6CEC1B3669C}"/>
          </ac:spMkLst>
        </pc:spChg>
        <pc:picChg chg="add mod">
          <ac:chgData name="Pirjo Orkovaara" userId="S::pirjo.orkovaara_gmail.com#ext#@sanoma.onmicrosoft.com::40f43856-3511-43a1-9884-86a3689dc2a9" providerId="AD" clId="Web-{C1A46B50-9326-68B0-831A-DD45AE131AD8}" dt="2021-01-15T11:11:54.358" v="274"/>
          <ac:picMkLst>
            <pc:docMk/>
            <pc:sldMk cId="296117709" sldId="273"/>
            <ac:picMk id="2" creationId="{A55F8F61-C3B1-4D0B-82B4-DC23175E9503}"/>
          </ac:picMkLst>
        </pc:picChg>
        <pc:picChg chg="add del mod">
          <ac:chgData name="Pirjo Orkovaara" userId="S::pirjo.orkovaara_gmail.com#ext#@sanoma.onmicrosoft.com::40f43856-3511-43a1-9884-86a3689dc2a9" providerId="AD" clId="Web-{C1A46B50-9326-68B0-831A-DD45AE131AD8}" dt="2021-01-15T11:12:26.859" v="276"/>
          <ac:picMkLst>
            <pc:docMk/>
            <pc:sldMk cId="296117709" sldId="273"/>
            <ac:picMk id="3" creationId="{05443B6C-4B59-4CA0-AF62-593908C5B688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1:13:24.673" v="290" actId="1076"/>
          <ac:picMkLst>
            <pc:docMk/>
            <pc:sldMk cId="296117709" sldId="273"/>
            <ac:picMk id="6" creationId="{F974E7A1-D5DC-4E04-A27D-1328281D74C2}"/>
          </ac:picMkLst>
        </pc:picChg>
        <pc:picChg chg="add mod">
          <ac:chgData name="Pirjo Orkovaara" userId="S::pirjo.orkovaara_gmail.com#ext#@sanoma.onmicrosoft.com::40f43856-3511-43a1-9884-86a3689dc2a9" providerId="AD" clId="Web-{C1A46B50-9326-68B0-831A-DD45AE131AD8}" dt="2021-01-15T11:13:24.673" v="289" actId="1076"/>
          <ac:picMkLst>
            <pc:docMk/>
            <pc:sldMk cId="296117709" sldId="273"/>
            <ac:picMk id="8" creationId="{BE2BF3C0-AFED-49E6-A069-F5FF78728E57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4T01:03:38.015" idx="5">
    <p:pos x="10" y="10"/>
    <p:text>logot
</p:text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A30709-7E8B-4C5A-9288-724590943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3524DB-3D03-4650-A104-DBAA8325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3CFAC1-CFA5-4D3E-89D5-96C7ADB3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99882E-A9A6-4100-A764-9D7D5C77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2F6945-628F-4156-8F1E-A096D70D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A8624-FB39-4304-B7D4-4240AD57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0875A4D-24C7-4A02-B101-4C203108F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6E6C06-8F19-4F69-95B3-47BFB9D6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061790-A117-426E-BC92-9CB138EA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594564-A7D8-4223-963E-BC149565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1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D2270C-3D10-4FDA-96E1-26EA9E3F0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59CA89-5770-486C-A5F2-01DA20F41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C9E6D-4426-46AE-B2A8-12BA5B9B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E8EB9-D8C7-4ED8-AC2F-ABDCFE51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6CE626-633A-4254-BE22-B235B153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8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1AEC9A-7F99-4FAD-992C-836AB9BE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B75D8C-B70F-449B-9A52-AA848E4C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6B0190-8F9D-45D6-B713-5A9FECC1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05FEE8-17DF-453B-82AD-31E2A5DD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59A0A5-7FD2-4C37-9BD9-20F0646A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2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35295-D67A-44E7-B252-9EEBF925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9B7701-E72D-4CEE-BAB2-97CEFF31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3ECF70-031F-4972-BF5A-3FA64CC4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683FC6-FAC6-4C6E-8C10-F8CE8A58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007398-A9FE-4F46-8B70-481111F8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5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D920E-1637-4D9A-825D-F76D6B32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EFA29-22BA-4AFB-9DFF-5DE505687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913614-0E3B-40E3-A263-8E54F2846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E05B18-6172-4530-A5F0-3FAD74CE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E9BFD1-9E8C-437C-BFF0-4638D222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7E4E85-E2BE-4D96-860D-E8F120BE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08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D300CA-AA9D-49D1-865C-1E6415F2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C8D1EA-7FE0-4F36-80E0-58AE434F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4B6D5-1E00-4A81-A543-93B1950BE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C35BB8C-FA80-4F9A-80DB-93068ED4C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E32893-0A46-418E-90BB-672B7C9A0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E984E1-4B3F-4634-A011-3AC7870F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AD130D2-020F-4FF1-9760-8B85F521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F28ED53-EF23-4B4D-8718-D46DFE27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15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F66DB-31CC-4385-926F-AB17F6BA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80AEF4-3378-4596-A144-43B10432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3745501-8732-4514-989E-73830168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0ACF20-0FA1-4D60-9333-F8B7DE69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3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A236A1-40D3-4766-A059-A53A2AC4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8C9FC0-8619-49FC-9F33-59DAA9F4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1554A8-6340-4018-8FEE-E772356A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98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11B2D-0D66-49CE-A910-C5149E46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9CE3C3-02FC-49B4-9637-151535EA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D0F5D7-2ECF-4197-B214-E98ED3049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7448B7-7473-48D3-9703-370BEA9F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2D7B60-58C0-404C-BF05-671DA2E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722684-48D1-401D-8595-775471A9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3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D3035-3C3B-4C94-BFC5-4EBB2CBE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C16A419-7266-49DE-B708-FBEA31C6C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B2CDA9-AF78-489B-BAEE-547CEED5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E8244C-C8C8-48BD-955C-B96E5FA4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899886-B034-4370-8751-F8914F9E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8F0236-D65E-49E9-B6B0-0ADBB26F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92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D8BEA2-0CEA-4561-9A61-3C9F3DD7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B47DAC-1C9A-478D-879E-77F7A4C10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634020-CA34-4F38-9012-497B1A04D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D6AC-F3FC-4CE8-8BD4-D26569657B41}" type="datetimeFigureOut">
              <a:rPr lang="fi-FI" smtClean="0"/>
              <a:t>5.10.2021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514B34-5215-49C6-A4CD-BDA0407B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868DAD-1C27-461F-B931-92710006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57D2-C958-4A34-97FF-6691D8E5FE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8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rock, ulko, taivas, rakennus&#10;&#10;Kuvaus luotu automaattisesti">
            <a:extLst>
              <a:ext uri="{FF2B5EF4-FFF2-40B4-BE49-F238E27FC236}">
                <a16:creationId xmlns:a16="http://schemas.microsoft.com/office/drawing/2014/main" id="{6EBBDEB2-6461-45F8-ACFC-EE1D69AA9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6" b="27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1291895-E267-41B5-A785-2589D0CA5DCA}"/>
              </a:ext>
            </a:extLst>
          </p:cNvPr>
          <p:cNvSpPr txBox="1"/>
          <p:nvPr/>
        </p:nvSpPr>
        <p:spPr>
          <a:xfrm>
            <a:off x="1866507" y="556181"/>
            <a:ext cx="8814062" cy="1200329"/>
          </a:xfrm>
          <a:prstGeom prst="rect">
            <a:avLst/>
          </a:prstGeom>
          <a:solidFill>
            <a:srgbClr val="E5F1EF"/>
          </a:solidFill>
        </p:spPr>
        <p:txBody>
          <a:bodyPr wrap="square" rtlCol="0">
            <a:spAutoFit/>
          </a:bodyPr>
          <a:lstStyle/>
          <a:p>
            <a:r>
              <a:rPr lang="fi-FI" sz="7200" dirty="0"/>
              <a:t>12 </a:t>
            </a:r>
            <a:r>
              <a:rPr lang="fi-FI" sz="6000" dirty="0"/>
              <a:t>Mielen kuormittuminen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F620409-B3A3-47F9-BAAF-FE81EBD205E2}"/>
              </a:ext>
            </a:extLst>
          </p:cNvPr>
          <p:cNvSpPr txBox="1"/>
          <p:nvPr/>
        </p:nvSpPr>
        <p:spPr>
          <a:xfrm>
            <a:off x="223520" y="6390640"/>
            <a:ext cx="191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222411"/>
                </a:solidFill>
              </a:rPr>
              <a:t>Kuva: P Orkovaara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F4D79A-9CA2-4C30-BCF0-C0BBF5E58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C499B6F-4994-4FBB-8EDB-E536E3271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ulko, vesi, järvi, mies&#10;&#10;Kuvaus luotu automaattisesti">
            <a:extLst>
              <a:ext uri="{FF2B5EF4-FFF2-40B4-BE49-F238E27FC236}">
                <a16:creationId xmlns:a16="http://schemas.microsoft.com/office/drawing/2014/main" id="{A55F8F61-C3B1-4D0B-82B4-DC23175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kstiruutu 1">
            <a:extLst>
              <a:ext uri="{FF2B5EF4-FFF2-40B4-BE49-F238E27FC236}">
                <a16:creationId xmlns:a16="http://schemas.microsoft.com/office/drawing/2014/main" id="{90E3F262-18CC-43C3-A85F-C6A5A22BE08E}"/>
              </a:ext>
            </a:extLst>
          </p:cNvPr>
          <p:cNvSpPr txBox="1"/>
          <p:nvPr/>
        </p:nvSpPr>
        <p:spPr>
          <a:xfrm>
            <a:off x="1142922" y="1225729"/>
            <a:ext cx="6585444" cy="440120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vähitellen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tieto tapahtuneesta lisääntyy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sokkivaiheen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oireet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voivat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jatkua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usein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painajaisia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tai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flashbackeja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syyttämistä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tai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syyllisyyden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tunteita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myöhemmin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lisää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tunteita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kuten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surua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tyhjyyttä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+mn-lt"/>
                <a:cs typeface="+mn-lt"/>
              </a:rPr>
              <a:t>epätoivoa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974E7A1-D5DC-4E04-A27D-1328281D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E2BF3C0-AFED-49E6-A069-F5FF78728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9" name="Tekstiruutu 3">
            <a:extLst>
              <a:ext uri="{FF2B5EF4-FFF2-40B4-BE49-F238E27FC236}">
                <a16:creationId xmlns:a16="http://schemas.microsoft.com/office/drawing/2014/main" id="{0AB9D757-0154-4BFB-A03E-F6CEC1B3669C}"/>
              </a:ext>
            </a:extLst>
          </p:cNvPr>
          <p:cNvSpPr txBox="1"/>
          <p:nvPr/>
        </p:nvSpPr>
        <p:spPr>
          <a:xfrm>
            <a:off x="1302915" y="259444"/>
            <a:ext cx="3666835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b="1">
                <a:solidFill>
                  <a:schemeClr val="bg1"/>
                </a:solidFill>
              </a:rPr>
              <a:t>2. Reaktiovaihe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D04FAA-DFF3-4875-8BD1-A5EC0B1AB523}"/>
              </a:ext>
            </a:extLst>
          </p:cNvPr>
          <p:cNvSpPr txBox="1"/>
          <p:nvPr/>
        </p:nvSpPr>
        <p:spPr>
          <a:xfrm>
            <a:off x="2309" y="6467765"/>
            <a:ext cx="3054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EAF6FE"/>
                </a:solidFill>
              </a:rPr>
              <a:t>kuva: Unsplash  Joshua Sukoff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Kuva 18" descr="Kuva, joka sisältää kohteen henkilö, ulko, nainen, nuori&#10;&#10;Kuvaus luotu automaattisesti">
            <a:extLst>
              <a:ext uri="{FF2B5EF4-FFF2-40B4-BE49-F238E27FC236}">
                <a16:creationId xmlns:a16="http://schemas.microsoft.com/office/drawing/2014/main" id="{90514235-A41C-459B-B72D-D4B0A509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2" r="1" b="261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B52EC8B-41DD-43AE-813F-488FAA2A3642}"/>
              </a:ext>
            </a:extLst>
          </p:cNvPr>
          <p:cNvSpPr txBox="1"/>
          <p:nvPr/>
        </p:nvSpPr>
        <p:spPr>
          <a:xfrm>
            <a:off x="5051911" y="407987"/>
            <a:ext cx="6496621" cy="13124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3. reaktio- ja työstymisvaihe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E49557A-1737-4E66-A564-0E8929986989}"/>
              </a:ext>
            </a:extLst>
          </p:cNvPr>
          <p:cNvSpPr txBox="1"/>
          <p:nvPr/>
        </p:nvSpPr>
        <p:spPr>
          <a:xfrm>
            <a:off x="5170152" y="1553175"/>
            <a:ext cx="7140379" cy="42330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tapahtuneen ymmärrys lisääntyy</a:t>
            </a:r>
            <a:endParaRPr lang="fi-FI" sz="3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hyviä ja huonoja päiviä</a:t>
            </a:r>
            <a:endParaRPr lang="fi-FI" sz="3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trauman työstäminen väsyttää</a:t>
            </a:r>
            <a:endParaRPr lang="fi-FI" sz="3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keskittymis- ja muistivaikeudet tyypillisiä, samoin ärtyneisyys ja halu olla yksin</a:t>
            </a:r>
            <a:endParaRPr lang="fi-FI" sz="3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elämänilo ja arjenhallinta palautuvat hiljalleen</a:t>
            </a:r>
            <a:endParaRPr lang="fi-FI" sz="3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3200" dirty="0"/>
              <a:t>monet löytävät itsestään uusia voimavaroja ja selviytymisen keinoja</a:t>
            </a:r>
            <a:endParaRPr lang="fi-FI" sz="3200" dirty="0">
              <a:cs typeface="Calibri"/>
            </a:endParaRPr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B0DB202-D2AA-45EE-8468-6378062F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5D69CE4-C014-4A4A-82FA-5C1FB9EC5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AA1D5A-66DC-4FD0-B48C-31D1997942AE}"/>
              </a:ext>
            </a:extLst>
          </p:cNvPr>
          <p:cNvSpPr txBox="1"/>
          <p:nvPr/>
        </p:nvSpPr>
        <p:spPr>
          <a:xfrm>
            <a:off x="400827" y="6349920"/>
            <a:ext cx="337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 </a:t>
            </a:r>
            <a:r>
              <a:rPr lang="fi-FI" dirty="0" err="1">
                <a:solidFill>
                  <a:schemeClr val="bg1"/>
                </a:solidFill>
              </a:rPr>
              <a:t>Unsplash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Kilian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Seiler</a:t>
            </a:r>
            <a:endParaRPr lang="fi-FI" dirty="0" err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women lying on hammock">
            <a:extLst>
              <a:ext uri="{FF2B5EF4-FFF2-40B4-BE49-F238E27FC236}">
                <a16:creationId xmlns:a16="http://schemas.microsoft.com/office/drawing/2014/main" id="{F4513424-25B1-4DC0-A7CE-0E814D00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7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E546D58-DF24-401F-B381-29D02C7E65C2}"/>
              </a:ext>
            </a:extLst>
          </p:cNvPr>
          <p:cNvSpPr txBox="1"/>
          <p:nvPr/>
        </p:nvSpPr>
        <p:spPr>
          <a:xfrm>
            <a:off x="171450" y="6329363"/>
            <a:ext cx="36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AF6FE"/>
                </a:solidFill>
              </a:rPr>
              <a:t>Kuva: </a:t>
            </a:r>
            <a:r>
              <a:rPr lang="fi-FI" sz="1600">
                <a:solidFill>
                  <a:srgbClr val="EAF6FE"/>
                </a:solidFill>
              </a:rPr>
              <a:t>Unsplash</a:t>
            </a:r>
            <a:r>
              <a:rPr lang="fi-FI" sz="1600" dirty="0">
                <a:solidFill>
                  <a:srgbClr val="EAF6FE"/>
                </a:solidFill>
              </a:rPr>
              <a:t> Janko </a:t>
            </a:r>
            <a:r>
              <a:rPr lang="fi-FI" sz="1600" dirty="0" err="1">
                <a:solidFill>
                  <a:srgbClr val="EAF6FE"/>
                </a:solidFill>
              </a:rPr>
              <a:t>Ferlic</a:t>
            </a:r>
            <a:endParaRPr lang="fi-FI" sz="1600" dirty="0">
              <a:solidFill>
                <a:srgbClr val="EAF6FE"/>
              </a:solidFill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9527712-248B-442F-A613-07EC8984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0" y="365125"/>
            <a:ext cx="4831080" cy="1325563"/>
          </a:xfrm>
        </p:spPr>
        <p:txBody>
          <a:bodyPr>
            <a:normAutofit/>
          </a:bodyPr>
          <a:lstStyle/>
          <a:p>
            <a:r>
              <a:rPr lang="fi-FI" sz="6000" dirty="0"/>
              <a:t>Kriisiapu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DD88D15B-80C7-45B3-B9BE-825A713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460" y="1896745"/>
            <a:ext cx="55279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pyritään helpottamaan tunteiden tunnistamista ja ilmaisemista</a:t>
            </a:r>
          </a:p>
          <a:p>
            <a:r>
              <a:rPr lang="fi-FI" dirty="0">
                <a:solidFill>
                  <a:srgbClr val="000000"/>
                </a:solidFill>
                <a:latin typeface="KAGITY+SourceSerifPro-Regular"/>
              </a:rPr>
              <a:t>t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avoitteena </a:t>
            </a:r>
            <a:r>
              <a:rPr lang="fi-FI" dirty="0">
                <a:solidFill>
                  <a:srgbClr val="000000"/>
                </a:solidFill>
                <a:latin typeface="KAGITY+SourceSerifPro-Regular"/>
              </a:rPr>
              <a:t>yrittää yhdessä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ymmärtää koettua</a:t>
            </a:r>
          </a:p>
          <a:p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periaatteena ihmisen olemassa olevien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luonteenvahvuuksien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 ja selviytymiskeinojen säilyttäminen ja parantaminen.</a:t>
            </a:r>
            <a:endParaRPr lang="fi-FI" dirty="0"/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BD75D0B-A0AE-4183-ABE5-5C241901E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BC70DA7-33C1-4FC7-AC2F-F4FE0BD0A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65A346-036E-45DF-8DF4-0FCC9FAC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99" y="581449"/>
            <a:ext cx="828411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320B2D6-EA91-4FA8-AB78-C9027B7DD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27CEDA8-22FB-4028-8E89-84C4660F0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710BDB0-2983-4F1C-B4AC-4598DF87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64" y="1482151"/>
            <a:ext cx="5497921" cy="4206240"/>
          </a:xfrm>
          <a:prstGeom prst="rect">
            <a:avLst/>
          </a:prstGeom>
        </p:spPr>
      </p:pic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190DD513-845E-4BFA-825F-F155A118B0B1}"/>
              </a:ext>
            </a:extLst>
          </p:cNvPr>
          <p:cNvSpPr/>
          <p:nvPr/>
        </p:nvSpPr>
        <p:spPr>
          <a:xfrm>
            <a:off x="8784406" y="4131339"/>
            <a:ext cx="2813859" cy="2017336"/>
          </a:xfrm>
          <a:prstGeom prst="wedgeRoundRectCallout">
            <a:avLst>
              <a:gd name="adj1" fmla="val -88204"/>
              <a:gd name="adj2" fmla="val -41421"/>
              <a:gd name="adj3" fmla="val 16667"/>
            </a:avLst>
          </a:prstGeom>
          <a:solidFill>
            <a:srgbClr val="A1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Lait ja säädökset </a:t>
            </a:r>
            <a:endParaRPr lang="fi-FI" sz="2400" b="0" i="0" u="none" strike="noStrike" baseline="0" dirty="0" smtClean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fi-FI" sz="2400" b="1" i="0" u="none" strike="noStrike" baseline="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Sosiaali- ja terveysjärjestelmä </a:t>
            </a: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531C904E-FA64-4D70-8F92-C6D5A44FD212}"/>
              </a:ext>
            </a:extLst>
          </p:cNvPr>
          <p:cNvSpPr/>
          <p:nvPr/>
        </p:nvSpPr>
        <p:spPr>
          <a:xfrm>
            <a:off x="7273964" y="438604"/>
            <a:ext cx="4751110" cy="2707060"/>
          </a:xfrm>
          <a:prstGeom prst="wedgeRoundRectCallout">
            <a:avLst>
              <a:gd name="adj1" fmla="val -63839"/>
              <a:gd name="adj2" fmla="val 12284"/>
              <a:gd name="adj3" fmla="val 16667"/>
            </a:avLst>
          </a:prstGeom>
          <a:solidFill>
            <a:srgbClr val="52B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Terveet elämäntavat</a:t>
            </a:r>
          </a:p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Opiskelu </a:t>
            </a:r>
          </a:p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Stressin hallinta</a:t>
            </a:r>
          </a:p>
          <a:p>
            <a:pPr algn="l"/>
            <a:r>
              <a:rPr lang="fi-FI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Tunne- ja vuorovaikutustaidot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Koherenssi ja Resilienssi</a:t>
            </a:r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BB7A3A16-ADD2-4706-82CF-54F1D9C36E60}"/>
              </a:ext>
            </a:extLst>
          </p:cNvPr>
          <p:cNvSpPr/>
          <p:nvPr/>
        </p:nvSpPr>
        <p:spPr>
          <a:xfrm>
            <a:off x="95153" y="763572"/>
            <a:ext cx="3050660" cy="2498102"/>
          </a:xfrm>
          <a:prstGeom prst="wedgeRoundRectCallout">
            <a:avLst>
              <a:gd name="adj1" fmla="val 81355"/>
              <a:gd name="adj2" fmla="val 74004"/>
              <a:gd name="adj3" fmla="val 16667"/>
            </a:avLst>
          </a:prstGeom>
          <a:solidFill>
            <a:srgbClr val="303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8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Sosiaalinen tuki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Perhe ja ystävät 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Oppilaitos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Työpaikka </a:t>
            </a:r>
          </a:p>
          <a:p>
            <a:pPr algn="l"/>
            <a:r>
              <a:rPr lang="fi-FI" sz="2400" b="1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• </a:t>
            </a:r>
            <a:r>
              <a:rPr lang="fi-FI" sz="2400" b="0" i="0" u="none" strike="noStrike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Harrastukset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2225C5E-3666-4DD7-B527-F619EC01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00" y="5954579"/>
            <a:ext cx="2276662" cy="6321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7B0B18F-873E-4556-9341-8B41CF3D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311" y="6343119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EB449F-C83A-40DE-92CE-133CF5B8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9"/>
            <a:ext cx="10905066" cy="4627640"/>
          </a:xfrm>
          <a:prstGeom prst="rect">
            <a:avLst/>
          </a:prstGeom>
          <a:ln>
            <a:noFill/>
          </a:ln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EC34948E-93BC-4838-96EC-451DC957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DA596BE-757E-4433-9C9D-9276CE5FF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110716C-5400-4577-AF0C-CF32C927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3843" y="603050"/>
            <a:ext cx="6551437" cy="589935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D526FD8-E8E4-4317-95EB-A0AD4E2D6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A8008AC-F3AC-4F51-867F-7BA2E0FDA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54162839-C416-419C-B420-FA0D3573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46" y="793557"/>
            <a:ext cx="4498635" cy="5571067"/>
          </a:xfrm>
          <a:prstGeom prst="rect">
            <a:avLst/>
          </a:prstGeom>
        </p:spPr>
      </p:pic>
      <p:pic>
        <p:nvPicPr>
          <p:cNvPr id="4" name="Kuva 4" descr="Kuva, joka sisältää kohteen henkilö, ulko, penkki, aita&#10;&#10;Kuvaus luotu automaattisesti">
            <a:extLst>
              <a:ext uri="{FF2B5EF4-FFF2-40B4-BE49-F238E27FC236}">
                <a16:creationId xmlns:a16="http://schemas.microsoft.com/office/drawing/2014/main" id="{F40AFDB1-66FD-4AE4-9167-1867A2CE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10" y="1113029"/>
            <a:ext cx="5756562" cy="5059123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068677-8B6E-4043-AD10-B0F77655E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162" y="159068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FF89544-57AE-4A21-9D1D-FC91444EF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5DE3ABC-7EFC-4B9C-B2AA-E1DB091EDC9B}"/>
              </a:ext>
            </a:extLst>
          </p:cNvPr>
          <p:cNvSpPr txBox="1"/>
          <p:nvPr/>
        </p:nvSpPr>
        <p:spPr>
          <a:xfrm>
            <a:off x="5971310" y="6179127"/>
            <a:ext cx="337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kuva: Unsplash Clem Ononeghuo</a:t>
            </a:r>
          </a:p>
        </p:txBody>
      </p:sp>
    </p:spTree>
    <p:extLst>
      <p:ext uri="{BB962C8B-B14F-4D97-AF65-F5344CB8AC3E}">
        <p14:creationId xmlns:p14="http://schemas.microsoft.com/office/powerpoint/2010/main" val="7199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796C1950-37F2-4FBF-9B53-1473263548B0}"/>
              </a:ext>
            </a:extLst>
          </p:cNvPr>
          <p:cNvSpPr txBox="1"/>
          <p:nvPr/>
        </p:nvSpPr>
        <p:spPr>
          <a:xfrm>
            <a:off x="452487" y="396868"/>
            <a:ext cx="5375791" cy="5570756"/>
          </a:xfrm>
          <a:prstGeom prst="rect">
            <a:avLst/>
          </a:prstGeom>
          <a:solidFill>
            <a:srgbClr val="D5EDFC"/>
          </a:solidFill>
        </p:spPr>
        <p:txBody>
          <a:bodyPr wrap="square" rtlCol="0">
            <a:spAutoFit/>
          </a:bodyPr>
          <a:lstStyle/>
          <a:p>
            <a:pPr algn="r"/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4000" b="1" dirty="0">
                <a:latin typeface="Source Sans Pro" panose="020B0503030403020204" pitchFamily="34" charset="0"/>
              </a:rPr>
              <a:t>Kehityskriisit</a:t>
            </a:r>
          </a:p>
          <a:p>
            <a:endParaRPr lang="fi-FI" sz="2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2400" b="1" i="0" u="none" strike="noStrike" baseline="0" dirty="0">
                <a:latin typeface="Source Sans Pro" panose="020B0503030403020204" pitchFamily="34" charset="0"/>
              </a:rPr>
              <a:t>Psykososiaalisen kasvun kynnys</a:t>
            </a:r>
          </a:p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olla myönteisiä tai kielteisiä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eivät tapahdu yhtäkkiä, jolloin niihin voidaan usein varautua etukäteen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aikaisemmat kokemukset samantyyppisestä tilanteesta auttavat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tarkoittaa luopumista, mikä vaatii sopeutumista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	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8ACFD38-F8BA-43B9-AAA2-42B21C77E098}"/>
              </a:ext>
            </a:extLst>
          </p:cNvPr>
          <p:cNvSpPr txBox="1"/>
          <p:nvPr/>
        </p:nvSpPr>
        <p:spPr>
          <a:xfrm>
            <a:off x="6304022" y="396868"/>
            <a:ext cx="5375791" cy="5786199"/>
          </a:xfrm>
          <a:prstGeom prst="rect">
            <a:avLst/>
          </a:prstGeom>
          <a:solidFill>
            <a:srgbClr val="E5F1EF"/>
          </a:solidFill>
        </p:spPr>
        <p:txBody>
          <a:bodyPr wrap="square" rtlCol="0">
            <a:spAutoFit/>
          </a:bodyPr>
          <a:lstStyle/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r>
              <a:rPr lang="fi-FI" sz="4000" b="1" i="0" u="none" strike="noStrike" baseline="0" dirty="0">
                <a:latin typeface="Source Sans Pro" panose="020B0503030403020204" pitchFamily="34" charset="0"/>
              </a:rPr>
              <a:t>Elämän kriisit</a:t>
            </a:r>
          </a:p>
          <a:p>
            <a:endParaRPr lang="fi-FI" b="1" dirty="0">
              <a:latin typeface="Source Sans Pro" panose="020B0503030403020204" pitchFamily="34" charset="0"/>
            </a:endParaRPr>
          </a:p>
          <a:p>
            <a:r>
              <a:rPr lang="fi-FI" sz="2400" b="1" i="0" u="none" strike="noStrike" baseline="0" dirty="0">
                <a:latin typeface="Source Sans Pro" panose="020B0503030403020204" pitchFamily="34" charset="0"/>
              </a:rPr>
              <a:t>Elämään kuuluva pitkäaikainen mielen kuormitustila</a:t>
            </a:r>
          </a:p>
          <a:p>
            <a:endParaRPr lang="fi-FI" sz="1800" b="1" i="0" u="none" strike="noStrike" baseline="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olla myönteisiä tai kielteisiä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eivät tapahdu yhtäkkiä, jolloin niihin voidaan usein varautua etukäteen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aikaisemmat kokemukset samantyyppisestä tilanteesta auttavat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voivat tarkoittaa luopumista, mikä vaatii sopeutumista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	</a:t>
            </a:r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A21B0D-545E-43F1-AD81-13401196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2CDD03E-5156-4447-903F-4E124C0B7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woman rests her head on another person's shoulder">
            <a:extLst>
              <a:ext uri="{FF2B5EF4-FFF2-40B4-BE49-F238E27FC236}">
                <a16:creationId xmlns:a16="http://schemas.microsoft.com/office/drawing/2014/main" id="{100A0406-51EA-44BE-A6F7-DE7390EA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978080B-5048-49EC-A347-8B7A58F8F3C7}"/>
              </a:ext>
            </a:extLst>
          </p:cNvPr>
          <p:cNvSpPr txBox="1"/>
          <p:nvPr/>
        </p:nvSpPr>
        <p:spPr>
          <a:xfrm>
            <a:off x="5630873" y="157164"/>
            <a:ext cx="6391373" cy="2554545"/>
          </a:xfrm>
          <a:prstGeom prst="rect">
            <a:avLst/>
          </a:prstGeom>
          <a:solidFill>
            <a:srgbClr val="E1E4DD"/>
          </a:solidFill>
          <a:ln>
            <a:solidFill>
              <a:srgbClr val="D198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i-FI" sz="4000" b="1" dirty="0"/>
              <a:t>Äkillisen kriisin vaihemalli</a:t>
            </a:r>
          </a:p>
          <a:p>
            <a:pPr marL="457200" indent="-457200">
              <a:buAutoNum type="arabicPeriod"/>
            </a:pPr>
            <a:r>
              <a:rPr lang="fi-FI" sz="4000" dirty="0"/>
              <a:t>Sokkivaihe</a:t>
            </a:r>
          </a:p>
          <a:p>
            <a:pPr marL="457200" indent="-457200">
              <a:buAutoNum type="arabicPeriod"/>
            </a:pPr>
            <a:r>
              <a:rPr lang="fi-FI" sz="4000" dirty="0"/>
              <a:t>Reaktiovaihe</a:t>
            </a:r>
          </a:p>
          <a:p>
            <a:pPr marL="457200" indent="-457200">
              <a:buAutoNum type="arabicPeriod"/>
            </a:pPr>
            <a:r>
              <a:rPr lang="fi-FI" sz="4000" dirty="0" err="1"/>
              <a:t>Työstymis</a:t>
            </a:r>
            <a:r>
              <a:rPr lang="fi-FI" sz="4000" dirty="0"/>
              <a:t>- ja käsittelyvaihe.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A394776-F012-49AF-AC91-298001956D13}"/>
              </a:ext>
            </a:extLst>
          </p:cNvPr>
          <p:cNvSpPr txBox="1"/>
          <p:nvPr/>
        </p:nvSpPr>
        <p:spPr>
          <a:xfrm>
            <a:off x="171450" y="6329363"/>
            <a:ext cx="368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AF6FE"/>
                </a:solidFill>
              </a:rPr>
              <a:t>Kuva: </a:t>
            </a:r>
            <a:r>
              <a:rPr lang="fi-FI" sz="1600" dirty="0" err="1">
                <a:solidFill>
                  <a:srgbClr val="EAF6FE"/>
                </a:solidFill>
              </a:rPr>
              <a:t>Unsplash</a:t>
            </a:r>
            <a:r>
              <a:rPr lang="fi-FI" sz="1600" dirty="0">
                <a:solidFill>
                  <a:srgbClr val="EAF6FE"/>
                </a:solidFill>
              </a:rPr>
              <a:t>  Kylli </a:t>
            </a:r>
            <a:r>
              <a:rPr lang="fi-FI" sz="1600" dirty="0" err="1">
                <a:solidFill>
                  <a:srgbClr val="EAF6FE"/>
                </a:solidFill>
              </a:rPr>
              <a:t>Kittus</a:t>
            </a:r>
            <a:endParaRPr lang="fi-FI" sz="1600" dirty="0">
              <a:solidFill>
                <a:srgbClr val="EAF6FE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CF925-8068-4865-B069-99EAA9618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7" y="159068"/>
            <a:ext cx="2276662" cy="6321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A4DAA22-620E-4A58-B9CA-3563524DF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11" y="624808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8" descr="Kuva, joka sisältää kohteen henkilö, mies, sisä, katsominen&#10;&#10;Kuvaus luotu automaattisesti">
            <a:extLst>
              <a:ext uri="{FF2B5EF4-FFF2-40B4-BE49-F238E27FC236}">
                <a16:creationId xmlns:a16="http://schemas.microsoft.com/office/drawing/2014/main" id="{5F966694-C16B-43F7-B500-5A58BF6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45" y="5256"/>
            <a:ext cx="12255060" cy="6900041"/>
          </a:xfrm>
          <a:prstGeom prst="rect">
            <a:avLst/>
          </a:prstGeom>
        </p:spPr>
      </p:pic>
      <p:sp>
        <p:nvSpPr>
          <p:cNvPr id="9" name="Tekstiruutu 1">
            <a:extLst>
              <a:ext uri="{FF2B5EF4-FFF2-40B4-BE49-F238E27FC236}">
                <a16:creationId xmlns:a16="http://schemas.microsoft.com/office/drawing/2014/main" id="{82D6FEF3-2B80-4F81-9A70-29E4D29F0AAA}"/>
              </a:ext>
            </a:extLst>
          </p:cNvPr>
          <p:cNvSpPr txBox="1"/>
          <p:nvPr/>
        </p:nvSpPr>
        <p:spPr>
          <a:xfrm>
            <a:off x="5084301" y="1475350"/>
            <a:ext cx="6585444" cy="46474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FFFFFF"/>
                </a:solidFill>
              </a:rPr>
              <a:t>1. </a:t>
            </a:r>
            <a:r>
              <a:rPr lang="en-US" sz="4400" b="1" dirty="0" err="1">
                <a:solidFill>
                  <a:srgbClr val="FFFFFF"/>
                </a:solidFill>
              </a:rPr>
              <a:t>Sokkivaihe</a:t>
            </a:r>
            <a:endParaRPr lang="en-US" sz="4400" b="1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tapahtunutta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käsitetä</a:t>
            </a:r>
            <a:r>
              <a:rPr lang="en-US" sz="2800" dirty="0">
                <a:solidFill>
                  <a:srgbClr val="FFFFFF"/>
                </a:solidFill>
              </a:rPr>
              <a:t> tai se </a:t>
            </a:r>
            <a:r>
              <a:rPr lang="en-US" sz="2800" dirty="0" err="1">
                <a:solidFill>
                  <a:srgbClr val="FFFFFF"/>
                </a:solidFill>
              </a:rPr>
              <a:t>kielletään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monia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erilaisia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yksilöllisiä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oireita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esim</a:t>
            </a:r>
            <a:r>
              <a:rPr lang="en-US" sz="2800" dirty="0">
                <a:solidFill>
                  <a:srgbClr val="FFFFFF"/>
                </a:solidFill>
              </a:rPr>
              <a:t>. sydämen hakkaaminen, tärinä, huono olo, tunteettomuus ja/tai voimakkaat tunteet, lamaantuminen ja/tai levottomuus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ajantaju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voi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kadota</a:t>
            </a:r>
            <a:endParaRPr lang="en-US" sz="2000" dirty="0">
              <a:solidFill>
                <a:srgbClr val="FFFFFF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  <a:r>
              <a:rPr lang="en-US" sz="2800" dirty="0" err="1">
                <a:solidFill>
                  <a:srgbClr val="FFFFFF"/>
                </a:solidFill>
              </a:rPr>
              <a:t>joillakin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voimakkaita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aistikokemuksia</a:t>
            </a:r>
            <a:r>
              <a:rPr lang="en-US" sz="2800" dirty="0">
                <a:solidFill>
                  <a:srgbClr val="FFFFFF"/>
                </a:solidFill>
              </a:rPr>
              <a:t> tapahtumasta eli flashbackeja</a:t>
            </a:r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3" name="Kuva 1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9701D45-C869-4EA1-A67C-ADC06DD1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798" y="112886"/>
            <a:ext cx="2276662" cy="63214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BFBFE76-66C6-4131-BD14-498DADE6C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47" y="6201901"/>
            <a:ext cx="2000239" cy="514348"/>
          </a:xfrm>
          <a:prstGeom prst="rect">
            <a:avLst/>
          </a:prstGeom>
        </p:spPr>
      </p:pic>
      <p:sp>
        <p:nvSpPr>
          <p:cNvPr id="50" name="Tekstiruutu 49">
            <a:extLst>
              <a:ext uri="{FF2B5EF4-FFF2-40B4-BE49-F238E27FC236}">
                <a16:creationId xmlns:a16="http://schemas.microsoft.com/office/drawing/2014/main" id="{BDFB315B-A595-4EE7-B65A-4F5DE8A758EE}"/>
              </a:ext>
            </a:extLst>
          </p:cNvPr>
          <p:cNvSpPr txBox="1"/>
          <p:nvPr/>
        </p:nvSpPr>
        <p:spPr>
          <a:xfrm>
            <a:off x="2309" y="6467765"/>
            <a:ext cx="3054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EAF6FE"/>
                </a:solidFill>
              </a:rPr>
              <a:t>kuva: Unsplash Darius Pashar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DE38B-DE32-4E1E-8F51-2AB0ACEBFD9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F703FA-0D0E-42C1-9479-D90953A08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C2E782-6BC6-46B9-A2C4-999B7A261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289</Words>
  <Application>Microsoft Office PowerPoint</Application>
  <PresentationFormat>Laajakuva</PresentationFormat>
  <Paragraphs>70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KAGITY+SourceSerifPro-Regular</vt:lpstr>
      <vt:lpstr>Source Sans Pro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Kriisiapu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Orkovaara</dc:creator>
  <cp:lastModifiedBy>Marja Valkama</cp:lastModifiedBy>
  <cp:revision>248</cp:revision>
  <dcterms:created xsi:type="dcterms:W3CDTF">2020-12-10T17:56:20Z</dcterms:created>
  <dcterms:modified xsi:type="dcterms:W3CDTF">2021-10-05T06:28:09Z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