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21"/>
  </p:notesMasterIdLst>
  <p:sldIdLst>
    <p:sldId id="275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153D1-17A9-4399-898C-85235B600444}" v="20" dt="2022-10-04T10:48:37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12ab979c-07e9-4317-ba78-8e471cc4b0b4" providerId="ADAL" clId="{4BAD5D6F-9FBE-4618-8EF7-1CC784149E9D}"/>
    <pc:docChg chg="delSld modSld">
      <pc:chgData name="Halmari Eeva-Kaisa" userId="12ab979c-07e9-4317-ba78-8e471cc4b0b4" providerId="ADAL" clId="{4BAD5D6F-9FBE-4618-8EF7-1CC784149E9D}" dt="2022-09-28T03:16:11.637" v="6" actId="20577"/>
      <pc:docMkLst>
        <pc:docMk/>
      </pc:docMkLst>
      <pc:sldChg chg="del">
        <pc:chgData name="Halmari Eeva-Kaisa" userId="12ab979c-07e9-4317-ba78-8e471cc4b0b4" providerId="ADAL" clId="{4BAD5D6F-9FBE-4618-8EF7-1CC784149E9D}" dt="2022-09-25T10:58:49.168" v="0" actId="47"/>
        <pc:sldMkLst>
          <pc:docMk/>
          <pc:sldMk cId="0" sldId="258"/>
        </pc:sldMkLst>
      </pc:sldChg>
      <pc:sldChg chg="modSp mod">
        <pc:chgData name="Halmari Eeva-Kaisa" userId="12ab979c-07e9-4317-ba78-8e471cc4b0b4" providerId="ADAL" clId="{4BAD5D6F-9FBE-4618-8EF7-1CC784149E9D}" dt="2022-09-28T03:16:11.637" v="6" actId="20577"/>
        <pc:sldMkLst>
          <pc:docMk/>
          <pc:sldMk cId="0" sldId="270"/>
        </pc:sldMkLst>
        <pc:spChg chg="mod">
          <ac:chgData name="Halmari Eeva-Kaisa" userId="12ab979c-07e9-4317-ba78-8e471cc4b0b4" providerId="ADAL" clId="{4BAD5D6F-9FBE-4618-8EF7-1CC784149E9D}" dt="2022-09-28T03:16:11.637" v="6" actId="20577"/>
          <ac:spMkLst>
            <pc:docMk/>
            <pc:sldMk cId="0" sldId="270"/>
            <ac:spMk id="250" creationId="{3BD0035C-FBCD-451C-B403-4350D6C14A09}"/>
          </ac:spMkLst>
        </pc:spChg>
        <pc:spChg chg="mod">
          <ac:chgData name="Halmari Eeva-Kaisa" userId="12ab979c-07e9-4317-ba78-8e471cc4b0b4" providerId="ADAL" clId="{4BAD5D6F-9FBE-4618-8EF7-1CC784149E9D}" dt="2022-09-25T11:05:40.829" v="4" actId="20577"/>
          <ac:spMkLst>
            <pc:docMk/>
            <pc:sldMk cId="0" sldId="270"/>
            <ac:spMk id="251" creationId="{C101A24F-31CF-4054-B810-34A373C48773}"/>
          </ac:spMkLst>
        </pc:spChg>
      </pc:sldChg>
    </pc:docChg>
  </pc:docChgLst>
  <pc:docChgLst>
    <pc:chgData name="Mäkinen Alisa" userId="ff94d537-2d8f-4c75-aced-7aecb2743312" providerId="ADAL" clId="{A9A153D1-17A9-4399-898C-85235B600444}"/>
    <pc:docChg chg="addSld delSld modSld modMainMaster">
      <pc:chgData name="Mäkinen Alisa" userId="ff94d537-2d8f-4c75-aced-7aecb2743312" providerId="ADAL" clId="{A9A153D1-17A9-4399-898C-85235B600444}" dt="2022-10-04T10:48:37.662" v="39" actId="207"/>
      <pc:docMkLst>
        <pc:docMk/>
      </pc:docMkLst>
      <pc:sldChg chg="addSp modSp">
        <pc:chgData name="Mäkinen Alisa" userId="ff94d537-2d8f-4c75-aced-7aecb2743312" providerId="ADAL" clId="{A9A153D1-17A9-4399-898C-85235B600444}" dt="2022-10-04T10:26:08.536" v="0"/>
        <pc:sldMkLst>
          <pc:docMk/>
          <pc:sldMk cId="0" sldId="257"/>
        </pc:sldMkLst>
        <pc:spChg chg="add mod">
          <ac:chgData name="Mäkinen Alisa" userId="ff94d537-2d8f-4c75-aced-7aecb2743312" providerId="ADAL" clId="{A9A153D1-17A9-4399-898C-85235B600444}" dt="2022-10-04T10:26:08.536" v="0"/>
          <ac:spMkLst>
            <pc:docMk/>
            <pc:sldMk cId="0" sldId="257"/>
            <ac:spMk id="4" creationId="{A2B6EDE2-F67B-4AF1-AEBA-FCBBE01A7C19}"/>
          </ac:spMkLst>
        </pc:spChg>
      </pc:sldChg>
      <pc:sldChg chg="addSp modSp">
        <pc:chgData name="Mäkinen Alisa" userId="ff94d537-2d8f-4c75-aced-7aecb2743312" providerId="ADAL" clId="{A9A153D1-17A9-4399-898C-85235B600444}" dt="2022-10-04T10:26:10.333" v="1"/>
        <pc:sldMkLst>
          <pc:docMk/>
          <pc:sldMk cId="0" sldId="259"/>
        </pc:sldMkLst>
        <pc:spChg chg="add mod">
          <ac:chgData name="Mäkinen Alisa" userId="ff94d537-2d8f-4c75-aced-7aecb2743312" providerId="ADAL" clId="{A9A153D1-17A9-4399-898C-85235B600444}" dt="2022-10-04T10:26:10.333" v="1"/>
          <ac:spMkLst>
            <pc:docMk/>
            <pc:sldMk cId="0" sldId="259"/>
            <ac:spMk id="4" creationId="{8A4745E0-2A64-4618-B21C-22861455CB7A}"/>
          </ac:spMkLst>
        </pc:spChg>
      </pc:sldChg>
      <pc:sldChg chg="addSp modSp">
        <pc:chgData name="Mäkinen Alisa" userId="ff94d537-2d8f-4c75-aced-7aecb2743312" providerId="ADAL" clId="{A9A153D1-17A9-4399-898C-85235B600444}" dt="2022-10-04T10:26:12.128" v="2"/>
        <pc:sldMkLst>
          <pc:docMk/>
          <pc:sldMk cId="0" sldId="260"/>
        </pc:sldMkLst>
        <pc:spChg chg="add mod">
          <ac:chgData name="Mäkinen Alisa" userId="ff94d537-2d8f-4c75-aced-7aecb2743312" providerId="ADAL" clId="{A9A153D1-17A9-4399-898C-85235B600444}" dt="2022-10-04T10:26:12.128" v="2"/>
          <ac:spMkLst>
            <pc:docMk/>
            <pc:sldMk cId="0" sldId="260"/>
            <ac:spMk id="4" creationId="{4B4D4696-1F6B-4610-BF26-2C5EF186B329}"/>
          </ac:spMkLst>
        </pc:spChg>
      </pc:sldChg>
      <pc:sldChg chg="addSp modSp">
        <pc:chgData name="Mäkinen Alisa" userId="ff94d537-2d8f-4c75-aced-7aecb2743312" providerId="ADAL" clId="{A9A153D1-17A9-4399-898C-85235B600444}" dt="2022-10-04T10:26:14.740" v="3"/>
        <pc:sldMkLst>
          <pc:docMk/>
          <pc:sldMk cId="0" sldId="261"/>
        </pc:sldMkLst>
        <pc:spChg chg="add mod">
          <ac:chgData name="Mäkinen Alisa" userId="ff94d537-2d8f-4c75-aced-7aecb2743312" providerId="ADAL" clId="{A9A153D1-17A9-4399-898C-85235B600444}" dt="2022-10-04T10:26:14.740" v="3"/>
          <ac:spMkLst>
            <pc:docMk/>
            <pc:sldMk cId="0" sldId="261"/>
            <ac:spMk id="4" creationId="{945C9D04-4112-4B55-8838-5BE344124950}"/>
          </ac:spMkLst>
        </pc:spChg>
      </pc:sldChg>
      <pc:sldChg chg="addSp modSp">
        <pc:chgData name="Mäkinen Alisa" userId="ff94d537-2d8f-4c75-aced-7aecb2743312" providerId="ADAL" clId="{A9A153D1-17A9-4399-898C-85235B600444}" dt="2022-10-04T10:26:16.834" v="4"/>
        <pc:sldMkLst>
          <pc:docMk/>
          <pc:sldMk cId="0" sldId="262"/>
        </pc:sldMkLst>
        <pc:spChg chg="add mod">
          <ac:chgData name="Mäkinen Alisa" userId="ff94d537-2d8f-4c75-aced-7aecb2743312" providerId="ADAL" clId="{A9A153D1-17A9-4399-898C-85235B600444}" dt="2022-10-04T10:26:16.834" v="4"/>
          <ac:spMkLst>
            <pc:docMk/>
            <pc:sldMk cId="0" sldId="262"/>
            <ac:spMk id="4" creationId="{B250799E-761C-401D-B363-89753BD9E4B6}"/>
          </ac:spMkLst>
        </pc:spChg>
      </pc:sldChg>
      <pc:sldChg chg="addSp modSp">
        <pc:chgData name="Mäkinen Alisa" userId="ff94d537-2d8f-4c75-aced-7aecb2743312" providerId="ADAL" clId="{A9A153D1-17A9-4399-898C-85235B600444}" dt="2022-10-04T10:26:19.093" v="5"/>
        <pc:sldMkLst>
          <pc:docMk/>
          <pc:sldMk cId="0" sldId="263"/>
        </pc:sldMkLst>
        <pc:spChg chg="add mod">
          <ac:chgData name="Mäkinen Alisa" userId="ff94d537-2d8f-4c75-aced-7aecb2743312" providerId="ADAL" clId="{A9A153D1-17A9-4399-898C-85235B600444}" dt="2022-10-04T10:26:19.093" v="5"/>
          <ac:spMkLst>
            <pc:docMk/>
            <pc:sldMk cId="0" sldId="263"/>
            <ac:spMk id="4" creationId="{454329BB-7250-41B3-A8DC-218FBB2AA219}"/>
          </ac:spMkLst>
        </pc:spChg>
      </pc:sldChg>
      <pc:sldChg chg="addSp modSp">
        <pc:chgData name="Mäkinen Alisa" userId="ff94d537-2d8f-4c75-aced-7aecb2743312" providerId="ADAL" clId="{A9A153D1-17A9-4399-898C-85235B600444}" dt="2022-10-04T10:26:20.625" v="6"/>
        <pc:sldMkLst>
          <pc:docMk/>
          <pc:sldMk cId="0" sldId="264"/>
        </pc:sldMkLst>
        <pc:spChg chg="add mod">
          <ac:chgData name="Mäkinen Alisa" userId="ff94d537-2d8f-4c75-aced-7aecb2743312" providerId="ADAL" clId="{A9A153D1-17A9-4399-898C-85235B600444}" dt="2022-10-04T10:26:20.625" v="6"/>
          <ac:spMkLst>
            <pc:docMk/>
            <pc:sldMk cId="0" sldId="264"/>
            <ac:spMk id="4" creationId="{27EEC97F-C3CB-4356-8E8C-0353222912F1}"/>
          </ac:spMkLst>
        </pc:spChg>
      </pc:sldChg>
      <pc:sldChg chg="addSp modSp">
        <pc:chgData name="Mäkinen Alisa" userId="ff94d537-2d8f-4c75-aced-7aecb2743312" providerId="ADAL" clId="{A9A153D1-17A9-4399-898C-85235B600444}" dt="2022-10-04T10:26:22.594" v="7"/>
        <pc:sldMkLst>
          <pc:docMk/>
          <pc:sldMk cId="0" sldId="265"/>
        </pc:sldMkLst>
        <pc:spChg chg="add mod">
          <ac:chgData name="Mäkinen Alisa" userId="ff94d537-2d8f-4c75-aced-7aecb2743312" providerId="ADAL" clId="{A9A153D1-17A9-4399-898C-85235B600444}" dt="2022-10-04T10:26:22.594" v="7"/>
          <ac:spMkLst>
            <pc:docMk/>
            <pc:sldMk cId="0" sldId="265"/>
            <ac:spMk id="4" creationId="{BE711E7D-5A09-4150-86BC-D8D80D6BD7D7}"/>
          </ac:spMkLst>
        </pc:spChg>
      </pc:sldChg>
      <pc:sldChg chg="addSp modSp">
        <pc:chgData name="Mäkinen Alisa" userId="ff94d537-2d8f-4c75-aced-7aecb2743312" providerId="ADAL" clId="{A9A153D1-17A9-4399-898C-85235B600444}" dt="2022-10-04T10:26:24.517" v="8"/>
        <pc:sldMkLst>
          <pc:docMk/>
          <pc:sldMk cId="0" sldId="266"/>
        </pc:sldMkLst>
        <pc:spChg chg="add mod">
          <ac:chgData name="Mäkinen Alisa" userId="ff94d537-2d8f-4c75-aced-7aecb2743312" providerId="ADAL" clId="{A9A153D1-17A9-4399-898C-85235B600444}" dt="2022-10-04T10:26:24.517" v="8"/>
          <ac:spMkLst>
            <pc:docMk/>
            <pc:sldMk cId="0" sldId="266"/>
            <ac:spMk id="4" creationId="{C0419BD6-3E56-4A09-95A6-3F44064DEC63}"/>
          </ac:spMkLst>
        </pc:spChg>
      </pc:sldChg>
      <pc:sldChg chg="addSp modSp">
        <pc:chgData name="Mäkinen Alisa" userId="ff94d537-2d8f-4c75-aced-7aecb2743312" providerId="ADAL" clId="{A9A153D1-17A9-4399-898C-85235B600444}" dt="2022-10-04T10:26:26.355" v="9"/>
        <pc:sldMkLst>
          <pc:docMk/>
          <pc:sldMk cId="0" sldId="267"/>
        </pc:sldMkLst>
        <pc:spChg chg="add mod">
          <ac:chgData name="Mäkinen Alisa" userId="ff94d537-2d8f-4c75-aced-7aecb2743312" providerId="ADAL" clId="{A9A153D1-17A9-4399-898C-85235B600444}" dt="2022-10-04T10:26:26.355" v="9"/>
          <ac:spMkLst>
            <pc:docMk/>
            <pc:sldMk cId="0" sldId="267"/>
            <ac:spMk id="4" creationId="{7BC56BF9-243A-4792-A194-644B5ED097C4}"/>
          </ac:spMkLst>
        </pc:spChg>
      </pc:sldChg>
      <pc:sldChg chg="addSp modSp">
        <pc:chgData name="Mäkinen Alisa" userId="ff94d537-2d8f-4c75-aced-7aecb2743312" providerId="ADAL" clId="{A9A153D1-17A9-4399-898C-85235B600444}" dt="2022-10-04T10:26:28.503" v="10"/>
        <pc:sldMkLst>
          <pc:docMk/>
          <pc:sldMk cId="0" sldId="268"/>
        </pc:sldMkLst>
        <pc:spChg chg="add mod">
          <ac:chgData name="Mäkinen Alisa" userId="ff94d537-2d8f-4c75-aced-7aecb2743312" providerId="ADAL" clId="{A9A153D1-17A9-4399-898C-85235B600444}" dt="2022-10-04T10:26:28.503" v="10"/>
          <ac:spMkLst>
            <pc:docMk/>
            <pc:sldMk cId="0" sldId="268"/>
            <ac:spMk id="5" creationId="{C4E0B2A6-C3BC-4A75-85B7-1CC06975D712}"/>
          </ac:spMkLst>
        </pc:spChg>
      </pc:sldChg>
      <pc:sldChg chg="addSp modSp">
        <pc:chgData name="Mäkinen Alisa" userId="ff94d537-2d8f-4c75-aced-7aecb2743312" providerId="ADAL" clId="{A9A153D1-17A9-4399-898C-85235B600444}" dt="2022-10-04T10:26:30.775" v="11"/>
        <pc:sldMkLst>
          <pc:docMk/>
          <pc:sldMk cId="0" sldId="270"/>
        </pc:sldMkLst>
        <pc:spChg chg="add mod">
          <ac:chgData name="Mäkinen Alisa" userId="ff94d537-2d8f-4c75-aced-7aecb2743312" providerId="ADAL" clId="{A9A153D1-17A9-4399-898C-85235B600444}" dt="2022-10-04T10:26:30.775" v="11"/>
          <ac:spMkLst>
            <pc:docMk/>
            <pc:sldMk cId="0" sldId="270"/>
            <ac:spMk id="5" creationId="{0AABD396-F044-4E4A-99E4-DD3E9050E8ED}"/>
          </ac:spMkLst>
        </pc:spChg>
      </pc:sldChg>
      <pc:sldChg chg="addSp modSp">
        <pc:chgData name="Mäkinen Alisa" userId="ff94d537-2d8f-4c75-aced-7aecb2743312" providerId="ADAL" clId="{A9A153D1-17A9-4399-898C-85235B600444}" dt="2022-10-04T10:26:32.606" v="12"/>
        <pc:sldMkLst>
          <pc:docMk/>
          <pc:sldMk cId="0" sldId="271"/>
        </pc:sldMkLst>
        <pc:spChg chg="add mod">
          <ac:chgData name="Mäkinen Alisa" userId="ff94d537-2d8f-4c75-aced-7aecb2743312" providerId="ADAL" clId="{A9A153D1-17A9-4399-898C-85235B600444}" dt="2022-10-04T10:26:32.606" v="12"/>
          <ac:spMkLst>
            <pc:docMk/>
            <pc:sldMk cId="0" sldId="271"/>
            <ac:spMk id="5" creationId="{71DF8A6B-88D1-47D5-A6AF-23EA4FC2C36F}"/>
          </ac:spMkLst>
        </pc:spChg>
      </pc:sldChg>
      <pc:sldChg chg="del">
        <pc:chgData name="Mäkinen Alisa" userId="ff94d537-2d8f-4c75-aced-7aecb2743312" providerId="ADAL" clId="{A9A153D1-17A9-4399-898C-85235B600444}" dt="2022-10-04T10:26:54.643" v="34" actId="2696"/>
        <pc:sldMkLst>
          <pc:docMk/>
          <pc:sldMk cId="0" sldId="272"/>
        </pc:sldMkLst>
      </pc:sldChg>
      <pc:sldChg chg="modSp add mod setBg">
        <pc:chgData name="Mäkinen Alisa" userId="ff94d537-2d8f-4c75-aced-7aecb2743312" providerId="ADAL" clId="{A9A153D1-17A9-4399-898C-85235B600444}" dt="2022-10-04T10:48:37.662" v="39" actId="207"/>
        <pc:sldMkLst>
          <pc:docMk/>
          <pc:sldMk cId="2675401692" sldId="275"/>
        </pc:sldMkLst>
        <pc:spChg chg="mod">
          <ac:chgData name="Mäkinen Alisa" userId="ff94d537-2d8f-4c75-aced-7aecb2743312" providerId="ADAL" clId="{A9A153D1-17A9-4399-898C-85235B600444}" dt="2022-10-04T10:26:51.515" v="33" actId="20577"/>
          <ac:spMkLst>
            <pc:docMk/>
            <pc:sldMk cId="2675401692" sldId="275"/>
            <ac:spMk id="2" creationId="{1520D0E8-4325-1A49-9C80-BF440F63C053}"/>
          </ac:spMkLst>
        </pc:spChg>
        <pc:spChg chg="mod">
          <ac:chgData name="Mäkinen Alisa" userId="ff94d537-2d8f-4c75-aced-7aecb2743312" providerId="ADAL" clId="{A9A153D1-17A9-4399-898C-85235B600444}" dt="2022-10-04T10:48:37.662" v="39" actId="207"/>
          <ac:spMkLst>
            <pc:docMk/>
            <pc:sldMk cId="2675401692" sldId="275"/>
            <ac:spMk id="4" creationId="{616EE2A2-1585-1C4A-A7CF-9E1614286C7F}"/>
          </ac:spMkLst>
        </pc:spChg>
      </pc:sldChg>
      <pc:sldMasterChg chg="setBg delSldLayout modSldLayout">
        <pc:chgData name="Mäkinen Alisa" userId="ff94d537-2d8f-4c75-aced-7aecb2743312" providerId="ADAL" clId="{A9A153D1-17A9-4399-898C-85235B600444}" dt="2022-10-04T10:27:04.528" v="37"/>
        <pc:sldMasterMkLst>
          <pc:docMk/>
          <pc:sldMasterMk cId="0" sldId="2147483670"/>
        </pc:sldMasterMkLst>
        <pc:sldLayoutChg chg="del">
          <pc:chgData name="Mäkinen Alisa" userId="ff94d537-2d8f-4c75-aced-7aecb2743312" providerId="ADAL" clId="{A9A153D1-17A9-4399-898C-85235B600444}" dt="2022-10-04T10:26:54.643" v="34" actId="2696"/>
          <pc:sldLayoutMkLst>
            <pc:docMk/>
            <pc:sldMasterMk cId="0" sldId="2147483670"/>
            <pc:sldLayoutMk cId="1429569202" sldId="2147483672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442048584" sldId="2147483673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4030491314" sldId="2147483674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3171006714" sldId="2147483675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2338875512" sldId="2147483676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420423723" sldId="2147483677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1001537640" sldId="2147483678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3514486818" sldId="2147483679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2291725973" sldId="2147483680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1677666264" sldId="2147483681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3673172432" sldId="2147483682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0"/>
            <pc:sldLayoutMk cId="2188290116" sldId="2147483694"/>
          </pc:sldLayoutMkLst>
        </pc:sldLayoutChg>
      </pc:sldMasterChg>
      <pc:sldMasterChg chg="setBg modSldLayout">
        <pc:chgData name="Mäkinen Alisa" userId="ff94d537-2d8f-4c75-aced-7aecb2743312" providerId="ADAL" clId="{A9A153D1-17A9-4399-898C-85235B600444}" dt="2022-10-04T10:27:04.528" v="37"/>
        <pc:sldMasterMkLst>
          <pc:docMk/>
          <pc:sldMasterMk cId="0" sldId="2147483671"/>
        </pc:sldMasterMkLst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1266441750" sldId="2147483683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2788464087" sldId="2147483684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1026955538" sldId="2147483685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1477933541" sldId="2147483686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334697979" sldId="2147483687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2798133239" sldId="2147483688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3392463977" sldId="2147483689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3794350987" sldId="2147483690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2519897757" sldId="2147483691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3608732904" sldId="2147483692"/>
          </pc:sldLayoutMkLst>
        </pc:sldLayoutChg>
        <pc:sldLayoutChg chg="setBg">
          <pc:chgData name="Mäkinen Alisa" userId="ff94d537-2d8f-4c75-aced-7aecb2743312" providerId="ADAL" clId="{A9A153D1-17A9-4399-898C-85235B600444}" dt="2022-10-04T10:27:04.528" v="37"/>
          <pc:sldLayoutMkLst>
            <pc:docMk/>
            <pc:sldMasterMk cId="0" sldId="2147483671"/>
            <pc:sldLayoutMk cId="4210963339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F3D56FDA-CCB1-4A33-B410-100C694A57AB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7FCCB36F-B154-48E3-9028-154F957C7BF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C1A20444-43F8-4268-BCC3-93A333F7EFA0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8B9EA0D2-ECC6-4891-AFC5-FD628ACB0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2209A88F-FBD9-498B-BCB8-CD48293FF72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165DA249-5BA8-4EF2-9D83-678C5BCD41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AB31382-97F7-460B-A287-AEBBD09DEC7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EAD5CE5A-461B-4D6E-8D56-ED5776C23C5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744CF443-13CA-4E2F-A065-DFE1E145AA4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26">
            <a:extLst>
              <a:ext uri="{FF2B5EF4-FFF2-40B4-BE49-F238E27FC236}">
                <a16:creationId xmlns:a16="http://schemas.microsoft.com/office/drawing/2014/main" id="{C094CAB5-FBC2-4480-922A-8464039113D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Shape 227">
            <a:extLst>
              <a:ext uri="{FF2B5EF4-FFF2-40B4-BE49-F238E27FC236}">
                <a16:creationId xmlns:a16="http://schemas.microsoft.com/office/drawing/2014/main" id="{6FBEC0E2-6A26-461E-891E-385DB09DC4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32">
            <a:extLst>
              <a:ext uri="{FF2B5EF4-FFF2-40B4-BE49-F238E27FC236}">
                <a16:creationId xmlns:a16="http://schemas.microsoft.com/office/drawing/2014/main" id="{27041312-D158-42F6-A02C-84ABA687DDC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Shape 233">
            <a:extLst>
              <a:ext uri="{FF2B5EF4-FFF2-40B4-BE49-F238E27FC236}">
                <a16:creationId xmlns:a16="http://schemas.microsoft.com/office/drawing/2014/main" id="{D740AED5-3F80-4DCF-B44D-C6E0EBE2AC4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39">
            <a:extLst>
              <a:ext uri="{FF2B5EF4-FFF2-40B4-BE49-F238E27FC236}">
                <a16:creationId xmlns:a16="http://schemas.microsoft.com/office/drawing/2014/main" id="{82D166EF-89BD-4E1F-919F-D6594937492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7" name="Shape 240">
            <a:extLst>
              <a:ext uri="{FF2B5EF4-FFF2-40B4-BE49-F238E27FC236}">
                <a16:creationId xmlns:a16="http://schemas.microsoft.com/office/drawing/2014/main" id="{DCDDCDAD-B4D9-42A8-B1E4-5698369BCBD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46">
            <a:extLst>
              <a:ext uri="{FF2B5EF4-FFF2-40B4-BE49-F238E27FC236}">
                <a16:creationId xmlns:a16="http://schemas.microsoft.com/office/drawing/2014/main" id="{BA8C73FA-4E4D-47D0-AB84-194687723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5" name="Shape 247">
            <a:extLst>
              <a:ext uri="{FF2B5EF4-FFF2-40B4-BE49-F238E27FC236}">
                <a16:creationId xmlns:a16="http://schemas.microsoft.com/office/drawing/2014/main" id="{6B536FB8-E4F0-4243-AF80-D02F5E8AA11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253">
            <a:extLst>
              <a:ext uri="{FF2B5EF4-FFF2-40B4-BE49-F238E27FC236}">
                <a16:creationId xmlns:a16="http://schemas.microsoft.com/office/drawing/2014/main" id="{4D5AA883-B940-47AC-9716-F7604C90F54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Shape 254">
            <a:extLst>
              <a:ext uri="{FF2B5EF4-FFF2-40B4-BE49-F238E27FC236}">
                <a16:creationId xmlns:a16="http://schemas.microsoft.com/office/drawing/2014/main" id="{C8EDEEC9-2806-491A-AFDA-44689948DE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78">
            <a:extLst>
              <a:ext uri="{FF2B5EF4-FFF2-40B4-BE49-F238E27FC236}">
                <a16:creationId xmlns:a16="http://schemas.microsoft.com/office/drawing/2014/main" id="{E450B057-0BD7-4523-BF50-BDA23DDFE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Shape 179">
            <a:extLst>
              <a:ext uri="{FF2B5EF4-FFF2-40B4-BE49-F238E27FC236}">
                <a16:creationId xmlns:a16="http://schemas.microsoft.com/office/drawing/2014/main" id="{FBDC87DB-8CD2-4B74-A8E9-DA60A8CE92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84">
            <a:extLst>
              <a:ext uri="{FF2B5EF4-FFF2-40B4-BE49-F238E27FC236}">
                <a16:creationId xmlns:a16="http://schemas.microsoft.com/office/drawing/2014/main" id="{924FEC10-E1A2-4F75-8E2F-ABF1D47869F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Shape 185">
            <a:extLst>
              <a:ext uri="{FF2B5EF4-FFF2-40B4-BE49-F238E27FC236}">
                <a16:creationId xmlns:a16="http://schemas.microsoft.com/office/drawing/2014/main" id="{E92D3E3E-C350-490E-9961-0564B72450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90">
            <a:extLst>
              <a:ext uri="{FF2B5EF4-FFF2-40B4-BE49-F238E27FC236}">
                <a16:creationId xmlns:a16="http://schemas.microsoft.com/office/drawing/2014/main" id="{6CA0F1B8-DE2B-4CD2-A144-23DCCBEFD22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Shape 191">
            <a:extLst>
              <a:ext uri="{FF2B5EF4-FFF2-40B4-BE49-F238E27FC236}">
                <a16:creationId xmlns:a16="http://schemas.microsoft.com/office/drawing/2014/main" id="{AD26404B-E791-477E-A102-B99286F59A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96">
            <a:extLst>
              <a:ext uri="{FF2B5EF4-FFF2-40B4-BE49-F238E27FC236}">
                <a16:creationId xmlns:a16="http://schemas.microsoft.com/office/drawing/2014/main" id="{0C365969-5009-4AF8-B63D-D172605F297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Shape 197">
            <a:extLst>
              <a:ext uri="{FF2B5EF4-FFF2-40B4-BE49-F238E27FC236}">
                <a16:creationId xmlns:a16="http://schemas.microsoft.com/office/drawing/2014/main" id="{2C708150-D323-4E42-BC1C-F684570A31C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02">
            <a:extLst>
              <a:ext uri="{FF2B5EF4-FFF2-40B4-BE49-F238E27FC236}">
                <a16:creationId xmlns:a16="http://schemas.microsoft.com/office/drawing/2014/main" id="{EDB8150C-1AA8-407B-B2A8-87A42053902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Mpa: Asettelu ja epäm...irti otsikosta</a:t>
            </a:r>
          </a:p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SK: tässä esimerkkien fontti isompi kuin muissa</a:t>
            </a:r>
          </a:p>
        </p:txBody>
      </p:sp>
      <p:sp>
        <p:nvSpPr>
          <p:cNvPr id="19459" name="Shape 203">
            <a:extLst>
              <a:ext uri="{FF2B5EF4-FFF2-40B4-BE49-F238E27FC236}">
                <a16:creationId xmlns:a16="http://schemas.microsoft.com/office/drawing/2014/main" id="{EA460BFE-9077-41EA-B394-4B619C9597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08">
            <a:extLst>
              <a:ext uri="{FF2B5EF4-FFF2-40B4-BE49-F238E27FC236}">
                <a16:creationId xmlns:a16="http://schemas.microsoft.com/office/drawing/2014/main" id="{C7238D3A-2365-4A1B-AFEF-6CA6BD917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Shape 209">
            <a:extLst>
              <a:ext uri="{FF2B5EF4-FFF2-40B4-BE49-F238E27FC236}">
                <a16:creationId xmlns:a16="http://schemas.microsoft.com/office/drawing/2014/main" id="{9FA9194D-F187-4F27-A600-5F8505F6308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14">
            <a:extLst>
              <a:ext uri="{FF2B5EF4-FFF2-40B4-BE49-F238E27FC236}">
                <a16:creationId xmlns:a16="http://schemas.microsoft.com/office/drawing/2014/main" id="{38539197-98A0-47BE-86A1-D3044598FBD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Shape 215">
            <a:extLst>
              <a:ext uri="{FF2B5EF4-FFF2-40B4-BE49-F238E27FC236}">
                <a16:creationId xmlns:a16="http://schemas.microsoft.com/office/drawing/2014/main" id="{5BFCCA05-29FC-4888-93BE-69AD087B08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20">
            <a:extLst>
              <a:ext uri="{FF2B5EF4-FFF2-40B4-BE49-F238E27FC236}">
                <a16:creationId xmlns:a16="http://schemas.microsoft.com/office/drawing/2014/main" id="{BEAD0CBD-207E-4BBF-A221-335A1F59ED7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Shape 221">
            <a:extLst>
              <a:ext uri="{FF2B5EF4-FFF2-40B4-BE49-F238E27FC236}">
                <a16:creationId xmlns:a16="http://schemas.microsoft.com/office/drawing/2014/main" id="{38CCE7D1-D53D-42EB-8B8B-5E457319E2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DE79D408-B861-453D-BC72-513937B42BD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532A7D9B-1EF1-44BD-8AC0-98BF9732359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B211F7EC-4E48-4C28-AEC3-EAA0695A62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C580-8E12-4D4D-86E6-AC0EF18D64D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420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7D90AC23-1A5F-4FFC-BC60-6B1B2B9E7C8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DCC81263-EF2E-4227-9DC8-F8BB43CF6FA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7D49F932-A552-43E7-B9A2-2285D15A17C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3284-662B-4DA7-AA61-5991F622317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317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567BDB1-7626-4304-9812-8AB30168D77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CBEF163C-5AC9-4B49-9196-29FDE1811E2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5879A8A7-5F45-42AD-927D-88439213152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85E9-0CD1-439C-990D-C30237B885D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644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C6818238-88C1-4E03-B04F-910812E6CE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98C4665-787D-46DA-8918-36E1BEA6455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73280F93-22DF-4273-8C25-FABD944AE3D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424-4192-4B22-8C33-CBD2AC54439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8846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365F5243-9B47-4973-9A49-DF42CD69A31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2709D4BF-2491-49FB-B2FA-55FB00A7174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231385B9-E92B-4FE9-8697-E20EE3E75F3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38B1-93C7-4F0A-9428-D7064DFEE47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695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D0B77EB4-19D0-462C-9FE2-B3992517B47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D774AD10-E460-4570-8401-61A49B07370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C74DBAAC-DA29-40D0-9D71-2F0FEC46C02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E081-0FB5-4191-89AE-3BC1414E22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793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A41917BF-2A24-488F-B293-BF69667A646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7EBE0BBD-6C88-4163-ABC1-8BC34A1FBED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D8B7EAF6-4A3F-4506-86CC-3DF6727146B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6619-0625-4BC8-9ECE-6E395FF344A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69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AE812D0E-3F76-4D49-B141-9F11B2E3D63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DFB8B578-E09B-4239-B55D-ADED6D3E142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9B3FC263-AFDA-4DF5-9EF5-7BBCC64DF9F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C59BC-E38B-4EA3-840F-E23F916904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813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0B7D82C4-F0BB-4D6F-9347-D85FF30D87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180923FF-B51D-4601-ADAE-D6F70CB859F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E5DF226B-613E-4E71-AAC0-125EF7D38DC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AF9C-B13F-4F14-BC51-623089B2CE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2463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9C2C8B48-3F77-4450-9A7E-EF9587E0B9E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C49715C0-771A-4E8E-ADE2-55BD99459DA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FA61CBAA-EED2-476C-9541-A27DD7987C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370D-8CED-472D-BA51-3A4361C90CA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435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07AFCB82-1EF2-4712-9BC7-02375EB0321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24C120DB-2F6C-446C-A00A-780546C623B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14A871F3-20A9-4C4F-BFF5-2C2D5BC9EF5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8757-ECC9-4AD8-A362-DFD732FBF3A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491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09B5D810-D6F1-4F74-ADC5-DE91E148ECF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EA0D4907-342C-4430-BFF4-FF78A3366A1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D011E08D-14DD-45A4-AAD7-701190D096C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DB72-11E8-4552-B9BF-F775212B178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989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1EE0EB3-DC91-4BA1-B92B-B9B4E5B199F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21EE850-6700-43FC-98D4-60E15D12C6F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2195419-02C4-489E-8C5B-E4064EB67E8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A0D4-7B36-4839-8773-B8E62C0EDDB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0873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2AEDABAF-3323-4EC7-B410-0FD915A84F2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17B39EB3-423B-4C76-9BE1-0A276CE9778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800F5272-5C64-4868-99CB-E0F9E4D170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9F6D-39DD-4EF0-9291-D380549CF21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096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9168E919-D30A-4837-A73F-13049AA836C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DFB03298-6C3D-4968-B80E-19556C1AB2F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862D5434-38E3-41B6-8D66-558E53D4E64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B863-91E0-4327-9775-5B1A7FEA63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10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604666D4-94E8-4969-9CA0-6F41BA01730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D4C56362-C686-41DE-BFAD-9B52433D206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A26A5B98-9755-47CE-8425-92EE1CBA0B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B39B-4F97-4A23-B3BF-E7FB00E0D0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88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983CEB82-B798-457D-971C-E9050D61B31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64A8B11C-B5CB-407C-9F06-CB1EC412294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0D040823-AB9F-44CE-995B-8A74F2E7EA2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390F-3C55-4960-84BE-69DBDF05D9E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04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FEC34040-BACF-4A8A-AB78-0C1C5C3A839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BB441517-0A22-4118-B276-62532F90622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48FC6EB6-DC25-40D0-99BE-426ADE6C128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9A4A-6D22-4B63-AF41-CFCEAE183F9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15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4CF8B340-8BD7-4CC0-989A-5558A08821E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34D33E82-0011-4E20-99BB-04307CA5563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B74EAC9D-2133-4135-91F0-4C41B2C3630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2002-453A-4192-8AAC-A35760816B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1448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8FC255AB-389F-477F-BE29-88B200283B1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A9CB65F0-BB43-4665-9CDA-15142953C7B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FF77735A-9FB1-41C0-B26B-C3E6443B8AC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3EC4-A4C9-4094-95E7-0C8994B90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9172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3F1FCADB-0025-49F0-866D-798F6C09BA0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45E44256-70A2-462E-A741-70969391A57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20DEFEF3-F99B-4390-8801-B148ED48FA0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CF0F-E8F0-43B2-8AAF-FA0676E51AC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776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4EC4674C-1832-40E1-9928-48A397EB3BA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5EA44661-2134-43F3-B683-F9AF4AEE8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73C98D85-8383-4AF3-B622-73BF6B339C70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EA2F9A98-D4FF-4DE7-884D-B7977D9CE64D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2988DB16-CE7F-4549-8E46-D4C1498BC4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4BCA22A-A889-420E-85A6-FC433A0E28C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4FD52B95-C27E-4D1A-8FA4-401F84C07BC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D3383C10-E447-4DBE-A406-A73134B01EC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E394640C-F4F6-464E-A326-74A3AD62D25E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D9F1B0DA-235A-49EC-9550-9CCDFC8E5C27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3064467A-CCC0-4248-B0E8-C80E24E2C4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531D11D-F1A4-46FB-B0EB-78DE5B74E70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</a:t>
            </a: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käyttö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0A87E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>
            <a:extLst>
              <a:ext uri="{FF2B5EF4-FFF2-40B4-BE49-F238E27FC236}">
                <a16:creationId xmlns:a16="http://schemas.microsoft.com/office/drawing/2014/main" id="{13665975-5293-4EC5-BDE2-F1A4A4B94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9136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Määräinen muoto (</a:t>
            </a:r>
            <a:r>
              <a:rPr lang="fi-FI" sz="3200" i="1" dirty="0" err="1"/>
              <a:t>bilen</a:t>
            </a:r>
            <a:r>
              <a:rPr lang="fi-FI" sz="3200" i="1" dirty="0"/>
              <a:t>, </a:t>
            </a:r>
            <a:r>
              <a:rPr lang="fi-FI" sz="3200" i="1" dirty="0" err="1"/>
              <a:t>bilarna</a:t>
            </a:r>
            <a:r>
              <a:rPr lang="fi-FI" sz="3200" i="1" dirty="0"/>
              <a:t>)</a:t>
            </a:r>
          </a:p>
        </p:txBody>
      </p:sp>
      <p:sp>
        <p:nvSpPr>
          <p:cNvPr id="224" name="Shape 224">
            <a:extLst>
              <a:ext uri="{FF2B5EF4-FFF2-40B4-BE49-F238E27FC236}">
                <a16:creationId xmlns:a16="http://schemas.microsoft.com/office/drawing/2014/main" id="{4C29DF0E-7911-4813-9D79-39EB9A2ADC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63328"/>
            <a:ext cx="10954610" cy="5071152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fi-FI" sz="2400" b="1" dirty="0"/>
              <a:t>Määräistä muotoa käytetään, kun: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800" b="1" i="1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substantiivia määrittää ajan- tai paikanilmaus.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800" b="1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b="1" dirty="0" err="1"/>
              <a:t>Vädret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sommarlovet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soligt</a:t>
            </a:r>
            <a:r>
              <a:rPr lang="fi-FI" sz="2400" dirty="0"/>
              <a:t>.	</a:t>
            </a:r>
            <a:r>
              <a:rPr lang="fi-FI" sz="2000" i="1" dirty="0"/>
              <a:t>Sää kesälomalla oli aurinkoinen.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b="1" dirty="0" err="1"/>
              <a:t>Bostäderna</a:t>
            </a:r>
            <a:r>
              <a:rPr lang="fi-FI" sz="2400" dirty="0"/>
              <a:t> i Oslo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dyra</a:t>
            </a:r>
            <a:r>
              <a:rPr lang="fi-FI" sz="2400" dirty="0"/>
              <a:t>.		</a:t>
            </a:r>
            <a:r>
              <a:rPr lang="fi-FI" sz="2000" i="1" dirty="0"/>
              <a:t>Oslon asunnot ovat kalliita.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edessä on sana </a:t>
            </a:r>
            <a:r>
              <a:rPr lang="fi-FI" sz="2400" b="1" i="1" dirty="0" err="1"/>
              <a:t>förra</a:t>
            </a:r>
            <a:r>
              <a:rPr lang="fi-FI" sz="2400" b="1" dirty="0"/>
              <a:t>, </a:t>
            </a:r>
            <a:r>
              <a:rPr lang="fi-FI" sz="2400" b="1" i="1" dirty="0"/>
              <a:t>hela</a:t>
            </a:r>
            <a:r>
              <a:rPr lang="fi-FI" sz="2400" b="1" dirty="0"/>
              <a:t>, </a:t>
            </a:r>
            <a:r>
              <a:rPr lang="fi-FI" sz="2400" b="1" i="1" dirty="0" err="1"/>
              <a:t>den</a:t>
            </a:r>
            <a:r>
              <a:rPr lang="fi-FI" sz="2400" b="1" i="1" dirty="0"/>
              <a:t> </a:t>
            </a:r>
            <a:r>
              <a:rPr lang="fi-FI" sz="2400" b="1" i="1" dirty="0" err="1"/>
              <a:t>här</a:t>
            </a:r>
            <a:r>
              <a:rPr lang="fi-FI" sz="2400" b="1" dirty="0"/>
              <a:t>, </a:t>
            </a:r>
            <a:r>
              <a:rPr lang="fi-FI" sz="2400" b="1" i="1" dirty="0" err="1"/>
              <a:t>det</a:t>
            </a:r>
            <a:r>
              <a:rPr lang="fi-FI" sz="2400" b="1" i="1" dirty="0"/>
              <a:t> </a:t>
            </a:r>
            <a:r>
              <a:rPr lang="fi-FI" sz="2400" b="1" i="1" dirty="0" err="1"/>
              <a:t>här</a:t>
            </a:r>
            <a:r>
              <a:rPr lang="fi-FI" sz="2400" b="1" dirty="0"/>
              <a:t>, </a:t>
            </a:r>
            <a:r>
              <a:rPr lang="fi-FI" sz="2400" b="1" i="1" dirty="0"/>
              <a:t>de </a:t>
            </a:r>
            <a:r>
              <a:rPr lang="fi-FI" sz="2400" b="1" i="1" dirty="0" err="1"/>
              <a:t>här</a:t>
            </a:r>
            <a:r>
              <a:rPr lang="fi-FI" sz="2400" b="1" dirty="0"/>
              <a:t>, </a:t>
            </a:r>
            <a:r>
              <a:rPr lang="fi-FI" sz="2400" b="1" i="1" dirty="0" err="1"/>
              <a:t>den</a:t>
            </a:r>
            <a:r>
              <a:rPr lang="fi-FI" sz="2400" b="1" i="1" dirty="0"/>
              <a:t> </a:t>
            </a:r>
            <a:r>
              <a:rPr lang="fi-FI" sz="2400" b="1" i="1" dirty="0" err="1"/>
              <a:t>där</a:t>
            </a:r>
            <a:r>
              <a:rPr lang="fi-FI" sz="2400" b="1" dirty="0"/>
              <a:t>, </a:t>
            </a:r>
            <a:r>
              <a:rPr lang="fi-FI" sz="2400" b="1" i="1" dirty="0" err="1"/>
              <a:t>det</a:t>
            </a:r>
            <a:r>
              <a:rPr lang="fi-FI" sz="2400" b="1" i="1" dirty="0"/>
              <a:t> </a:t>
            </a:r>
            <a:r>
              <a:rPr lang="fi-FI" sz="2400" b="1" i="1" dirty="0" err="1"/>
              <a:t>där</a:t>
            </a:r>
            <a:r>
              <a:rPr lang="fi-FI" sz="2400" b="1" dirty="0"/>
              <a:t>, </a:t>
            </a:r>
            <a:r>
              <a:rPr lang="fi-FI" sz="2400" b="1" i="1" dirty="0"/>
              <a:t>de </a:t>
            </a:r>
            <a:r>
              <a:rPr lang="fi-FI" sz="2400" b="1" i="1" dirty="0" err="1"/>
              <a:t>där</a:t>
            </a:r>
            <a:r>
              <a:rPr lang="fi-FI" sz="2400" b="1" i="1" dirty="0"/>
              <a:t> </a:t>
            </a:r>
            <a:r>
              <a:rPr lang="fi-FI" sz="2400" b="1" dirty="0"/>
              <a:t>tai </a:t>
            </a:r>
            <a:r>
              <a:rPr lang="fi-FI" sz="2400" b="1" i="1" dirty="0" err="1"/>
              <a:t>båda</a:t>
            </a:r>
            <a:r>
              <a:rPr lang="fi-FI" sz="2400" b="1" dirty="0"/>
              <a:t>.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förra</a:t>
            </a:r>
            <a:r>
              <a:rPr lang="fi-FI" sz="2400" dirty="0"/>
              <a:t> </a:t>
            </a:r>
            <a:r>
              <a:rPr lang="fi-FI" sz="2400" b="1" dirty="0" err="1"/>
              <a:t>året</a:t>
            </a:r>
            <a:r>
              <a:rPr lang="fi-FI" sz="2400" dirty="0"/>
              <a:t>					</a:t>
            </a:r>
            <a:r>
              <a:rPr lang="fi-FI" sz="2000" i="1" dirty="0"/>
              <a:t>viime vuonna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dirty="0"/>
              <a:t>hela </a:t>
            </a:r>
            <a:r>
              <a:rPr lang="fi-FI" sz="2400" b="1" dirty="0" err="1"/>
              <a:t>dagen</a:t>
            </a:r>
            <a:r>
              <a:rPr lang="fi-FI" sz="2400" dirty="0"/>
              <a:t>					</a:t>
            </a:r>
            <a:r>
              <a:rPr lang="fi-FI" sz="2000" i="1" dirty="0"/>
              <a:t>koko päivä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b="1" dirty="0" err="1"/>
              <a:t>skolan</a:t>
            </a:r>
            <a:r>
              <a:rPr lang="fi-FI" sz="2400" dirty="0"/>
              <a:t>				</a:t>
            </a:r>
            <a:r>
              <a:rPr lang="fi-FI" sz="2000" i="1" dirty="0"/>
              <a:t>tämä koulu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b="1" dirty="0" err="1"/>
              <a:t>huset</a:t>
            </a:r>
            <a:r>
              <a:rPr lang="fi-FI" sz="2400" dirty="0"/>
              <a:t>					</a:t>
            </a:r>
            <a:r>
              <a:rPr lang="fi-FI" sz="2000" i="1" dirty="0"/>
              <a:t>tuo talo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dirty="0"/>
              <a:t>de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b="1" dirty="0" err="1"/>
              <a:t>böckerna</a:t>
            </a:r>
            <a:r>
              <a:rPr lang="fi-FI" sz="2400" dirty="0"/>
              <a:t>				</a:t>
            </a:r>
            <a:r>
              <a:rPr lang="fi-FI" sz="2000" i="1" dirty="0"/>
              <a:t>nämä kirjat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båda</a:t>
            </a:r>
            <a:r>
              <a:rPr lang="fi-FI" sz="2400" dirty="0"/>
              <a:t> </a:t>
            </a:r>
            <a:r>
              <a:rPr lang="fi-FI" sz="2400" b="1" dirty="0" err="1"/>
              <a:t>böckerna</a:t>
            </a:r>
            <a:r>
              <a:rPr lang="fi-FI" sz="2400" dirty="0"/>
              <a:t>				</a:t>
            </a:r>
            <a:r>
              <a:rPr lang="fi-FI" sz="2000" i="1" dirty="0"/>
              <a:t>molemmat kirjat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2035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C0419BD6-3E56-4A09-95A6-3F44064DEC6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E95E659D-4DF4-4F3B-A793-D71EAB0591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Määräinen muoto (</a:t>
            </a:r>
            <a:r>
              <a:rPr lang="fi-FI" sz="3200" i="1" dirty="0" err="1"/>
              <a:t>bilen</a:t>
            </a:r>
            <a:r>
              <a:rPr lang="fi-FI" sz="3200" i="1" dirty="0"/>
              <a:t>, </a:t>
            </a:r>
            <a:r>
              <a:rPr lang="fi-FI" sz="3200" i="1" dirty="0" err="1"/>
              <a:t>bilarna</a:t>
            </a:r>
            <a:r>
              <a:rPr lang="fi-FI" sz="3200" i="1" dirty="0"/>
              <a:t>)</a:t>
            </a:r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8E395DD5-1D7E-4EA4-9DF3-59DBC25A91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719263"/>
            <a:ext cx="10515600" cy="474821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Määräistä muotoa käytetään, kun: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puhutaan kehonosista.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borstat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tänderna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harjannut hampaa</a:t>
            </a:r>
            <a:r>
              <a:rPr lang="fi-FI" altLang="fi-FI" sz="20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vatsa kipeä.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 määrittää erisnimeä.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kungariket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Norge			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Norjan kuningaskunta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författaren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Henrik Ibsen		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kirjailija Henrik Ibsen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BC56BF9-243A-4792-A194-644B5ED097C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35">
            <a:extLst>
              <a:ext uri="{FF2B5EF4-FFF2-40B4-BE49-F238E27FC236}">
                <a16:creationId xmlns:a16="http://schemas.microsoft.com/office/drawing/2014/main" id="{1162A8E4-8A47-4678-9B52-36C3DA49E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Perustele substantiivin määräysmuoto.</a:t>
            </a:r>
          </a:p>
        </p:txBody>
      </p:sp>
      <p:sp>
        <p:nvSpPr>
          <p:cNvPr id="236" name="Shape 236">
            <a:extLst>
              <a:ext uri="{FF2B5EF4-FFF2-40B4-BE49-F238E27FC236}">
                <a16:creationId xmlns:a16="http://schemas.microsoft.com/office/drawing/2014/main" id="{925A873F-EDB6-4235-8B0E-9A89B411B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545632"/>
            <a:ext cx="4069079" cy="4947244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1. </a:t>
            </a:r>
            <a:r>
              <a:rPr lang="fi-FI" sz="2400" dirty="0" err="1"/>
              <a:t>Dricker</a:t>
            </a:r>
            <a:r>
              <a:rPr lang="fi-FI" sz="2400" dirty="0"/>
              <a:t> du </a:t>
            </a:r>
            <a:r>
              <a:rPr lang="fi-FI" sz="2400" b="1" dirty="0" err="1"/>
              <a:t>kaffe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2. </a:t>
            </a:r>
            <a:r>
              <a:rPr lang="fi-FI" sz="2400" b="1" dirty="0" err="1"/>
              <a:t>Kaffet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slut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3.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b="1" dirty="0" err="1"/>
              <a:t>skådespelare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b="1" dirty="0"/>
              <a:t>en</a:t>
            </a:r>
            <a:r>
              <a:rPr lang="fi-FI" sz="2400" dirty="0"/>
              <a:t> </a:t>
            </a:r>
            <a:r>
              <a:rPr lang="fi-FI" sz="2400" dirty="0" err="1"/>
              <a:t>berömd</a:t>
            </a:r>
            <a:r>
              <a:rPr lang="fi-FI" sz="2400" dirty="0"/>
              <a:t> </a:t>
            </a:r>
            <a:r>
              <a:rPr lang="fi-FI" sz="2400" b="1" dirty="0" err="1"/>
              <a:t>skådespelare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5.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finne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6.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/>
              <a:t>en</a:t>
            </a:r>
            <a:r>
              <a:rPr lang="fi-FI" sz="2400" dirty="0"/>
              <a:t> </a:t>
            </a:r>
            <a:r>
              <a:rPr lang="fi-FI" sz="2400" dirty="0" err="1"/>
              <a:t>känd</a:t>
            </a:r>
            <a:r>
              <a:rPr lang="fi-FI" sz="2400" dirty="0"/>
              <a:t> </a:t>
            </a:r>
            <a:r>
              <a:rPr lang="fi-FI" sz="2400" b="1" dirty="0" err="1"/>
              <a:t>finne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7.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talar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präst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8.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jobbar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b="1" dirty="0" err="1"/>
              <a:t>präst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9. </a:t>
            </a:r>
            <a:r>
              <a:rPr lang="fi-FI" sz="2400" b="1" dirty="0"/>
              <a:t>Solen</a:t>
            </a:r>
            <a:r>
              <a:rPr lang="fi-FI" sz="2400" dirty="0"/>
              <a:t> </a:t>
            </a:r>
            <a:r>
              <a:rPr lang="fi-FI" sz="2400" dirty="0" err="1"/>
              <a:t>skiner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buSzPct val="100908"/>
              <a:defRPr/>
            </a:pPr>
            <a:r>
              <a:rPr lang="fi-FI" sz="2400" dirty="0"/>
              <a:t>10. Min </a:t>
            </a:r>
            <a:r>
              <a:rPr lang="fi-FI" sz="2400" b="1" dirty="0" err="1"/>
              <a:t>telefon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sönder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sz="259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sz="2590" dirty="0"/>
          </a:p>
        </p:txBody>
      </p:sp>
      <p:sp>
        <p:nvSpPr>
          <p:cNvPr id="28676" name="Shape 237">
            <a:extLst>
              <a:ext uri="{FF2B5EF4-FFF2-40B4-BE49-F238E27FC236}">
                <a16:creationId xmlns:a16="http://schemas.microsoft.com/office/drawing/2014/main" id="{E8F07A5E-E74F-4C24-8265-270A735258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92320" y="1545632"/>
            <a:ext cx="7132320" cy="4631331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ainesana &gt; epämääräinen muoto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ainesana; tilanteesta tuttu &gt; määräinen muoto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+ ammattisana &gt; ei artikkelia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ammattisana, jota kuvaillaan &gt; artikkeli tulee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b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kansalaisuussana &gt; ei artikkelia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kansalaisuussana, jota kuvaillaan &gt; artikkeli tulee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vertaus ”kuin pappi” &gt; artikkeli tulee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”pappina” &gt; ei artikkelia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yleisesti tunnettu asia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omistussanan jälkeen epämääräinen muoto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C4E0B2A6-C3BC-4A75-85B7-1CC06975D71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42">
            <a:extLst>
              <a:ext uri="{FF2B5EF4-FFF2-40B4-BE49-F238E27FC236}">
                <a16:creationId xmlns:a16="http://schemas.microsoft.com/office/drawing/2014/main" id="{DD5EDD6F-D41A-44B4-888B-AEEA829ED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Valitse oikea vaihtoehto.</a:t>
            </a:r>
          </a:p>
        </p:txBody>
      </p:sp>
      <p:sp>
        <p:nvSpPr>
          <p:cNvPr id="243" name="Shape 243">
            <a:extLst>
              <a:ext uri="{FF2B5EF4-FFF2-40B4-BE49-F238E27FC236}">
                <a16:creationId xmlns:a16="http://schemas.microsoft.com/office/drawing/2014/main" id="{C4EEDB6A-69A8-4692-B988-16AFAF2DDA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81713" cy="435133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SzPct val="100000"/>
              <a:defRPr/>
            </a:pPr>
            <a:r>
              <a:rPr lang="fi-FI" sz="2400" dirty="0"/>
              <a:t>1. </a:t>
            </a:r>
            <a:r>
              <a:rPr lang="fi-FI" sz="2400" dirty="0" err="1"/>
              <a:t>Dricker</a:t>
            </a:r>
            <a:r>
              <a:rPr lang="fi-FI" sz="2400" dirty="0"/>
              <a:t> du </a:t>
            </a:r>
            <a:r>
              <a:rPr lang="fi-FI" sz="2400" b="1" dirty="0" err="1"/>
              <a:t>kaffe</a:t>
            </a:r>
            <a:r>
              <a:rPr lang="fi-FI" sz="2400" b="1" dirty="0"/>
              <a:t>/</a:t>
            </a:r>
            <a:r>
              <a:rPr lang="fi-FI" sz="2400" b="1" dirty="0" err="1"/>
              <a:t>kaffet</a:t>
            </a:r>
            <a:r>
              <a:rPr lang="fi-FI" sz="2400" b="1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b="1" dirty="0"/>
              <a:t>te/teet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2. </a:t>
            </a: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kaffe</a:t>
            </a:r>
            <a:r>
              <a:rPr lang="fi-FI" sz="2400" b="1" dirty="0"/>
              <a:t>/</a:t>
            </a:r>
            <a:r>
              <a:rPr lang="fi-FI" sz="2400" b="1" dirty="0" err="1"/>
              <a:t>kaffet</a:t>
            </a:r>
            <a:r>
              <a:rPr lang="fi-FI" sz="2400" b="1" dirty="0"/>
              <a:t> </a:t>
            </a:r>
            <a:r>
              <a:rPr lang="fi-FI" sz="2400" dirty="0" err="1"/>
              <a:t>färdigt</a:t>
            </a:r>
            <a:r>
              <a:rPr lang="fi-FI" sz="2400" dirty="0"/>
              <a:t>!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3. </a:t>
            </a:r>
            <a:r>
              <a:rPr lang="fi-FI" sz="2400" dirty="0" err="1"/>
              <a:t>Snart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b="1" dirty="0" err="1"/>
              <a:t>sommar</a:t>
            </a:r>
            <a:r>
              <a:rPr lang="fi-FI" sz="2400" b="1" dirty="0"/>
              <a:t>/</a:t>
            </a:r>
            <a:r>
              <a:rPr lang="fi-FI" sz="2400" b="1" dirty="0" err="1"/>
              <a:t>sommaren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4. </a:t>
            </a:r>
            <a:r>
              <a:rPr lang="fi-FI" sz="2400" b="1" dirty="0" err="1"/>
              <a:t>Sommar</a:t>
            </a:r>
            <a:r>
              <a:rPr lang="fi-FI" sz="2400" b="1" dirty="0"/>
              <a:t>/</a:t>
            </a:r>
            <a:r>
              <a:rPr lang="fi-FI" sz="2400" b="1" dirty="0" err="1"/>
              <a:t>Sommaren</a:t>
            </a:r>
            <a:r>
              <a:rPr lang="fi-FI" sz="2400" b="1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kort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5.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b="1" dirty="0" err="1"/>
              <a:t>tid</a:t>
            </a:r>
            <a:r>
              <a:rPr lang="fi-FI" sz="2400" b="1" dirty="0"/>
              <a:t>/</a:t>
            </a:r>
            <a:r>
              <a:rPr lang="fi-FI" sz="2400" b="1" dirty="0" err="1"/>
              <a:t>tiden</a:t>
            </a:r>
            <a:r>
              <a:rPr lang="fi-FI" sz="2400" b="1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6. </a:t>
            </a:r>
            <a:r>
              <a:rPr lang="fi-FI" sz="2400" b="1" dirty="0" err="1"/>
              <a:t>Tid</a:t>
            </a:r>
            <a:r>
              <a:rPr lang="fi-FI" sz="2400" b="1" dirty="0"/>
              <a:t>/</a:t>
            </a:r>
            <a:r>
              <a:rPr lang="fi-FI" sz="2400" b="1" dirty="0" err="1"/>
              <a:t>Tiden</a:t>
            </a:r>
            <a:r>
              <a:rPr lang="fi-FI" sz="2400" b="1" dirty="0"/>
              <a:t> </a:t>
            </a:r>
            <a:r>
              <a:rPr lang="fi-FI" sz="2400" dirty="0" err="1"/>
              <a:t>går</a:t>
            </a:r>
            <a:r>
              <a:rPr lang="fi-FI" sz="2400" dirty="0"/>
              <a:t> </a:t>
            </a:r>
            <a:r>
              <a:rPr lang="fi-FI" sz="2400" dirty="0" err="1"/>
              <a:t>fort</a:t>
            </a:r>
            <a:r>
              <a:rPr lang="fi-FI" sz="2400" dirty="0"/>
              <a:t> </a:t>
            </a: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roligt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7. </a:t>
            </a:r>
            <a:r>
              <a:rPr lang="fi-FI" sz="2400" dirty="0" err="1"/>
              <a:t>Behöver</a:t>
            </a:r>
            <a:r>
              <a:rPr lang="fi-FI" sz="2400" dirty="0"/>
              <a:t> du </a:t>
            </a:r>
            <a:r>
              <a:rPr lang="fi-FI" sz="2400" b="1" dirty="0" err="1"/>
              <a:t>hjälp</a:t>
            </a:r>
            <a:r>
              <a:rPr lang="fi-FI" sz="2400" b="1" dirty="0"/>
              <a:t>/</a:t>
            </a:r>
            <a:r>
              <a:rPr lang="fi-FI" sz="2400" b="1" dirty="0" err="1"/>
              <a:t>hjälpen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8. </a:t>
            </a:r>
            <a:r>
              <a:rPr lang="fi-FI" sz="2400" dirty="0" err="1"/>
              <a:t>Tack</a:t>
            </a:r>
            <a:r>
              <a:rPr lang="fi-FI" sz="2400" dirty="0"/>
              <a:t> för </a:t>
            </a:r>
            <a:r>
              <a:rPr lang="fi-FI" sz="2400" b="1" dirty="0" err="1"/>
              <a:t>hjälp</a:t>
            </a:r>
            <a:r>
              <a:rPr lang="fi-FI" sz="2400" b="1" dirty="0"/>
              <a:t>/</a:t>
            </a:r>
            <a:r>
              <a:rPr lang="fi-FI" sz="2400" b="1" dirty="0" err="1"/>
              <a:t>hjälpen</a:t>
            </a:r>
            <a:r>
              <a:rPr lang="fi-FI" sz="2400" dirty="0"/>
              <a:t>!</a:t>
            </a:r>
          </a:p>
          <a:p>
            <a:pPr marL="457200" indent="-457200" eaLnBrk="1" fontAlgn="auto" hangingPunct="1">
              <a:buSzPct val="25000"/>
              <a:defRPr/>
            </a:pPr>
            <a:endParaRPr sz="22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sz="22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sz="2200" dirty="0"/>
          </a:p>
        </p:txBody>
      </p:sp>
      <p:sp>
        <p:nvSpPr>
          <p:cNvPr id="244" name="Shape 244">
            <a:extLst>
              <a:ext uri="{FF2B5EF4-FFF2-40B4-BE49-F238E27FC236}">
                <a16:creationId xmlns:a16="http://schemas.microsoft.com/office/drawing/2014/main" id="{A5EB2184-6242-4607-8D6B-3B0BB072E8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19913" y="1825625"/>
            <a:ext cx="4433887" cy="435133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fi-FI" sz="2400" dirty="0" err="1"/>
              <a:t>Dricker</a:t>
            </a:r>
            <a:r>
              <a:rPr lang="fi-FI" sz="2400" dirty="0"/>
              <a:t> du </a:t>
            </a:r>
            <a:r>
              <a:rPr lang="fi-FI" sz="2400" dirty="0" err="1"/>
              <a:t>kaffe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te?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kaffet</a:t>
            </a:r>
            <a:r>
              <a:rPr lang="fi-FI" sz="2400" dirty="0"/>
              <a:t> </a:t>
            </a:r>
            <a:r>
              <a:rPr lang="fi-FI" sz="2400" dirty="0" err="1"/>
              <a:t>färdigt</a:t>
            </a:r>
            <a:r>
              <a:rPr lang="fi-FI" sz="2400" dirty="0"/>
              <a:t>!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Snart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sommar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kort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hjälpa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Tiden</a:t>
            </a:r>
            <a:r>
              <a:rPr lang="fi-FI" sz="2400" dirty="0"/>
              <a:t> </a:t>
            </a:r>
            <a:r>
              <a:rPr lang="fi-FI" sz="2400" dirty="0" err="1"/>
              <a:t>går</a:t>
            </a:r>
            <a:r>
              <a:rPr lang="fi-FI" sz="2400" dirty="0"/>
              <a:t> </a:t>
            </a:r>
            <a:r>
              <a:rPr lang="fi-FI" sz="2400" dirty="0" err="1"/>
              <a:t>fort</a:t>
            </a:r>
            <a:r>
              <a:rPr lang="fi-FI" sz="2400" dirty="0"/>
              <a:t> </a:t>
            </a: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roligt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Behöver</a:t>
            </a:r>
            <a:r>
              <a:rPr lang="fi-FI" sz="2400" dirty="0"/>
              <a:t> du </a:t>
            </a:r>
            <a:r>
              <a:rPr lang="fi-FI" sz="2400" dirty="0" err="1"/>
              <a:t>hjälp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fi-FI" sz="2400" dirty="0" err="1"/>
              <a:t>Tack</a:t>
            </a:r>
            <a:r>
              <a:rPr lang="fi-FI" sz="2400" dirty="0"/>
              <a:t> för </a:t>
            </a:r>
            <a:r>
              <a:rPr lang="fi-FI" sz="2400" dirty="0" err="1"/>
              <a:t>hjälpen</a:t>
            </a:r>
            <a:r>
              <a:rPr lang="fi-FI" sz="2400" dirty="0"/>
              <a:t>!</a:t>
            </a:r>
          </a:p>
          <a:p>
            <a:pPr indent="-22860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49">
            <a:extLst>
              <a:ext uri="{FF2B5EF4-FFF2-40B4-BE49-F238E27FC236}">
                <a16:creationId xmlns:a16="http://schemas.microsoft.com/office/drawing/2014/main" id="{B0402158-B3C5-4AAF-982B-1BE693FEBD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substantiivi oikeassa muodossa.</a:t>
            </a:r>
          </a:p>
        </p:txBody>
      </p:sp>
      <p:sp>
        <p:nvSpPr>
          <p:cNvPr id="250" name="Shape 250">
            <a:extLst>
              <a:ext uri="{FF2B5EF4-FFF2-40B4-BE49-F238E27FC236}">
                <a16:creationId xmlns:a16="http://schemas.microsoft.com/office/drawing/2014/main" id="{3BD0035C-FBCD-451C-B403-4350D6C14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43038"/>
            <a:ext cx="5196840" cy="4976812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fi-FI" sz="2000" dirty="0"/>
              <a:t>Vi </a:t>
            </a:r>
            <a:r>
              <a:rPr lang="fi-FI" sz="2000" dirty="0" err="1"/>
              <a:t>skulle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konsert</a:t>
            </a:r>
            <a:r>
              <a:rPr lang="fi-FI" sz="2000" dirty="0"/>
              <a:t> i </a:t>
            </a:r>
            <a:r>
              <a:rPr lang="fi-FI" sz="2000" dirty="0" err="1"/>
              <a:t>går</a:t>
            </a:r>
            <a:r>
              <a:rPr lang="fi-FI" sz="2000" dirty="0"/>
              <a:t> </a:t>
            </a:r>
            <a:r>
              <a:rPr lang="fi-FI" sz="2000" dirty="0" err="1"/>
              <a:t>men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biljett</a:t>
            </a:r>
            <a:r>
              <a:rPr lang="fi-FI" sz="2000" b="1" i="1" dirty="0"/>
              <a:t> 3) </a:t>
            </a:r>
            <a:r>
              <a:rPr lang="fi-FI" sz="2000" dirty="0" err="1"/>
              <a:t>var</a:t>
            </a:r>
            <a:r>
              <a:rPr lang="fi-FI" sz="2000" dirty="0"/>
              <a:t> </a:t>
            </a:r>
            <a:r>
              <a:rPr lang="fi-FI" sz="2000" dirty="0" err="1"/>
              <a:t>slutsålda</a:t>
            </a:r>
            <a:r>
              <a:rPr lang="fi-FI" sz="20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 err="1"/>
              <a:t>Tack</a:t>
            </a:r>
            <a:r>
              <a:rPr lang="fi-FI" sz="2000" dirty="0"/>
              <a:t> för </a:t>
            </a:r>
            <a:r>
              <a:rPr lang="fi-FI" sz="2000" b="1" i="1" dirty="0"/>
              <a:t>(en </a:t>
            </a:r>
            <a:r>
              <a:rPr lang="fi-FI" sz="2000" b="1" i="1" dirty="0" err="1"/>
              <a:t>blomma</a:t>
            </a:r>
            <a:r>
              <a:rPr lang="fi-FI" sz="2000" b="1" i="1" dirty="0"/>
              <a:t> 1)</a:t>
            </a:r>
            <a:r>
              <a:rPr lang="fi-FI" sz="2000" dirty="0"/>
              <a:t>!</a:t>
            </a:r>
            <a:r>
              <a:rPr lang="fi-FI" sz="2000" b="1" i="1" dirty="0"/>
              <a:t> </a:t>
            </a:r>
            <a:r>
              <a:rPr lang="fi-FI" sz="2000" dirty="0"/>
              <a:t>De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jättevackra</a:t>
            </a:r>
            <a:r>
              <a:rPr lang="fi-FI" sz="20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plats</a:t>
            </a:r>
            <a:r>
              <a:rPr lang="fi-FI" sz="2000" b="1" i="1" dirty="0"/>
              <a:t> 3) </a:t>
            </a:r>
            <a:r>
              <a:rPr lang="fi-FI" sz="2000" dirty="0" err="1"/>
              <a:t>ledig</a:t>
            </a:r>
            <a:r>
              <a:rPr lang="fi-FI" sz="2000" dirty="0"/>
              <a:t>?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ryggsäck</a:t>
            </a:r>
            <a:r>
              <a:rPr lang="fi-FI" sz="2000" b="1" i="1" dirty="0"/>
              <a:t> 2) </a:t>
            </a:r>
            <a:r>
              <a:rPr lang="fi-FI" sz="2000" dirty="0" err="1"/>
              <a:t>din</a:t>
            </a:r>
            <a:r>
              <a:rPr lang="fi-FI" sz="2000" dirty="0"/>
              <a:t>?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jag</a:t>
            </a:r>
            <a:r>
              <a:rPr lang="fi-FI" sz="2000" dirty="0"/>
              <a:t> </a:t>
            </a:r>
            <a:r>
              <a:rPr lang="fi-FI" sz="2000" dirty="0" err="1"/>
              <a:t>låna</a:t>
            </a:r>
            <a:r>
              <a:rPr lang="fi-FI" sz="2000" dirty="0"/>
              <a:t> </a:t>
            </a:r>
            <a:r>
              <a:rPr lang="fi-FI" sz="2000" dirty="0" err="1"/>
              <a:t>din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laddare</a:t>
            </a:r>
            <a:r>
              <a:rPr lang="fi-FI" sz="2000" b="1" i="1" dirty="0"/>
              <a:t> 5)</a:t>
            </a:r>
            <a:r>
              <a:rPr lang="fi-FI" sz="2000" dirty="0"/>
              <a:t>?</a:t>
            </a:r>
            <a:endParaRPr lang="fi-FI" sz="2000" b="1" i="1" dirty="0"/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 err="1"/>
              <a:t>Jag</a:t>
            </a:r>
            <a:r>
              <a:rPr lang="fi-FI" sz="2000" dirty="0"/>
              <a:t> </a:t>
            </a:r>
            <a:r>
              <a:rPr lang="fi-FI" sz="2000" dirty="0" err="1"/>
              <a:t>har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överraskning</a:t>
            </a:r>
            <a:r>
              <a:rPr lang="fi-FI" sz="2000" b="1" i="1" dirty="0"/>
              <a:t> 2) </a:t>
            </a:r>
            <a:r>
              <a:rPr lang="fi-FI" sz="2000" dirty="0"/>
              <a:t>för </a:t>
            </a:r>
            <a:r>
              <a:rPr lang="fi-FI" sz="2000" dirty="0" err="1"/>
              <a:t>dig</a:t>
            </a:r>
            <a:r>
              <a:rPr lang="fi-FI" sz="2000" dirty="0"/>
              <a:t>. </a:t>
            </a:r>
            <a:r>
              <a:rPr lang="fi-FI" sz="2000" dirty="0" err="1"/>
              <a:t>Hoppas</a:t>
            </a:r>
            <a:r>
              <a:rPr lang="fi-FI" sz="2000" dirty="0"/>
              <a:t> du </a:t>
            </a:r>
            <a:r>
              <a:rPr lang="fi-FI" sz="2000" dirty="0" err="1"/>
              <a:t>gillar</a:t>
            </a:r>
            <a:r>
              <a:rPr lang="fi-FI" sz="2000" dirty="0"/>
              <a:t> den.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/>
              <a:t>Vi </a:t>
            </a:r>
            <a:r>
              <a:rPr lang="fi-FI" sz="2000" dirty="0" err="1"/>
              <a:t>ska</a:t>
            </a:r>
            <a:r>
              <a:rPr lang="fi-FI" sz="2000" dirty="0"/>
              <a:t> </a:t>
            </a:r>
            <a:r>
              <a:rPr lang="fi-FI" sz="2000" dirty="0" err="1"/>
              <a:t>åka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buss</a:t>
            </a:r>
            <a:r>
              <a:rPr lang="fi-FI" sz="2000" b="1" i="1" dirty="0"/>
              <a:t> 2)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centrum</a:t>
            </a:r>
            <a:r>
              <a:rPr lang="fi-FI" sz="20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b="1" i="1" dirty="0"/>
              <a:t>(en </a:t>
            </a:r>
            <a:r>
              <a:rPr lang="fi-FI" sz="2000" b="1" i="1" dirty="0" err="1"/>
              <a:t>butik</a:t>
            </a:r>
            <a:r>
              <a:rPr lang="fi-FI" sz="2000" b="1" i="1" dirty="0"/>
              <a:t> 3) </a:t>
            </a:r>
            <a:r>
              <a:rPr lang="fi-FI" sz="2000" dirty="0"/>
              <a:t>i Gamla </a:t>
            </a:r>
            <a:r>
              <a:rPr lang="fi-FI" sz="2000" dirty="0" err="1"/>
              <a:t>stan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dyra</a:t>
            </a:r>
            <a:r>
              <a:rPr lang="fi-FI" sz="20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/>
              <a:t>Min pappa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ingenjör</a:t>
            </a:r>
            <a:r>
              <a:rPr lang="fi-FI" sz="2000" b="1" i="1" dirty="0"/>
              <a:t> 3).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fi-FI" sz="2000" dirty="0" err="1"/>
              <a:t>Skulle</a:t>
            </a:r>
            <a:r>
              <a:rPr lang="fi-FI" sz="2000" dirty="0"/>
              <a:t> du </a:t>
            </a:r>
            <a:r>
              <a:rPr lang="fi-FI" sz="2000" dirty="0" err="1"/>
              <a:t>kunna</a:t>
            </a:r>
            <a:r>
              <a:rPr lang="fi-FI" sz="2000" dirty="0"/>
              <a:t> </a:t>
            </a:r>
            <a:r>
              <a:rPr lang="fi-FI" sz="2000" dirty="0" err="1"/>
              <a:t>jobba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b="1" i="1" dirty="0"/>
              <a:t>(en </a:t>
            </a:r>
            <a:r>
              <a:rPr lang="fi-FI" sz="2000" b="1" i="1" dirty="0" err="1"/>
              <a:t>läkare</a:t>
            </a:r>
            <a:r>
              <a:rPr lang="fi-FI" sz="2000" b="1" i="1" dirty="0"/>
              <a:t> 5)</a:t>
            </a:r>
            <a:r>
              <a:rPr lang="fi-FI" sz="2000" dirty="0"/>
              <a:t>?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sz="2200" dirty="0"/>
          </a:p>
        </p:txBody>
      </p:sp>
      <p:sp>
        <p:nvSpPr>
          <p:cNvPr id="251" name="Shape 251">
            <a:extLst>
              <a:ext uri="{FF2B5EF4-FFF2-40B4-BE49-F238E27FC236}">
                <a16:creationId xmlns:a16="http://schemas.microsoft.com/office/drawing/2014/main" id="{C101A24F-31CF-4054-B810-34A373C4877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02388" y="1443038"/>
            <a:ext cx="5005387" cy="4854575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fi-FI" sz="2000" dirty="0"/>
              <a:t>Vi </a:t>
            </a:r>
            <a:r>
              <a:rPr lang="fi-FI" sz="2000" dirty="0" err="1"/>
              <a:t>skulle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konsert</a:t>
            </a:r>
            <a:r>
              <a:rPr lang="fi-FI" sz="2000" dirty="0"/>
              <a:t> i </a:t>
            </a:r>
            <a:r>
              <a:rPr lang="fi-FI" sz="2000" dirty="0" err="1"/>
              <a:t>går</a:t>
            </a:r>
            <a:r>
              <a:rPr lang="fi-FI" sz="2000" dirty="0"/>
              <a:t> </a:t>
            </a:r>
            <a:r>
              <a:rPr lang="fi-FI" sz="2000" dirty="0" err="1"/>
              <a:t>men</a:t>
            </a:r>
            <a:r>
              <a:rPr lang="fi-FI" sz="2000" dirty="0"/>
              <a:t> </a:t>
            </a:r>
            <a:r>
              <a:rPr lang="fi-FI" sz="2000" b="1" dirty="0" err="1"/>
              <a:t>biljetterna</a:t>
            </a:r>
            <a:r>
              <a:rPr lang="fi-FI" sz="2000" b="1" dirty="0"/>
              <a:t> </a:t>
            </a:r>
            <a:r>
              <a:rPr lang="fi-FI" sz="2000" dirty="0" err="1"/>
              <a:t>var</a:t>
            </a:r>
            <a:r>
              <a:rPr lang="fi-FI" sz="2000" dirty="0"/>
              <a:t> </a:t>
            </a:r>
            <a:r>
              <a:rPr lang="fi-FI" sz="2000" dirty="0" err="1"/>
              <a:t>slutsålda</a:t>
            </a:r>
            <a:r>
              <a:rPr lang="fi-FI" sz="20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 err="1"/>
              <a:t>Tack</a:t>
            </a:r>
            <a:r>
              <a:rPr lang="fi-FI" sz="2000" dirty="0"/>
              <a:t> för </a:t>
            </a:r>
            <a:r>
              <a:rPr lang="fi-FI" sz="2000" b="1" dirty="0" err="1"/>
              <a:t>blommorna</a:t>
            </a:r>
            <a:r>
              <a:rPr lang="fi-FI" sz="2000" dirty="0"/>
              <a:t>!</a:t>
            </a:r>
            <a:r>
              <a:rPr lang="fi-FI" sz="2000" b="1" dirty="0"/>
              <a:t> </a:t>
            </a:r>
            <a:r>
              <a:rPr lang="fi-FI" sz="2000" dirty="0"/>
              <a:t>De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jättevackra</a:t>
            </a:r>
            <a:r>
              <a:rPr lang="fi-FI" sz="20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b="1" dirty="0" err="1"/>
              <a:t>platsen</a:t>
            </a:r>
            <a:r>
              <a:rPr lang="fi-FI" sz="2000" b="1" dirty="0"/>
              <a:t> </a:t>
            </a:r>
            <a:r>
              <a:rPr lang="fi-FI" sz="2000" dirty="0" err="1"/>
              <a:t>ledig</a:t>
            </a:r>
            <a:r>
              <a:rPr lang="fi-FI" sz="20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b="1" dirty="0" err="1"/>
              <a:t>ryggsäcken</a:t>
            </a:r>
            <a:r>
              <a:rPr lang="fi-FI" sz="2000" b="1" dirty="0"/>
              <a:t> </a:t>
            </a:r>
            <a:r>
              <a:rPr lang="fi-FI" sz="2000" dirty="0" err="1"/>
              <a:t>din</a:t>
            </a:r>
            <a:r>
              <a:rPr lang="fi-FI" sz="20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jag</a:t>
            </a:r>
            <a:r>
              <a:rPr lang="fi-FI" sz="2000" dirty="0"/>
              <a:t> </a:t>
            </a:r>
            <a:r>
              <a:rPr lang="fi-FI" sz="2000" dirty="0" err="1"/>
              <a:t>låna</a:t>
            </a:r>
            <a:r>
              <a:rPr lang="fi-FI" sz="2000" dirty="0"/>
              <a:t> </a:t>
            </a:r>
            <a:r>
              <a:rPr lang="fi-FI" sz="2000" u="sng" dirty="0" err="1"/>
              <a:t>din</a:t>
            </a:r>
            <a:r>
              <a:rPr lang="fi-FI" sz="2000" dirty="0"/>
              <a:t> </a:t>
            </a:r>
            <a:r>
              <a:rPr lang="fi-FI" sz="2000" b="1" dirty="0" err="1"/>
              <a:t>laddare</a:t>
            </a:r>
            <a:r>
              <a:rPr lang="fi-FI" sz="2000" dirty="0"/>
              <a:t>?</a:t>
            </a:r>
            <a:endParaRPr lang="fi-FI" sz="2000" b="1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 err="1"/>
              <a:t>Jag</a:t>
            </a:r>
            <a:r>
              <a:rPr lang="fi-FI" sz="2000" dirty="0"/>
              <a:t> </a:t>
            </a:r>
            <a:r>
              <a:rPr lang="fi-FI" sz="2000" dirty="0" err="1"/>
              <a:t>har</a:t>
            </a:r>
            <a:r>
              <a:rPr lang="fi-FI" sz="2000" dirty="0"/>
              <a:t> </a:t>
            </a:r>
            <a:r>
              <a:rPr lang="fi-FI" sz="2000" b="1" dirty="0"/>
              <a:t>en </a:t>
            </a:r>
            <a:r>
              <a:rPr lang="fi-FI" sz="2000" b="1" dirty="0" err="1"/>
              <a:t>överraskning</a:t>
            </a:r>
            <a:r>
              <a:rPr lang="fi-FI" sz="2000" b="1" dirty="0"/>
              <a:t> </a:t>
            </a:r>
            <a:r>
              <a:rPr lang="fi-FI" sz="2000" dirty="0"/>
              <a:t>för </a:t>
            </a:r>
            <a:r>
              <a:rPr lang="fi-FI" sz="2000" dirty="0" err="1"/>
              <a:t>dig</a:t>
            </a:r>
            <a:r>
              <a:rPr lang="fi-FI" sz="2000" dirty="0"/>
              <a:t>. </a:t>
            </a:r>
            <a:r>
              <a:rPr lang="fi-FI" sz="2000" dirty="0" err="1"/>
              <a:t>Hoppas</a:t>
            </a:r>
            <a:r>
              <a:rPr lang="fi-FI" sz="2000" dirty="0"/>
              <a:t> du </a:t>
            </a:r>
            <a:r>
              <a:rPr lang="fi-FI" sz="2000" dirty="0" err="1"/>
              <a:t>gillar</a:t>
            </a:r>
            <a:r>
              <a:rPr lang="fi-FI" sz="2000" dirty="0"/>
              <a:t> den.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/>
              <a:t>Vi </a:t>
            </a:r>
            <a:r>
              <a:rPr lang="fi-FI" sz="2000" dirty="0" err="1"/>
              <a:t>ska</a:t>
            </a:r>
            <a:r>
              <a:rPr lang="fi-FI" sz="2000" dirty="0"/>
              <a:t> </a:t>
            </a:r>
            <a:r>
              <a:rPr lang="fi-FI" sz="2000" u="sng" dirty="0" err="1"/>
              <a:t>åka</a:t>
            </a:r>
            <a:r>
              <a:rPr lang="fi-FI" sz="2000" dirty="0"/>
              <a:t> </a:t>
            </a:r>
            <a:r>
              <a:rPr lang="fi-FI" sz="2000" b="1" dirty="0" err="1"/>
              <a:t>buss</a:t>
            </a:r>
            <a:r>
              <a:rPr lang="fi-FI" sz="2000" b="1" dirty="0"/>
              <a:t>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centrum</a:t>
            </a:r>
            <a:r>
              <a:rPr lang="fi-FI" sz="20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b="1" dirty="0" err="1"/>
              <a:t>Butikerna</a:t>
            </a:r>
            <a:r>
              <a:rPr lang="fi-FI" sz="2000" b="1" dirty="0"/>
              <a:t> </a:t>
            </a:r>
            <a:r>
              <a:rPr lang="fi-FI" sz="2000" dirty="0"/>
              <a:t>i Gamla </a:t>
            </a:r>
            <a:r>
              <a:rPr lang="fi-FI" sz="2000" dirty="0" err="1"/>
              <a:t>stan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dyra</a:t>
            </a:r>
            <a:r>
              <a:rPr lang="fi-FI" sz="20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/>
              <a:t>Min pappa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b="1" dirty="0" err="1"/>
              <a:t>ingenjör</a:t>
            </a:r>
            <a:r>
              <a:rPr lang="fi-FI" sz="2000" b="1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fi-FI" sz="2000" dirty="0" err="1"/>
              <a:t>Skulle</a:t>
            </a:r>
            <a:r>
              <a:rPr lang="fi-FI" sz="2000" dirty="0"/>
              <a:t> du </a:t>
            </a:r>
            <a:r>
              <a:rPr lang="fi-FI" sz="2000" dirty="0" err="1"/>
              <a:t>kunna</a:t>
            </a:r>
            <a:r>
              <a:rPr lang="fi-FI" sz="2000" dirty="0"/>
              <a:t> </a:t>
            </a:r>
            <a:r>
              <a:rPr lang="fi-FI" sz="2000" dirty="0" err="1"/>
              <a:t>jobba</a:t>
            </a:r>
            <a:r>
              <a:rPr lang="fi-FI" sz="2000" dirty="0"/>
              <a:t> </a:t>
            </a:r>
            <a:r>
              <a:rPr lang="fi-FI" sz="2000" u="sng" dirty="0" err="1"/>
              <a:t>som</a:t>
            </a:r>
            <a:r>
              <a:rPr lang="fi-FI" sz="2000" dirty="0"/>
              <a:t> </a:t>
            </a:r>
            <a:r>
              <a:rPr lang="fi-FI" sz="2000" b="1" dirty="0" err="1"/>
              <a:t>läkare</a:t>
            </a:r>
            <a:r>
              <a:rPr lang="fi-FI" sz="2000" dirty="0"/>
              <a:t>?</a:t>
            </a:r>
          </a:p>
          <a:p>
            <a:pPr indent="-22860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sz="91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0AABD396-F044-4E4A-99E4-DD3E9050E8E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256">
            <a:extLst>
              <a:ext uri="{FF2B5EF4-FFF2-40B4-BE49-F238E27FC236}">
                <a16:creationId xmlns:a16="http://schemas.microsoft.com/office/drawing/2014/main" id="{D24E346A-1939-4CB4-9652-F7E9B08C12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</p:txBody>
      </p:sp>
      <p:sp>
        <p:nvSpPr>
          <p:cNvPr id="257" name="Shape 257">
            <a:extLst>
              <a:ext uri="{FF2B5EF4-FFF2-40B4-BE49-F238E27FC236}">
                <a16:creationId xmlns:a16="http://schemas.microsoft.com/office/drawing/2014/main" id="{F9969894-AA8D-48F4-8EA3-A28B1AEFFAD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SzPct val="100000"/>
              <a:defRPr/>
            </a:pPr>
            <a:r>
              <a:rPr lang="fi-FI" sz="2400" dirty="0"/>
              <a:t>1. Rakastan </a:t>
            </a:r>
            <a:r>
              <a:rPr lang="fi-FI" sz="2400" b="1" dirty="0"/>
              <a:t>musiikkia</a:t>
            </a:r>
            <a:r>
              <a:rPr lang="fi-FI" sz="2400" dirty="0"/>
              <a:t> ja </a:t>
            </a:r>
            <a:r>
              <a:rPr lang="fi-FI" sz="2400" b="1" dirty="0"/>
              <a:t>tanssia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2. Haluan tulla </a:t>
            </a:r>
            <a:r>
              <a:rPr lang="fi-FI" sz="2400" b="1" dirty="0"/>
              <a:t>laulajaksi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3. Unelmani on olla </a:t>
            </a:r>
            <a:r>
              <a:rPr lang="fi-FI" sz="2400" b="1" dirty="0"/>
              <a:t>laulaja</a:t>
            </a:r>
            <a:r>
              <a:rPr lang="fi-FI" sz="2400" dirty="0"/>
              <a:t>, jonka koko maailma tuntee.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4. </a:t>
            </a:r>
            <a:r>
              <a:rPr lang="fi-FI" sz="2400" b="1" dirty="0"/>
              <a:t>Serkkuni</a:t>
            </a:r>
            <a:r>
              <a:rPr lang="fi-FI" sz="2400" dirty="0"/>
              <a:t> on </a:t>
            </a:r>
            <a:r>
              <a:rPr lang="fi-FI" sz="2400" b="1" dirty="0"/>
              <a:t>ruotsalainen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5. Hän on </a:t>
            </a:r>
            <a:r>
              <a:rPr lang="fi-FI" sz="2400" b="1" dirty="0"/>
              <a:t>yrittäjä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buSzPct val="100000"/>
              <a:defRPr/>
            </a:pPr>
            <a:r>
              <a:rPr lang="fi-FI" sz="2400" dirty="0"/>
              <a:t>6. Aiemmin hän työskenteli </a:t>
            </a:r>
            <a:r>
              <a:rPr lang="fi-FI" sz="2400" b="1" dirty="0"/>
              <a:t>kokkina</a:t>
            </a:r>
            <a:r>
              <a:rPr lang="fi-FI" sz="2400" dirty="0"/>
              <a:t> </a:t>
            </a:r>
            <a:r>
              <a:rPr lang="fi-FI" sz="2400" b="1" dirty="0"/>
              <a:t>eräässä</a:t>
            </a:r>
            <a:r>
              <a:rPr lang="fi-FI" sz="2400" dirty="0"/>
              <a:t> </a:t>
            </a:r>
            <a:r>
              <a:rPr lang="fi-FI" sz="2400" b="1" dirty="0"/>
              <a:t>ravintolassa</a:t>
            </a:r>
            <a:r>
              <a:rPr lang="fi-FI" sz="2400" dirty="0"/>
              <a:t> Tukholmassa.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sz="2400" dirty="0"/>
          </a:p>
          <a:p>
            <a:pPr marL="514350" indent="-514350" eaLnBrk="1" fontAlgn="auto" hangingPunct="1">
              <a:buSzPct val="25000"/>
              <a:defRPr/>
            </a:pPr>
            <a:endParaRPr sz="2400" dirty="0"/>
          </a:p>
          <a:p>
            <a:pPr marL="514350" indent="-514350" eaLnBrk="1" fontAlgn="auto" hangingPunct="1">
              <a:buSzPct val="25000"/>
              <a:defRPr/>
            </a:pPr>
            <a:endParaRPr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34820" name="Shape 258">
            <a:extLst>
              <a:ext uri="{FF2B5EF4-FFF2-40B4-BE49-F238E27FC236}">
                <a16:creationId xmlns:a16="http://schemas.microsoft.com/office/drawing/2014/main" id="{F0E3A3A3-DE4E-4E91-BA2E-82BCF53EBA70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älskar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musik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sångare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dröm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vara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sångare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världen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 kusin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företagare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entreprenör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Tidigare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jobbade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kock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restaurang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Stockholm.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71DF8A6B-88D1-47D5-A6AF-23EA4FC2C36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D7F889C4-49AA-4A7A-B225-8B111948F7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käyttö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5EB8B423-2465-4BA7-AD5B-EAFDFA13B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neljä muotoa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YKSIKKÖ				MONIKKO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Epämääräinen 	Määräinen	Epämääräinen		Määräinen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bilarna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cars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A2B6EDE2-F67B-4AF1-AEBA-FCBBE01A7C1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>
            <a:extLst>
              <a:ext uri="{FF2B5EF4-FFF2-40B4-BE49-F238E27FC236}">
                <a16:creationId xmlns:a16="http://schemas.microsoft.com/office/drawing/2014/main" id="{D38602E9-9804-4403-B08F-2C735D3AD6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Epämääräinen muoto ilman artikkelia (__</a:t>
            </a:r>
            <a:r>
              <a:rPr lang="fi-FI" sz="3200" i="1" dirty="0" err="1"/>
              <a:t>bil</a:t>
            </a:r>
            <a:r>
              <a:rPr lang="fi-FI" sz="3200" i="1" dirty="0"/>
              <a:t>, </a:t>
            </a:r>
            <a:r>
              <a:rPr lang="fi-FI" sz="3200" i="1" dirty="0" err="1"/>
              <a:t>bilar</a:t>
            </a:r>
            <a:r>
              <a:rPr lang="fi-FI" sz="3200" i="1" dirty="0"/>
              <a:t>)</a:t>
            </a: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8D44EFD5-B157-479E-B283-0A4DB7D88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87215"/>
            <a:ext cx="10515600" cy="5031085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fi-FI" sz="2400" b="1" dirty="0"/>
              <a:t>Epämääräistä muotoa ilman artikkelia käytetään, kun: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kyseessä on aine- tai abstraktisana.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dricker</a:t>
            </a:r>
            <a:r>
              <a:rPr lang="fi-FI" sz="2400" dirty="0"/>
              <a:t> </a:t>
            </a:r>
            <a:r>
              <a:rPr lang="fi-FI" sz="2400" b="1" dirty="0" err="1"/>
              <a:t>kaffe</a:t>
            </a:r>
            <a:r>
              <a:rPr lang="fi-FI" sz="2400" dirty="0"/>
              <a:t>.</a:t>
            </a:r>
            <a:r>
              <a:rPr lang="fi-FI" sz="2200" dirty="0"/>
              <a:t>			</a:t>
            </a:r>
            <a:r>
              <a:rPr lang="fi-FI" sz="2000" i="1" dirty="0"/>
              <a:t>Juon kahvia.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Behöver</a:t>
            </a:r>
            <a:r>
              <a:rPr lang="fi-FI" sz="2400" dirty="0"/>
              <a:t> du </a:t>
            </a:r>
            <a:r>
              <a:rPr lang="fi-FI" sz="2400" b="1" dirty="0" err="1"/>
              <a:t>hjälp</a:t>
            </a:r>
            <a:r>
              <a:rPr lang="fi-FI" sz="2400" dirty="0"/>
              <a:t>?</a:t>
            </a:r>
            <a:r>
              <a:rPr lang="fi-FI" sz="2200" dirty="0"/>
              <a:t>			</a:t>
            </a:r>
            <a:r>
              <a:rPr lang="fi-FI" sz="2000" i="1" dirty="0"/>
              <a:t>Tarvitsetko apua?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Huomaa, että artikkelia käytetään, kun on kyse yhdestä annoksesta.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tar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kaffe</a:t>
            </a:r>
            <a:r>
              <a:rPr lang="fi-FI" sz="2400" b="1" dirty="0"/>
              <a:t>.	</a:t>
            </a:r>
            <a:r>
              <a:rPr lang="fi-FI" sz="2200" b="1" dirty="0"/>
              <a:t>	</a:t>
            </a:r>
            <a:r>
              <a:rPr lang="fi-FI" sz="2200" dirty="0"/>
              <a:t>	</a:t>
            </a:r>
            <a:r>
              <a:rPr lang="fi-FI" sz="2000" i="1" dirty="0"/>
              <a:t>Otan </a:t>
            </a:r>
            <a:r>
              <a:rPr lang="fi-FI" sz="2000" i="1" u="sng" dirty="0"/>
              <a:t>yhden</a:t>
            </a:r>
            <a:r>
              <a:rPr lang="fi-FI" sz="2000" i="1" dirty="0"/>
              <a:t> kahvin.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Huomaa, että määräistä muotoa käytetään, kun puhutaan tilanteesta tutusta asiasta.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b="1" dirty="0" err="1"/>
              <a:t>Kaffet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slut</a:t>
            </a:r>
            <a:r>
              <a:rPr lang="fi-FI" sz="2400" dirty="0"/>
              <a:t>.</a:t>
            </a:r>
            <a:r>
              <a:rPr lang="fi-FI" sz="2200" dirty="0"/>
              <a:t>				</a:t>
            </a:r>
            <a:r>
              <a:rPr lang="fi-FI" sz="2000" i="1" dirty="0"/>
              <a:t>Kahvi on loppu.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Tack</a:t>
            </a:r>
            <a:r>
              <a:rPr lang="fi-FI" sz="2400" dirty="0"/>
              <a:t> för </a:t>
            </a:r>
            <a:r>
              <a:rPr lang="fi-FI" sz="2400" b="1" dirty="0" err="1"/>
              <a:t>hjälpen</a:t>
            </a:r>
            <a:r>
              <a:rPr lang="fi-FI" sz="2400" dirty="0"/>
              <a:t>!</a:t>
            </a:r>
            <a:r>
              <a:rPr lang="fi-FI" sz="2200" dirty="0"/>
              <a:t>			</a:t>
            </a:r>
            <a:r>
              <a:rPr lang="fi-FI" sz="2000" i="1" dirty="0"/>
              <a:t>Kiitos avusta!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035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220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8A4745E0-2A64-4618-B21C-22861455CB7A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>
            <a:extLst>
              <a:ext uri="{FF2B5EF4-FFF2-40B4-BE49-F238E27FC236}">
                <a16:creationId xmlns:a16="http://schemas.microsoft.com/office/drawing/2014/main" id="{6C7CCA27-3023-483B-9B6C-7F4A35C73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Epämääräinen muoto ilman artikkelia (__</a:t>
            </a:r>
            <a:r>
              <a:rPr lang="fi-FI" sz="3200" i="1" dirty="0" err="1"/>
              <a:t>bil</a:t>
            </a:r>
            <a:r>
              <a:rPr lang="fi-FI" sz="3200" i="1" dirty="0"/>
              <a:t>, </a:t>
            </a:r>
            <a:r>
              <a:rPr lang="fi-FI" sz="3200" i="1" dirty="0" err="1"/>
              <a:t>bilar</a:t>
            </a:r>
            <a:r>
              <a:rPr lang="fi-FI" sz="3200" i="1" dirty="0"/>
              <a:t>)</a:t>
            </a:r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3737239D-0C03-4482-B917-9E71884D5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06550"/>
            <a:ext cx="10515600" cy="487838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Epämääräistä muotoa ilman artikkelia käytetään, kun: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 tai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-verbien avulla ilmaistaan kansallisuutta, ammattia tai aatetta.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on ruotsalainen.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läkare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aikoo tulla lääkäriksi.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ateist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on ateisti.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Huomaa, että artikkelia käytetään, jos kyseisiä sanoja kuvaillaan adjektiivilla tai relatiivilauseella.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vanlig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on </a:t>
            </a:r>
            <a:r>
              <a:rPr lang="fi-FI" altLang="fi-FI" sz="20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tavallinen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ruotsalainen</a:t>
            </a:r>
            <a:r>
              <a:rPr lang="fi-FI" altLang="fi-FI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läkare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on lääkäri, </a:t>
            </a:r>
            <a:r>
              <a:rPr lang="fi-FI" altLang="fi-FI" sz="20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hyvin tunnettu.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4B4D4696-1F6B-4610-BF26-2C5EF186B32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>
            <a:extLst>
              <a:ext uri="{FF2B5EF4-FFF2-40B4-BE49-F238E27FC236}">
                <a16:creationId xmlns:a16="http://schemas.microsoft.com/office/drawing/2014/main" id="{2853FFFB-CD84-444D-B3CD-99E793317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Epämääräinen muoto ilman artikkelia (__</a:t>
            </a:r>
            <a:r>
              <a:rPr lang="fi-FI" sz="3200" i="1" dirty="0" err="1"/>
              <a:t>bil</a:t>
            </a:r>
            <a:r>
              <a:rPr lang="fi-FI" sz="3200" i="1" dirty="0"/>
              <a:t>, </a:t>
            </a:r>
            <a:r>
              <a:rPr lang="fi-FI" sz="3200" i="1" dirty="0" err="1"/>
              <a:t>bilar</a:t>
            </a:r>
            <a:r>
              <a:rPr lang="fi-FI" sz="3200" i="1" dirty="0"/>
              <a:t>)</a:t>
            </a:r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40BAF6D2-A400-4F3D-B7AF-E84F745D60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9563"/>
            <a:ext cx="10515600" cy="475456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Epämääräistä muotoa ilman artikkelia käytetään, kun: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edessä on omistussana.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 autoni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Kalles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Kallen kaverit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edessä on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-sana, jonka avulla ilmaistaan suomen kielen päätettä 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jobbar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läkare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työskentelee lääkäri</a:t>
            </a:r>
            <a:r>
              <a:rPr lang="fi-FI" altLang="fi-FI" sz="20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blyg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barn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Olin aika ujo lapse</a:t>
            </a:r>
            <a:r>
              <a:rPr lang="fi-FI" altLang="fi-FI" sz="20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945C9D04-4112-4B55-8838-5BE34412495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>
            <a:extLst>
              <a:ext uri="{FF2B5EF4-FFF2-40B4-BE49-F238E27FC236}">
                <a16:creationId xmlns:a16="http://schemas.microsoft.com/office/drawing/2014/main" id="{30C1CC32-B810-4BFA-AC40-7F919F2D5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Epämääräinen muoto ilman artikkelia (__</a:t>
            </a:r>
            <a:r>
              <a:rPr lang="fi-FI" sz="3200" i="1" dirty="0" err="1"/>
              <a:t>bil</a:t>
            </a:r>
            <a:r>
              <a:rPr lang="fi-FI" sz="3200" i="1" dirty="0"/>
              <a:t>, </a:t>
            </a:r>
            <a:r>
              <a:rPr lang="fi-FI" sz="3200" i="1" dirty="0" err="1"/>
              <a:t>bilar</a:t>
            </a:r>
            <a:r>
              <a:rPr lang="fi-FI" sz="3200" i="1" dirty="0"/>
              <a:t>)</a:t>
            </a:r>
          </a:p>
        </p:txBody>
      </p:sp>
      <p:sp>
        <p:nvSpPr>
          <p:cNvPr id="200" name="Shape 200">
            <a:extLst>
              <a:ext uri="{FF2B5EF4-FFF2-40B4-BE49-F238E27FC236}">
                <a16:creationId xmlns:a16="http://schemas.microsoft.com/office/drawing/2014/main" id="{568FF8EE-2CD6-4934-B9F0-BE60D70D3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21745"/>
            <a:ext cx="10515600" cy="5436255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fi-FI" sz="2400" b="1" dirty="0"/>
              <a:t>Epämääräistä muotoa ilman artikkelia käytetään, kun: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edessä lukusana tai paljoussana.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b="1" dirty="0" err="1"/>
              <a:t>bilar</a:t>
            </a:r>
            <a:r>
              <a:rPr lang="fi-FI" sz="2400" dirty="0"/>
              <a:t>			</a:t>
            </a:r>
            <a:r>
              <a:rPr lang="fi-FI" sz="2000" i="1" dirty="0"/>
              <a:t>kaksi autoa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b="1" dirty="0" err="1"/>
              <a:t>kompisar</a:t>
            </a:r>
            <a:r>
              <a:rPr lang="fi-FI" sz="2400" dirty="0"/>
              <a:t>		</a:t>
            </a:r>
            <a:r>
              <a:rPr lang="fi-FI" sz="2000" i="1" dirty="0"/>
              <a:t>monta kaveria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b="1" dirty="0"/>
              <a:t>edessä on sana </a:t>
            </a:r>
            <a:r>
              <a:rPr lang="fi-FI" sz="2400" b="1" i="1" dirty="0" err="1"/>
              <a:t>nästa</a:t>
            </a:r>
            <a:r>
              <a:rPr lang="fi-FI" sz="2400" b="1" dirty="0"/>
              <a:t>, </a:t>
            </a:r>
            <a:r>
              <a:rPr lang="fi-FI" sz="2400" b="1" i="1" dirty="0" err="1"/>
              <a:t>varje</a:t>
            </a:r>
            <a:r>
              <a:rPr lang="fi-FI" sz="2400" b="1" dirty="0"/>
              <a:t>, </a:t>
            </a:r>
            <a:r>
              <a:rPr lang="fi-FI" sz="2400" b="1" i="1" dirty="0" err="1"/>
              <a:t>samma</a:t>
            </a:r>
            <a:r>
              <a:rPr lang="fi-FI" sz="2400" b="1" dirty="0"/>
              <a:t>, </a:t>
            </a:r>
            <a:r>
              <a:rPr lang="fi-FI" sz="2400" b="1" i="1" dirty="0" err="1"/>
              <a:t>någon</a:t>
            </a:r>
            <a:r>
              <a:rPr lang="fi-FI" sz="2400" b="1" dirty="0"/>
              <a:t>, </a:t>
            </a:r>
            <a:r>
              <a:rPr lang="fi-FI" sz="2400" b="1" i="1" dirty="0" err="1"/>
              <a:t>något</a:t>
            </a:r>
            <a:r>
              <a:rPr lang="fi-FI" sz="2400" b="1" dirty="0"/>
              <a:t>, </a:t>
            </a:r>
            <a:r>
              <a:rPr lang="fi-FI" sz="2400" b="1" i="1" dirty="0" err="1"/>
              <a:t>några</a:t>
            </a:r>
            <a:r>
              <a:rPr lang="fi-FI" sz="2400" b="1" dirty="0"/>
              <a:t>, </a:t>
            </a:r>
            <a:r>
              <a:rPr lang="fi-FI" sz="2400" b="1" i="1" dirty="0" err="1"/>
              <a:t>ingen</a:t>
            </a:r>
            <a:r>
              <a:rPr lang="fi-FI" sz="2400" b="1" dirty="0"/>
              <a:t>, </a:t>
            </a:r>
            <a:r>
              <a:rPr lang="fi-FI" sz="2400" b="1" i="1" dirty="0" err="1"/>
              <a:t>inget</a:t>
            </a:r>
            <a:r>
              <a:rPr lang="fi-FI" sz="2400" b="1" dirty="0"/>
              <a:t>, </a:t>
            </a:r>
            <a:r>
              <a:rPr lang="fi-FI" sz="2400" b="1" i="1" dirty="0" err="1"/>
              <a:t>inga</a:t>
            </a:r>
            <a:r>
              <a:rPr lang="fi-FI" sz="2400" b="1" dirty="0"/>
              <a:t> tai </a:t>
            </a:r>
            <a:r>
              <a:rPr lang="fi-FI" sz="2400" b="1" i="1" dirty="0"/>
              <a:t>de </a:t>
            </a:r>
            <a:r>
              <a:rPr lang="fi-FI" sz="2400" b="1" i="1" dirty="0" err="1"/>
              <a:t>flesta</a:t>
            </a:r>
            <a:r>
              <a:rPr lang="fi-FI" sz="2400" b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nästa</a:t>
            </a:r>
            <a:r>
              <a:rPr lang="fi-FI" sz="2400" dirty="0"/>
              <a:t> </a:t>
            </a:r>
            <a:r>
              <a:rPr lang="fi-FI" sz="2400" b="1" dirty="0" err="1"/>
              <a:t>gång</a:t>
            </a:r>
            <a:r>
              <a:rPr lang="fi-FI" sz="2400" dirty="0"/>
              <a:t>			</a:t>
            </a:r>
            <a:r>
              <a:rPr lang="fi-FI" sz="2000" i="1" dirty="0"/>
              <a:t>ensi kerralla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b="1" dirty="0" err="1"/>
              <a:t>dag</a:t>
            </a:r>
            <a:r>
              <a:rPr lang="fi-FI" sz="2400" dirty="0"/>
              <a:t>			</a:t>
            </a:r>
            <a:r>
              <a:rPr lang="fi-FI" sz="2000" i="1" dirty="0"/>
              <a:t>joka päivä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b="1" dirty="0" err="1"/>
              <a:t>bok</a:t>
            </a:r>
            <a:r>
              <a:rPr lang="fi-FI" sz="2400" dirty="0"/>
              <a:t>			</a:t>
            </a:r>
            <a:r>
              <a:rPr lang="fi-FI" sz="2000" i="1" dirty="0"/>
              <a:t>sama kirja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någon</a:t>
            </a:r>
            <a:r>
              <a:rPr lang="fi-FI" sz="2400" dirty="0"/>
              <a:t> </a:t>
            </a:r>
            <a:r>
              <a:rPr lang="fi-FI" sz="2400" b="1" dirty="0" err="1"/>
              <a:t>film</a:t>
            </a:r>
            <a:r>
              <a:rPr lang="fi-FI" sz="2400" dirty="0"/>
              <a:t>			</a:t>
            </a:r>
            <a:r>
              <a:rPr lang="fi-FI" sz="2000" i="1" dirty="0"/>
              <a:t>joku elokuva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 err="1"/>
              <a:t>inget</a:t>
            </a:r>
            <a:r>
              <a:rPr lang="fi-FI" sz="2400" dirty="0"/>
              <a:t> </a:t>
            </a:r>
            <a:r>
              <a:rPr lang="fi-FI" sz="2400" b="1" dirty="0" err="1"/>
              <a:t>problem</a:t>
            </a:r>
            <a:r>
              <a:rPr lang="fi-FI" sz="2400" dirty="0"/>
              <a:t>			</a:t>
            </a:r>
            <a:r>
              <a:rPr lang="fi-FI" sz="2000" i="1" dirty="0"/>
              <a:t>ei mikään ongelma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fi-FI" sz="2400" dirty="0"/>
              <a:t>de </a:t>
            </a:r>
            <a:r>
              <a:rPr lang="fi-FI" sz="2400" dirty="0" err="1"/>
              <a:t>flesta</a:t>
            </a:r>
            <a:r>
              <a:rPr lang="fi-FI" sz="2400" dirty="0"/>
              <a:t> </a:t>
            </a:r>
            <a:r>
              <a:rPr lang="fi-FI" sz="2400" b="1" dirty="0" err="1"/>
              <a:t>människor</a:t>
            </a:r>
            <a:r>
              <a:rPr lang="fi-FI" sz="2400" dirty="0"/>
              <a:t>		</a:t>
            </a:r>
            <a:r>
              <a:rPr lang="fi-FI" sz="2000" i="1" dirty="0"/>
              <a:t>useimmat ihmiset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sz="2220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B250799E-761C-401D-B363-89753BD9E4B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>
            <a:extLst>
              <a:ext uri="{FF2B5EF4-FFF2-40B4-BE49-F238E27FC236}">
                <a16:creationId xmlns:a16="http://schemas.microsoft.com/office/drawing/2014/main" id="{D46BE2C6-98DD-4AD8-8791-AB47EE6103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Epämääräinen muoto ilman artikkelia (__</a:t>
            </a:r>
            <a:r>
              <a:rPr lang="fi-FI" sz="3200" i="1" dirty="0" err="1"/>
              <a:t>bil</a:t>
            </a:r>
            <a:r>
              <a:rPr lang="fi-FI" sz="3200" i="1" dirty="0"/>
              <a:t>, </a:t>
            </a:r>
            <a:r>
              <a:rPr lang="fi-FI" sz="3200" i="1" dirty="0" err="1"/>
              <a:t>bilar</a:t>
            </a:r>
            <a:r>
              <a:rPr lang="fi-FI" sz="3200" i="1" dirty="0"/>
              <a:t>)</a:t>
            </a:r>
          </a:p>
        </p:txBody>
      </p:sp>
      <p:sp>
        <p:nvSpPr>
          <p:cNvPr id="206" name="Shape 206">
            <a:extLst>
              <a:ext uri="{FF2B5EF4-FFF2-40B4-BE49-F238E27FC236}">
                <a16:creationId xmlns:a16="http://schemas.microsoft.com/office/drawing/2014/main" id="{BF5704DE-E730-455E-81D0-CD3AD87675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39888"/>
            <a:ext cx="10515600" cy="46942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Epämääräistä muotoa ilman artikkelia käytetään, kun: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kyseessä on verbi + substantiivi -sanonta: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snuva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olla yskää/nuhaa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fotboll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ishockey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pelata jalkapalloa/jääkiekkoa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gitarr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/piano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soittaa kitaraa/pianoa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åka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tåg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mennä bussilla/junalla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frukost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lunch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syödä aamupalaa/lounasta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bli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regn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tulla sade/myrsky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454329BB-7250-41B3-A8DC-218FBB2AA21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FFC5AD00-966D-4E53-A72F-B6FE2CB99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Määräinen muoto (</a:t>
            </a:r>
            <a:r>
              <a:rPr lang="fi-FI" sz="3200" i="1" dirty="0" err="1"/>
              <a:t>bilen</a:t>
            </a:r>
            <a:r>
              <a:rPr lang="fi-FI" sz="3200" i="1" dirty="0"/>
              <a:t>, </a:t>
            </a:r>
            <a:r>
              <a:rPr lang="fi-FI" sz="3200" i="1" dirty="0" err="1"/>
              <a:t>bilarna</a:t>
            </a:r>
            <a:r>
              <a:rPr lang="fi-FI" sz="3200" i="1" dirty="0"/>
              <a:t>)</a:t>
            </a:r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C9E1CB0D-0E22-4056-ACDD-C19148A54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20838"/>
            <a:ext cx="10515600" cy="471328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Määräistä muotoa käytetään, kun: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 on tilanteesta tuttu tai yleisesti tunnettu.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Olin elokuvissa eilen. 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Filmen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jättebra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Elokuva, jonka näin oli tosi hyv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stänga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dörren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Voitko sulkea oven?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Solen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skiner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Aurinko paistaa.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27EEC97F-C3CB-4356-8E8C-0353222912F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>
            <a:extLst>
              <a:ext uri="{FF2B5EF4-FFF2-40B4-BE49-F238E27FC236}">
                <a16:creationId xmlns:a16="http://schemas.microsoft.com/office/drawing/2014/main" id="{876CB9AB-DB0B-416A-B90D-CEFEE5AA4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061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fi-FI" dirty="0"/>
              <a:t>Substantiivin käyttö</a:t>
            </a:r>
            <a:br>
              <a:rPr lang="fi-FI" sz="3959" dirty="0"/>
            </a:br>
            <a:r>
              <a:rPr lang="fi-FI" sz="3200" i="1" dirty="0"/>
              <a:t>Määräinen muoto (</a:t>
            </a:r>
            <a:r>
              <a:rPr lang="fi-FI" sz="3200" i="1" dirty="0" err="1"/>
              <a:t>bilen</a:t>
            </a:r>
            <a:r>
              <a:rPr lang="fi-FI" sz="3200" i="1" dirty="0"/>
              <a:t>, </a:t>
            </a:r>
            <a:r>
              <a:rPr lang="fi-FI" sz="3200" i="1" dirty="0" err="1"/>
              <a:t>bilarna</a:t>
            </a:r>
            <a:r>
              <a:rPr lang="fi-FI" sz="3200" i="1" dirty="0"/>
              <a:t>)</a:t>
            </a:r>
          </a:p>
        </p:txBody>
      </p:sp>
      <p:sp>
        <p:nvSpPr>
          <p:cNvPr id="218" name="Shape 218">
            <a:extLst>
              <a:ext uri="{FF2B5EF4-FFF2-40B4-BE49-F238E27FC236}">
                <a16:creationId xmlns:a16="http://schemas.microsoft.com/office/drawing/2014/main" id="{942DC1A5-FBA6-406E-80A5-719402D0C4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39888"/>
            <a:ext cx="10515600" cy="521811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Määräistä muotoa käytetään, kun: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eteen voi suomessa lisätä sanan tämä, nämä, tuo tai se.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platsen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Onko (tämä) paikka vapaa?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platserna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lediga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Ovatko (nämä) paikat vapaita?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väskan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Onko (tuo) laukku sinun?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lukenut (sen) kirjan, jonka annoin sinulle?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muoto voidaan suomentaa monikossa ’elokuvat, kirjat, tytöt’ jne.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Flickorna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Tytöt odottavat sinua.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BE711E7D-5A09-4150-86BC-D8D80D6BD7D7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/>
    </p:bld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D14DF-CB30-40D9-9D32-8FAB954758D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3e1b5a8-2fe4-4eeb-9f27-4cc0a8a55167"/>
    <ds:schemaRef ds:uri="71ab168a-e945-43f5-b28f-5956cebc55c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F54739-9493-40FC-8CC1-869CAF76CE3B}"/>
</file>

<file path=customXml/itemProps3.xml><?xml version="1.0" encoding="utf-8"?>
<ds:datastoreItem xmlns:ds="http://schemas.openxmlformats.org/officeDocument/2006/customXml" ds:itemID="{67FDF65B-5D0F-464D-A3E9-3E4108F2D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1519</Words>
  <Application>Microsoft Office PowerPoint</Application>
  <PresentationFormat>Laajakuva</PresentationFormat>
  <Paragraphs>222</Paragraphs>
  <Slides>15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2_Office-teema</vt:lpstr>
      <vt:lpstr>Office-teema</vt:lpstr>
      <vt:lpstr>Substantiivin käyttö</vt:lpstr>
      <vt:lpstr>Substantiivin käyttö</vt:lpstr>
      <vt:lpstr>Substantiivin käyttö Epämääräinen muoto ilman artikkelia (__bil, bilar)</vt:lpstr>
      <vt:lpstr>Substantiivin käyttö Epämääräinen muoto ilman artikkelia (__bil, bilar)</vt:lpstr>
      <vt:lpstr>Substantiivin käyttö Epämääräinen muoto ilman artikkelia (__bil, bilar)</vt:lpstr>
      <vt:lpstr>Substantiivin käyttö Epämääräinen muoto ilman artikkelia (__bil, bilar)</vt:lpstr>
      <vt:lpstr>Substantiivin käyttö Epämääräinen muoto ilman artikkelia (__bil, bilar)</vt:lpstr>
      <vt:lpstr>Substantiivin käyttö Määräinen muoto (bilen, bilarna)</vt:lpstr>
      <vt:lpstr>Substantiivin käyttö Määräinen muoto (bilen, bilarna)</vt:lpstr>
      <vt:lpstr>Substantiivin käyttö Määräinen muoto (bilen, bilarna)</vt:lpstr>
      <vt:lpstr>Substantiivin käyttö Määräinen muoto (bilen, bilarna)</vt:lpstr>
      <vt:lpstr>Perustele substantiivin määräysmuoto.</vt:lpstr>
      <vt:lpstr>Valitse oikea vaihtoehto.</vt:lpstr>
      <vt:lpstr>Täydennä substantiivi oikeassa muodossa.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9</cp:revision>
  <dcterms:modified xsi:type="dcterms:W3CDTF">2022-10-04T10:48:39Z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