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4"/>
    <p:sldMasterId id="2147483671" r:id="rId5"/>
  </p:sldMasterIdLst>
  <p:notesMasterIdLst>
    <p:notesMasterId r:id="rId17"/>
  </p:notesMasterIdLst>
  <p:sldIdLst>
    <p:sldId id="27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C429B-F46B-4805-9C09-10124BB7B605}" v="22" dt="2022-10-04T10:47:19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mari Eeva-Kaisa" userId="12ab979c-07e9-4317-ba78-8e471cc4b0b4" providerId="ADAL" clId="{ED891928-58D9-41A4-AA01-F665C5C4EC0F}"/>
    <pc:docChg chg="undo custSel addSld delSld modSld">
      <pc:chgData name="Halmari Eeva-Kaisa" userId="12ab979c-07e9-4317-ba78-8e471cc4b0b4" providerId="ADAL" clId="{ED891928-58D9-41A4-AA01-F665C5C4EC0F}" dt="2022-09-28T03:06:42.381" v="35" actId="20577"/>
      <pc:docMkLst>
        <pc:docMk/>
      </pc:docMkLst>
      <pc:sldChg chg="modSp add del">
        <pc:chgData name="Halmari Eeva-Kaisa" userId="12ab979c-07e9-4317-ba78-8e471cc4b0b4" providerId="ADAL" clId="{ED891928-58D9-41A4-AA01-F665C5C4EC0F}" dt="2022-09-28T03:06:42.381" v="35" actId="20577"/>
        <pc:sldMkLst>
          <pc:docMk/>
          <pc:sldMk cId="0" sldId="257"/>
        </pc:sldMkLst>
        <pc:spChg chg="mod">
          <ac:chgData name="Halmari Eeva-Kaisa" userId="12ab979c-07e9-4317-ba78-8e471cc4b0b4" providerId="ADAL" clId="{ED891928-58D9-41A4-AA01-F665C5C4EC0F}" dt="2022-09-28T03:06:42.381" v="35" actId="20577"/>
          <ac:spMkLst>
            <pc:docMk/>
            <pc:sldMk cId="0" sldId="257"/>
            <ac:spMk id="170" creationId="{52EBEC89-A746-448C-AEED-0572E5F37757}"/>
          </ac:spMkLst>
        </pc:spChg>
      </pc:sldChg>
    </pc:docChg>
  </pc:docChgLst>
  <pc:docChgLst>
    <pc:chgData name="Mäkinen Alisa" userId="ff94d537-2d8f-4c75-aced-7aecb2743312" providerId="ADAL" clId="{959C429B-F46B-4805-9C09-10124BB7B605}"/>
    <pc:docChg chg="custSel addSld delSld modSld modMainMaster">
      <pc:chgData name="Mäkinen Alisa" userId="ff94d537-2d8f-4c75-aced-7aecb2743312" providerId="ADAL" clId="{959C429B-F46B-4805-9C09-10124BB7B605}" dt="2022-10-04T10:15:41.386" v="42"/>
      <pc:docMkLst>
        <pc:docMk/>
      </pc:docMkLst>
      <pc:sldChg chg="addSp modSp setBg">
        <pc:chgData name="Mäkinen Alisa" userId="ff94d537-2d8f-4c75-aced-7aecb2743312" providerId="ADAL" clId="{959C429B-F46B-4805-9C09-10124BB7B605}" dt="2022-10-04T10:15:25.301" v="34"/>
        <pc:sldMkLst>
          <pc:docMk/>
          <pc:sldMk cId="0" sldId="257"/>
        </pc:sldMkLst>
        <pc:spChg chg="add mod">
          <ac:chgData name="Mäkinen Alisa" userId="ff94d537-2d8f-4c75-aced-7aecb2743312" providerId="ADAL" clId="{959C429B-F46B-4805-9C09-10124BB7B605}" dt="2022-10-04T10:15:25.301" v="34"/>
          <ac:spMkLst>
            <pc:docMk/>
            <pc:sldMk cId="0" sldId="257"/>
            <ac:spMk id="4" creationId="{D2614E4B-7873-4F90-8A4A-729EF15893AE}"/>
          </ac:spMkLst>
        </pc:spChg>
      </pc:sldChg>
      <pc:sldChg chg="addSp modSp">
        <pc:chgData name="Mäkinen Alisa" userId="ff94d537-2d8f-4c75-aced-7aecb2743312" providerId="ADAL" clId="{959C429B-F46B-4805-9C09-10124BB7B605}" dt="2022-10-04T10:15:27.371" v="35"/>
        <pc:sldMkLst>
          <pc:docMk/>
          <pc:sldMk cId="0" sldId="258"/>
        </pc:sldMkLst>
        <pc:spChg chg="add mod">
          <ac:chgData name="Mäkinen Alisa" userId="ff94d537-2d8f-4c75-aced-7aecb2743312" providerId="ADAL" clId="{959C429B-F46B-4805-9C09-10124BB7B605}" dt="2022-10-04T10:15:27.371" v="35"/>
          <ac:spMkLst>
            <pc:docMk/>
            <pc:sldMk cId="0" sldId="258"/>
            <ac:spMk id="4" creationId="{CBB13AA0-BD06-4402-8C52-F4BA86F1C1E4}"/>
          </ac:spMkLst>
        </pc:spChg>
      </pc:sldChg>
      <pc:sldChg chg="addSp modSp">
        <pc:chgData name="Mäkinen Alisa" userId="ff94d537-2d8f-4c75-aced-7aecb2743312" providerId="ADAL" clId="{959C429B-F46B-4805-9C09-10124BB7B605}" dt="2022-10-04T10:15:29.290" v="36"/>
        <pc:sldMkLst>
          <pc:docMk/>
          <pc:sldMk cId="0" sldId="259"/>
        </pc:sldMkLst>
        <pc:spChg chg="add mod">
          <ac:chgData name="Mäkinen Alisa" userId="ff94d537-2d8f-4c75-aced-7aecb2743312" providerId="ADAL" clId="{959C429B-F46B-4805-9C09-10124BB7B605}" dt="2022-10-04T10:15:29.290" v="36"/>
          <ac:spMkLst>
            <pc:docMk/>
            <pc:sldMk cId="0" sldId="259"/>
            <ac:spMk id="4" creationId="{48A6894A-FE9A-48E7-8F10-F475A24975CF}"/>
          </ac:spMkLst>
        </pc:spChg>
      </pc:sldChg>
      <pc:sldChg chg="addSp modSp">
        <pc:chgData name="Mäkinen Alisa" userId="ff94d537-2d8f-4c75-aced-7aecb2743312" providerId="ADAL" clId="{959C429B-F46B-4805-9C09-10124BB7B605}" dt="2022-10-04T10:15:31.321" v="37"/>
        <pc:sldMkLst>
          <pc:docMk/>
          <pc:sldMk cId="0" sldId="260"/>
        </pc:sldMkLst>
        <pc:spChg chg="add mod">
          <ac:chgData name="Mäkinen Alisa" userId="ff94d537-2d8f-4c75-aced-7aecb2743312" providerId="ADAL" clId="{959C429B-F46B-4805-9C09-10124BB7B605}" dt="2022-10-04T10:15:31.321" v="37"/>
          <ac:spMkLst>
            <pc:docMk/>
            <pc:sldMk cId="0" sldId="260"/>
            <ac:spMk id="4" creationId="{9CA358FD-2FE5-4D33-B482-BABFADFC7D06}"/>
          </ac:spMkLst>
        </pc:spChg>
      </pc:sldChg>
      <pc:sldChg chg="addSp modSp">
        <pc:chgData name="Mäkinen Alisa" userId="ff94d537-2d8f-4c75-aced-7aecb2743312" providerId="ADAL" clId="{959C429B-F46B-4805-9C09-10124BB7B605}" dt="2022-10-04T10:15:33.161" v="38"/>
        <pc:sldMkLst>
          <pc:docMk/>
          <pc:sldMk cId="0" sldId="261"/>
        </pc:sldMkLst>
        <pc:spChg chg="add mod">
          <ac:chgData name="Mäkinen Alisa" userId="ff94d537-2d8f-4c75-aced-7aecb2743312" providerId="ADAL" clId="{959C429B-F46B-4805-9C09-10124BB7B605}" dt="2022-10-04T10:15:33.161" v="38"/>
          <ac:spMkLst>
            <pc:docMk/>
            <pc:sldMk cId="0" sldId="261"/>
            <ac:spMk id="4" creationId="{7DE0A23E-FFB2-4C6B-8E68-5E5E726BB345}"/>
          </ac:spMkLst>
        </pc:spChg>
      </pc:sldChg>
      <pc:sldChg chg="addSp modSp">
        <pc:chgData name="Mäkinen Alisa" userId="ff94d537-2d8f-4c75-aced-7aecb2743312" providerId="ADAL" clId="{959C429B-F46B-4805-9C09-10124BB7B605}" dt="2022-10-04T10:15:35.531" v="39"/>
        <pc:sldMkLst>
          <pc:docMk/>
          <pc:sldMk cId="0" sldId="262"/>
        </pc:sldMkLst>
        <pc:spChg chg="add mod">
          <ac:chgData name="Mäkinen Alisa" userId="ff94d537-2d8f-4c75-aced-7aecb2743312" providerId="ADAL" clId="{959C429B-F46B-4805-9C09-10124BB7B605}" dt="2022-10-04T10:15:35.531" v="39"/>
          <ac:spMkLst>
            <pc:docMk/>
            <pc:sldMk cId="0" sldId="262"/>
            <ac:spMk id="5" creationId="{54B50013-4435-4C13-9E30-E728AE50D2E9}"/>
          </ac:spMkLst>
        </pc:spChg>
      </pc:sldChg>
      <pc:sldChg chg="addSp modSp">
        <pc:chgData name="Mäkinen Alisa" userId="ff94d537-2d8f-4c75-aced-7aecb2743312" providerId="ADAL" clId="{959C429B-F46B-4805-9C09-10124BB7B605}" dt="2022-10-04T10:15:37.662" v="40"/>
        <pc:sldMkLst>
          <pc:docMk/>
          <pc:sldMk cId="0" sldId="263"/>
        </pc:sldMkLst>
        <pc:spChg chg="add mod">
          <ac:chgData name="Mäkinen Alisa" userId="ff94d537-2d8f-4c75-aced-7aecb2743312" providerId="ADAL" clId="{959C429B-F46B-4805-9C09-10124BB7B605}" dt="2022-10-04T10:15:37.662" v="40"/>
          <ac:spMkLst>
            <pc:docMk/>
            <pc:sldMk cId="0" sldId="263"/>
            <ac:spMk id="5" creationId="{6781BE61-7CFB-4725-A45A-182D8CBDC0F1}"/>
          </ac:spMkLst>
        </pc:spChg>
      </pc:sldChg>
      <pc:sldChg chg="addSp modSp">
        <pc:chgData name="Mäkinen Alisa" userId="ff94d537-2d8f-4c75-aced-7aecb2743312" providerId="ADAL" clId="{959C429B-F46B-4805-9C09-10124BB7B605}" dt="2022-10-04T10:15:39.481" v="41"/>
        <pc:sldMkLst>
          <pc:docMk/>
          <pc:sldMk cId="0" sldId="264"/>
        </pc:sldMkLst>
        <pc:spChg chg="add mod">
          <ac:chgData name="Mäkinen Alisa" userId="ff94d537-2d8f-4c75-aced-7aecb2743312" providerId="ADAL" clId="{959C429B-F46B-4805-9C09-10124BB7B605}" dt="2022-10-04T10:15:39.481" v="41"/>
          <ac:spMkLst>
            <pc:docMk/>
            <pc:sldMk cId="0" sldId="264"/>
            <ac:spMk id="5" creationId="{F857B9FE-6578-46A0-8F38-B697C9884728}"/>
          </ac:spMkLst>
        </pc:spChg>
      </pc:sldChg>
      <pc:sldChg chg="addSp modSp">
        <pc:chgData name="Mäkinen Alisa" userId="ff94d537-2d8f-4c75-aced-7aecb2743312" providerId="ADAL" clId="{959C429B-F46B-4805-9C09-10124BB7B605}" dt="2022-10-04T10:15:41.386" v="42"/>
        <pc:sldMkLst>
          <pc:docMk/>
          <pc:sldMk cId="0" sldId="265"/>
        </pc:sldMkLst>
        <pc:spChg chg="add mod">
          <ac:chgData name="Mäkinen Alisa" userId="ff94d537-2d8f-4c75-aced-7aecb2743312" providerId="ADAL" clId="{959C429B-F46B-4805-9C09-10124BB7B605}" dt="2022-10-04T10:15:41.386" v="42"/>
          <ac:spMkLst>
            <pc:docMk/>
            <pc:sldMk cId="0" sldId="265"/>
            <ac:spMk id="5" creationId="{2420A3B7-1F88-4277-9863-58DA0C04E904}"/>
          </ac:spMkLst>
        </pc:spChg>
      </pc:sldChg>
      <pc:sldChg chg="del">
        <pc:chgData name="Mäkinen Alisa" userId="ff94d537-2d8f-4c75-aced-7aecb2743312" providerId="ADAL" clId="{959C429B-F46B-4805-9C09-10124BB7B605}" dt="2022-10-04T10:13:52.507" v="25" actId="2696"/>
        <pc:sldMkLst>
          <pc:docMk/>
          <pc:sldMk cId="0" sldId="267"/>
        </pc:sldMkLst>
      </pc:sldChg>
      <pc:sldChg chg="modSp add mod setBg">
        <pc:chgData name="Mäkinen Alisa" userId="ff94d537-2d8f-4c75-aced-7aecb2743312" providerId="ADAL" clId="{959C429B-F46B-4805-9C09-10124BB7B605}" dt="2022-10-04T10:14:57.630" v="33"/>
        <pc:sldMkLst>
          <pc:docMk/>
          <pc:sldMk cId="2675401692" sldId="275"/>
        </pc:sldMkLst>
        <pc:spChg chg="mod">
          <ac:chgData name="Mäkinen Alisa" userId="ff94d537-2d8f-4c75-aced-7aecb2743312" providerId="ADAL" clId="{959C429B-F46B-4805-9C09-10124BB7B605}" dt="2022-10-04T10:13:11.702" v="21" actId="20577"/>
          <ac:spMkLst>
            <pc:docMk/>
            <pc:sldMk cId="2675401692" sldId="275"/>
            <ac:spMk id="2" creationId="{1520D0E8-4325-1A49-9C80-BF440F63C053}"/>
          </ac:spMkLst>
        </pc:spChg>
        <pc:spChg chg="mod">
          <ac:chgData name="Mäkinen Alisa" userId="ff94d537-2d8f-4c75-aced-7aecb2743312" providerId="ADAL" clId="{959C429B-F46B-4805-9C09-10124BB7B605}" dt="2022-10-04T10:13:01.738" v="1" actId="27636"/>
          <ac:spMkLst>
            <pc:docMk/>
            <pc:sldMk cId="2675401692" sldId="275"/>
            <ac:spMk id="4" creationId="{616EE2A2-1585-1C4A-A7CF-9E1614286C7F}"/>
          </ac:spMkLst>
        </pc:spChg>
      </pc:sldChg>
      <pc:sldMasterChg chg="setBg delSldLayout modSldLayout">
        <pc:chgData name="Mäkinen Alisa" userId="ff94d537-2d8f-4c75-aced-7aecb2743312" providerId="ADAL" clId="{959C429B-F46B-4805-9C09-10124BB7B605}" dt="2022-10-04T10:14:53.492" v="32"/>
        <pc:sldMasterMkLst>
          <pc:docMk/>
          <pc:sldMasterMk cId="0" sldId="2147483670"/>
        </pc:sldMasterMkLst>
        <pc:sldLayoutChg chg="del">
          <pc:chgData name="Mäkinen Alisa" userId="ff94d537-2d8f-4c75-aced-7aecb2743312" providerId="ADAL" clId="{959C429B-F46B-4805-9C09-10124BB7B605}" dt="2022-10-04T10:13:52.507" v="25" actId="2696"/>
          <pc:sldLayoutMkLst>
            <pc:docMk/>
            <pc:sldMasterMk cId="0" sldId="2147483670"/>
            <pc:sldLayoutMk cId="1591420229" sldId="2147483672"/>
          </pc:sldLayoutMkLst>
        </pc:sldLayoutChg>
        <pc:sldLayoutChg chg="setBg">
          <pc:chgData name="Mäkinen Alisa" userId="ff94d537-2d8f-4c75-aced-7aecb2743312" providerId="ADAL" clId="{959C429B-F46B-4805-9C09-10124BB7B605}" dt="2022-10-04T10:14:53.492" v="32"/>
          <pc:sldLayoutMkLst>
            <pc:docMk/>
            <pc:sldMasterMk cId="0" sldId="2147483670"/>
            <pc:sldLayoutMk cId="1501348404" sldId="2147483673"/>
          </pc:sldLayoutMkLst>
        </pc:sldLayoutChg>
        <pc:sldLayoutChg chg="setBg">
          <pc:chgData name="Mäkinen Alisa" userId="ff94d537-2d8f-4c75-aced-7aecb2743312" providerId="ADAL" clId="{959C429B-F46B-4805-9C09-10124BB7B605}" dt="2022-10-04T10:14:53.492" v="32"/>
          <pc:sldLayoutMkLst>
            <pc:docMk/>
            <pc:sldMasterMk cId="0" sldId="2147483670"/>
            <pc:sldLayoutMk cId="3662784138" sldId="2147483674"/>
          </pc:sldLayoutMkLst>
        </pc:sldLayoutChg>
        <pc:sldLayoutChg chg="setBg">
          <pc:chgData name="Mäkinen Alisa" userId="ff94d537-2d8f-4c75-aced-7aecb2743312" providerId="ADAL" clId="{959C429B-F46B-4805-9C09-10124BB7B605}" dt="2022-10-04T10:14:53.492" v="32"/>
          <pc:sldLayoutMkLst>
            <pc:docMk/>
            <pc:sldMasterMk cId="0" sldId="2147483670"/>
            <pc:sldLayoutMk cId="3976940729" sldId="2147483675"/>
          </pc:sldLayoutMkLst>
        </pc:sldLayoutChg>
        <pc:sldLayoutChg chg="setBg">
          <pc:chgData name="Mäkinen Alisa" userId="ff94d537-2d8f-4c75-aced-7aecb2743312" providerId="ADAL" clId="{959C429B-F46B-4805-9C09-10124BB7B605}" dt="2022-10-04T10:14:53.492" v="32"/>
          <pc:sldLayoutMkLst>
            <pc:docMk/>
            <pc:sldMasterMk cId="0" sldId="2147483670"/>
            <pc:sldLayoutMk cId="1731477688" sldId="2147483676"/>
          </pc:sldLayoutMkLst>
        </pc:sldLayoutChg>
        <pc:sldLayoutChg chg="setBg">
          <pc:chgData name="Mäkinen Alisa" userId="ff94d537-2d8f-4c75-aced-7aecb2743312" providerId="ADAL" clId="{959C429B-F46B-4805-9C09-10124BB7B605}" dt="2022-10-04T10:14:53.492" v="32"/>
          <pc:sldLayoutMkLst>
            <pc:docMk/>
            <pc:sldMasterMk cId="0" sldId="2147483670"/>
            <pc:sldLayoutMk cId="3265478930" sldId="2147483677"/>
          </pc:sldLayoutMkLst>
        </pc:sldLayoutChg>
        <pc:sldLayoutChg chg="setBg">
          <pc:chgData name="Mäkinen Alisa" userId="ff94d537-2d8f-4c75-aced-7aecb2743312" providerId="ADAL" clId="{959C429B-F46B-4805-9C09-10124BB7B605}" dt="2022-10-04T10:14:53.492" v="32"/>
          <pc:sldLayoutMkLst>
            <pc:docMk/>
            <pc:sldMasterMk cId="0" sldId="2147483670"/>
            <pc:sldLayoutMk cId="1327049060" sldId="2147483678"/>
          </pc:sldLayoutMkLst>
        </pc:sldLayoutChg>
        <pc:sldLayoutChg chg="setBg">
          <pc:chgData name="Mäkinen Alisa" userId="ff94d537-2d8f-4c75-aced-7aecb2743312" providerId="ADAL" clId="{959C429B-F46B-4805-9C09-10124BB7B605}" dt="2022-10-04T10:14:53.492" v="32"/>
          <pc:sldLayoutMkLst>
            <pc:docMk/>
            <pc:sldMasterMk cId="0" sldId="2147483670"/>
            <pc:sldLayoutMk cId="2966750954" sldId="2147483679"/>
          </pc:sldLayoutMkLst>
        </pc:sldLayoutChg>
        <pc:sldLayoutChg chg="setBg">
          <pc:chgData name="Mäkinen Alisa" userId="ff94d537-2d8f-4c75-aced-7aecb2743312" providerId="ADAL" clId="{959C429B-F46B-4805-9C09-10124BB7B605}" dt="2022-10-04T10:14:53.492" v="32"/>
          <pc:sldLayoutMkLst>
            <pc:docMk/>
            <pc:sldMasterMk cId="0" sldId="2147483670"/>
            <pc:sldLayoutMk cId="2115931009" sldId="2147483680"/>
          </pc:sldLayoutMkLst>
        </pc:sldLayoutChg>
        <pc:sldLayoutChg chg="setBg">
          <pc:chgData name="Mäkinen Alisa" userId="ff94d537-2d8f-4c75-aced-7aecb2743312" providerId="ADAL" clId="{959C429B-F46B-4805-9C09-10124BB7B605}" dt="2022-10-04T10:14:53.492" v="32"/>
          <pc:sldLayoutMkLst>
            <pc:docMk/>
            <pc:sldMasterMk cId="0" sldId="2147483670"/>
            <pc:sldLayoutMk cId="3582279590" sldId="2147483681"/>
          </pc:sldLayoutMkLst>
        </pc:sldLayoutChg>
        <pc:sldLayoutChg chg="setBg">
          <pc:chgData name="Mäkinen Alisa" userId="ff94d537-2d8f-4c75-aced-7aecb2743312" providerId="ADAL" clId="{959C429B-F46B-4805-9C09-10124BB7B605}" dt="2022-10-04T10:14:53.492" v="32"/>
          <pc:sldLayoutMkLst>
            <pc:docMk/>
            <pc:sldMasterMk cId="0" sldId="2147483670"/>
            <pc:sldLayoutMk cId="424988296" sldId="2147483682"/>
          </pc:sldLayoutMkLst>
        </pc:sldLayoutChg>
        <pc:sldLayoutChg chg="setBg">
          <pc:chgData name="Mäkinen Alisa" userId="ff94d537-2d8f-4c75-aced-7aecb2743312" providerId="ADAL" clId="{959C429B-F46B-4805-9C09-10124BB7B605}" dt="2022-10-04T10:14:53.492" v="32"/>
          <pc:sldLayoutMkLst>
            <pc:docMk/>
            <pc:sldMasterMk cId="0" sldId="2147483670"/>
            <pc:sldLayoutMk cId="607854185" sldId="2147483694"/>
          </pc:sldLayoutMkLst>
        </pc:sldLayoutChg>
      </pc:sldMasterChg>
      <pc:sldMasterChg chg="setBg modSldLayout">
        <pc:chgData name="Mäkinen Alisa" userId="ff94d537-2d8f-4c75-aced-7aecb2743312" providerId="ADAL" clId="{959C429B-F46B-4805-9C09-10124BB7B605}" dt="2022-10-04T10:14:53.492" v="32"/>
        <pc:sldMasterMkLst>
          <pc:docMk/>
          <pc:sldMasterMk cId="0" sldId="2147483671"/>
        </pc:sldMasterMkLst>
        <pc:sldLayoutChg chg="setBg">
          <pc:chgData name="Mäkinen Alisa" userId="ff94d537-2d8f-4c75-aced-7aecb2743312" providerId="ADAL" clId="{959C429B-F46B-4805-9C09-10124BB7B605}" dt="2022-10-04T10:14:53.492" v="32"/>
          <pc:sldLayoutMkLst>
            <pc:docMk/>
            <pc:sldMasterMk cId="0" sldId="2147483671"/>
            <pc:sldLayoutMk cId="4202352500" sldId="2147483683"/>
          </pc:sldLayoutMkLst>
        </pc:sldLayoutChg>
        <pc:sldLayoutChg chg="setBg">
          <pc:chgData name="Mäkinen Alisa" userId="ff94d537-2d8f-4c75-aced-7aecb2743312" providerId="ADAL" clId="{959C429B-F46B-4805-9C09-10124BB7B605}" dt="2022-10-04T10:14:53.492" v="32"/>
          <pc:sldLayoutMkLst>
            <pc:docMk/>
            <pc:sldMasterMk cId="0" sldId="2147483671"/>
            <pc:sldLayoutMk cId="1113853942" sldId="2147483684"/>
          </pc:sldLayoutMkLst>
        </pc:sldLayoutChg>
        <pc:sldLayoutChg chg="setBg">
          <pc:chgData name="Mäkinen Alisa" userId="ff94d537-2d8f-4c75-aced-7aecb2743312" providerId="ADAL" clId="{959C429B-F46B-4805-9C09-10124BB7B605}" dt="2022-10-04T10:14:53.492" v="32"/>
          <pc:sldLayoutMkLst>
            <pc:docMk/>
            <pc:sldMasterMk cId="0" sldId="2147483671"/>
            <pc:sldLayoutMk cId="679961899" sldId="2147483685"/>
          </pc:sldLayoutMkLst>
        </pc:sldLayoutChg>
        <pc:sldLayoutChg chg="setBg">
          <pc:chgData name="Mäkinen Alisa" userId="ff94d537-2d8f-4c75-aced-7aecb2743312" providerId="ADAL" clId="{959C429B-F46B-4805-9C09-10124BB7B605}" dt="2022-10-04T10:14:53.492" v="32"/>
          <pc:sldLayoutMkLst>
            <pc:docMk/>
            <pc:sldMasterMk cId="0" sldId="2147483671"/>
            <pc:sldLayoutMk cId="2830123476" sldId="2147483686"/>
          </pc:sldLayoutMkLst>
        </pc:sldLayoutChg>
        <pc:sldLayoutChg chg="setBg">
          <pc:chgData name="Mäkinen Alisa" userId="ff94d537-2d8f-4c75-aced-7aecb2743312" providerId="ADAL" clId="{959C429B-F46B-4805-9C09-10124BB7B605}" dt="2022-10-04T10:14:53.492" v="32"/>
          <pc:sldLayoutMkLst>
            <pc:docMk/>
            <pc:sldMasterMk cId="0" sldId="2147483671"/>
            <pc:sldLayoutMk cId="4203670571" sldId="2147483687"/>
          </pc:sldLayoutMkLst>
        </pc:sldLayoutChg>
        <pc:sldLayoutChg chg="setBg">
          <pc:chgData name="Mäkinen Alisa" userId="ff94d537-2d8f-4c75-aced-7aecb2743312" providerId="ADAL" clId="{959C429B-F46B-4805-9C09-10124BB7B605}" dt="2022-10-04T10:14:53.492" v="32"/>
          <pc:sldLayoutMkLst>
            <pc:docMk/>
            <pc:sldMasterMk cId="0" sldId="2147483671"/>
            <pc:sldLayoutMk cId="1822220512" sldId="2147483688"/>
          </pc:sldLayoutMkLst>
        </pc:sldLayoutChg>
        <pc:sldLayoutChg chg="setBg">
          <pc:chgData name="Mäkinen Alisa" userId="ff94d537-2d8f-4c75-aced-7aecb2743312" providerId="ADAL" clId="{959C429B-F46B-4805-9C09-10124BB7B605}" dt="2022-10-04T10:14:53.492" v="32"/>
          <pc:sldLayoutMkLst>
            <pc:docMk/>
            <pc:sldMasterMk cId="0" sldId="2147483671"/>
            <pc:sldLayoutMk cId="678581273" sldId="2147483689"/>
          </pc:sldLayoutMkLst>
        </pc:sldLayoutChg>
        <pc:sldLayoutChg chg="setBg">
          <pc:chgData name="Mäkinen Alisa" userId="ff94d537-2d8f-4c75-aced-7aecb2743312" providerId="ADAL" clId="{959C429B-F46B-4805-9C09-10124BB7B605}" dt="2022-10-04T10:14:53.492" v="32"/>
          <pc:sldLayoutMkLst>
            <pc:docMk/>
            <pc:sldMasterMk cId="0" sldId="2147483671"/>
            <pc:sldLayoutMk cId="1635891144" sldId="2147483690"/>
          </pc:sldLayoutMkLst>
        </pc:sldLayoutChg>
        <pc:sldLayoutChg chg="setBg">
          <pc:chgData name="Mäkinen Alisa" userId="ff94d537-2d8f-4c75-aced-7aecb2743312" providerId="ADAL" clId="{959C429B-F46B-4805-9C09-10124BB7B605}" dt="2022-10-04T10:14:53.492" v="32"/>
          <pc:sldLayoutMkLst>
            <pc:docMk/>
            <pc:sldMasterMk cId="0" sldId="2147483671"/>
            <pc:sldLayoutMk cId="3559209567" sldId="2147483691"/>
          </pc:sldLayoutMkLst>
        </pc:sldLayoutChg>
        <pc:sldLayoutChg chg="setBg">
          <pc:chgData name="Mäkinen Alisa" userId="ff94d537-2d8f-4c75-aced-7aecb2743312" providerId="ADAL" clId="{959C429B-F46B-4805-9C09-10124BB7B605}" dt="2022-10-04T10:14:53.492" v="32"/>
          <pc:sldLayoutMkLst>
            <pc:docMk/>
            <pc:sldMasterMk cId="0" sldId="2147483671"/>
            <pc:sldLayoutMk cId="1663010912" sldId="2147483692"/>
          </pc:sldLayoutMkLst>
        </pc:sldLayoutChg>
        <pc:sldLayoutChg chg="setBg">
          <pc:chgData name="Mäkinen Alisa" userId="ff94d537-2d8f-4c75-aced-7aecb2743312" providerId="ADAL" clId="{959C429B-F46B-4805-9C09-10124BB7B605}" dt="2022-10-04T10:14:53.492" v="32"/>
          <pc:sldLayoutMkLst>
            <pc:docMk/>
            <pc:sldMasterMk cId="0" sldId="2147483671"/>
            <pc:sldLayoutMk cId="108667522" sldId="214748369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>
            <a:extLst>
              <a:ext uri="{FF2B5EF4-FFF2-40B4-BE49-F238E27FC236}">
                <a16:creationId xmlns:a16="http://schemas.microsoft.com/office/drawing/2014/main" id="{9B17701E-25B3-4F65-A930-09B0AFCB0F26}"/>
              </a:ext>
            </a:extLst>
          </p:cNvPr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5" name="Shape 4">
            <a:extLst>
              <a:ext uri="{FF2B5EF4-FFF2-40B4-BE49-F238E27FC236}">
                <a16:creationId xmlns:a16="http://schemas.microsoft.com/office/drawing/2014/main" id="{DF96F83D-A9F3-4820-BCFC-6B6196CDE30D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6" name="Shape 5">
            <a:extLst>
              <a:ext uri="{FF2B5EF4-FFF2-40B4-BE49-F238E27FC236}">
                <a16:creationId xmlns:a16="http://schemas.microsoft.com/office/drawing/2014/main" id="{7066FD0E-ACEC-4F51-B4B6-0FDCBBF2BBA4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5486400 w 120000"/>
              <a:gd name="T3" fmla="*/ 0 h 120000"/>
              <a:gd name="T4" fmla="*/ 5486400 w 120000"/>
              <a:gd name="T5" fmla="*/ 3086100 h 120000"/>
              <a:gd name="T6" fmla="*/ 0 w 120000"/>
              <a:gd name="T7" fmla="*/ 30861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" name="Shape 6">
            <a:extLst>
              <a:ext uri="{FF2B5EF4-FFF2-40B4-BE49-F238E27FC236}">
                <a16:creationId xmlns:a16="http://schemas.microsoft.com/office/drawing/2014/main" id="{E5E63ADB-B254-4E25-91BC-FF9C65D511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3078" name="Shape 7">
            <a:extLst>
              <a:ext uri="{FF2B5EF4-FFF2-40B4-BE49-F238E27FC236}">
                <a16:creationId xmlns:a16="http://schemas.microsoft.com/office/drawing/2014/main" id="{0D337BE5-F782-444A-8CBC-189BB7AB22A7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9" name="Shape 8">
            <a:extLst>
              <a:ext uri="{FF2B5EF4-FFF2-40B4-BE49-F238E27FC236}">
                <a16:creationId xmlns:a16="http://schemas.microsoft.com/office/drawing/2014/main" id="{6D408FBD-1222-4B32-BFE0-67A9BD9FB3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25000"/>
              <a:buFont typeface="Calibri" panose="020F0502020204030204" pitchFamily="34" charset="0"/>
              <a:buNone/>
              <a:defRPr sz="12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69022F4E-3999-461E-B79C-644ACF77599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166">
            <a:extLst>
              <a:ext uri="{FF2B5EF4-FFF2-40B4-BE49-F238E27FC236}">
                <a16:creationId xmlns:a16="http://schemas.microsoft.com/office/drawing/2014/main" id="{67C25736-1F9A-4158-9264-0219BAE74EB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1" name="Shape 167">
            <a:extLst>
              <a:ext uri="{FF2B5EF4-FFF2-40B4-BE49-F238E27FC236}">
                <a16:creationId xmlns:a16="http://schemas.microsoft.com/office/drawing/2014/main" id="{12F7AF8C-C350-4172-A255-2DBCB03503E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224">
            <a:extLst>
              <a:ext uri="{FF2B5EF4-FFF2-40B4-BE49-F238E27FC236}">
                <a16:creationId xmlns:a16="http://schemas.microsoft.com/office/drawing/2014/main" id="{051C654B-6C87-45E9-9AA8-BAE89696382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603" name="Shape 225">
            <a:extLst>
              <a:ext uri="{FF2B5EF4-FFF2-40B4-BE49-F238E27FC236}">
                <a16:creationId xmlns:a16="http://schemas.microsoft.com/office/drawing/2014/main" id="{7BC93D87-2CCD-457E-BFF3-01055EC8808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72">
            <a:extLst>
              <a:ext uri="{FF2B5EF4-FFF2-40B4-BE49-F238E27FC236}">
                <a16:creationId xmlns:a16="http://schemas.microsoft.com/office/drawing/2014/main" id="{561DB9A3-5B14-4D55-BE2C-BDCB1B297D6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Shape 173">
            <a:extLst>
              <a:ext uri="{FF2B5EF4-FFF2-40B4-BE49-F238E27FC236}">
                <a16:creationId xmlns:a16="http://schemas.microsoft.com/office/drawing/2014/main" id="{E44EB950-88DB-45E7-B084-A1E6EEC71C9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78">
            <a:extLst>
              <a:ext uri="{FF2B5EF4-FFF2-40B4-BE49-F238E27FC236}">
                <a16:creationId xmlns:a16="http://schemas.microsoft.com/office/drawing/2014/main" id="{436E67C4-A8A0-4B64-A375-7014539780E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267" name="Shape 179">
            <a:extLst>
              <a:ext uri="{FF2B5EF4-FFF2-40B4-BE49-F238E27FC236}">
                <a16:creationId xmlns:a16="http://schemas.microsoft.com/office/drawing/2014/main" id="{151C59D2-CACA-4C08-987E-58BAFA7D0BA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84">
            <a:extLst>
              <a:ext uri="{FF2B5EF4-FFF2-40B4-BE49-F238E27FC236}">
                <a16:creationId xmlns:a16="http://schemas.microsoft.com/office/drawing/2014/main" id="{1D2D2CB5-3F8B-4E10-86D4-B573AE7B0CC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Shape 185">
            <a:extLst>
              <a:ext uri="{FF2B5EF4-FFF2-40B4-BE49-F238E27FC236}">
                <a16:creationId xmlns:a16="http://schemas.microsoft.com/office/drawing/2014/main" id="{6536D5FE-3003-4B5F-BF78-003E4D83E70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90">
            <a:extLst>
              <a:ext uri="{FF2B5EF4-FFF2-40B4-BE49-F238E27FC236}">
                <a16:creationId xmlns:a16="http://schemas.microsoft.com/office/drawing/2014/main" id="{F83966A4-283F-45C4-BC25-0FD4DB52C3B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63" name="Shape 191">
            <a:extLst>
              <a:ext uri="{FF2B5EF4-FFF2-40B4-BE49-F238E27FC236}">
                <a16:creationId xmlns:a16="http://schemas.microsoft.com/office/drawing/2014/main" id="{821E1771-E090-4C9A-B2AC-18C5E547D7B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96">
            <a:extLst>
              <a:ext uri="{FF2B5EF4-FFF2-40B4-BE49-F238E27FC236}">
                <a16:creationId xmlns:a16="http://schemas.microsoft.com/office/drawing/2014/main" id="{B08E75FD-CD9D-4CDC-B528-FB93C28B4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1" name="Shape 197">
            <a:extLst>
              <a:ext uri="{FF2B5EF4-FFF2-40B4-BE49-F238E27FC236}">
                <a16:creationId xmlns:a16="http://schemas.microsoft.com/office/drawing/2014/main" id="{A2C2FAF3-A074-4B17-BB8F-3F81C3465CD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03">
            <a:extLst>
              <a:ext uri="{FF2B5EF4-FFF2-40B4-BE49-F238E27FC236}">
                <a16:creationId xmlns:a16="http://schemas.microsoft.com/office/drawing/2014/main" id="{180FEB62-C1B2-4771-ABF1-AC6F50D5D7E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Shape 204">
            <a:extLst>
              <a:ext uri="{FF2B5EF4-FFF2-40B4-BE49-F238E27FC236}">
                <a16:creationId xmlns:a16="http://schemas.microsoft.com/office/drawing/2014/main" id="{9ED75589-42F9-4930-81DC-8E43B95A536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210">
            <a:extLst>
              <a:ext uri="{FF2B5EF4-FFF2-40B4-BE49-F238E27FC236}">
                <a16:creationId xmlns:a16="http://schemas.microsoft.com/office/drawing/2014/main" id="{350A163B-A9DE-422C-BDBB-5D0B5D65AF1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507" name="Shape 211">
            <a:extLst>
              <a:ext uri="{FF2B5EF4-FFF2-40B4-BE49-F238E27FC236}">
                <a16:creationId xmlns:a16="http://schemas.microsoft.com/office/drawing/2014/main" id="{040D08A6-C971-4154-A782-89015FA8F55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217">
            <a:extLst>
              <a:ext uri="{FF2B5EF4-FFF2-40B4-BE49-F238E27FC236}">
                <a16:creationId xmlns:a16="http://schemas.microsoft.com/office/drawing/2014/main" id="{E96B82AA-42F6-41CD-8527-0F2A56DDF80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555" name="Shape 218">
            <a:extLst>
              <a:ext uri="{FF2B5EF4-FFF2-40B4-BE49-F238E27FC236}">
                <a16:creationId xmlns:a16="http://schemas.microsoft.com/office/drawing/2014/main" id="{3D3D4541-BD5C-4B68-8319-07280F0933D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E6BFD1CA-8C12-40A7-8340-A6AA9C2DF26C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9404BDD3-5083-413A-A24A-FA78D50E275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6EB8032C-5F64-485C-8F60-8C5C5C194CE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48B23-0D48-449B-ABD7-18E319D7D3F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0134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35753A3B-3FC3-4329-A0D2-96911ACE2C7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35EB54B1-B309-4BA2-9FF9-6B689343002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0875A4CC-C675-4FCE-B4B7-7F38995A117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57783-5038-4390-96B3-87AA0BB3A92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498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5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0D26F7F2-0B75-4B7C-9B92-1305476B53A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F6980890-E618-41F9-8036-2721F4C2CA0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C16089C7-58B6-4F6E-BC07-0FD97580EA0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64493-10EA-4D26-AEDC-46E7F8159B7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02352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CD3589D7-9224-4B79-8DBD-DF451159C8B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0AA8FF9B-BA4E-4D68-A1B6-9101D48FB6A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E608AD6D-872D-4D03-81E7-4EBCB924910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F7FF-9C69-4B7F-87C0-AD26303B0CC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13853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F20332DF-C652-4E65-9B24-BB8D09FFF0C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DE6ACA0E-A40D-4434-84C2-F25B026477D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691CA23F-4C29-4ED3-99D4-FC42047D11F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C9E8D-0929-4E42-B46D-0C1FE274767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79961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■"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○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○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05C5E13C-5620-4595-9531-B1446981695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18B8FB7D-A4AE-4893-B99B-9EC335953A9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23319EFC-0A8D-408C-AF0A-8AE3E067BA0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97B61-8AF4-441B-9673-62B1904F029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30123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87">
            <a:extLst>
              <a:ext uri="{FF2B5EF4-FFF2-40B4-BE49-F238E27FC236}">
                <a16:creationId xmlns:a16="http://schemas.microsoft.com/office/drawing/2014/main" id="{EBA1CD0D-6097-4C94-9090-F3F3C313CA6C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88">
            <a:extLst>
              <a:ext uri="{FF2B5EF4-FFF2-40B4-BE49-F238E27FC236}">
                <a16:creationId xmlns:a16="http://schemas.microsoft.com/office/drawing/2014/main" id="{EC8FF98B-46C3-40B7-94EE-C5E13E98A13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89">
            <a:extLst>
              <a:ext uri="{FF2B5EF4-FFF2-40B4-BE49-F238E27FC236}">
                <a16:creationId xmlns:a16="http://schemas.microsoft.com/office/drawing/2014/main" id="{36C752B9-A4C8-44D6-B948-0F0F58BE3CB5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20B24-68D3-4B0D-B533-244E0C15856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03670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" name="Shape 87">
            <a:extLst>
              <a:ext uri="{FF2B5EF4-FFF2-40B4-BE49-F238E27FC236}">
                <a16:creationId xmlns:a16="http://schemas.microsoft.com/office/drawing/2014/main" id="{9EF86303-66BF-4865-9EE9-C76C657E039C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8">
            <a:extLst>
              <a:ext uri="{FF2B5EF4-FFF2-40B4-BE49-F238E27FC236}">
                <a16:creationId xmlns:a16="http://schemas.microsoft.com/office/drawing/2014/main" id="{7DAC6620-43DB-44DC-9BBE-03618C83006B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9">
            <a:extLst>
              <a:ext uri="{FF2B5EF4-FFF2-40B4-BE49-F238E27FC236}">
                <a16:creationId xmlns:a16="http://schemas.microsoft.com/office/drawing/2014/main" id="{8E0E62D2-D0DA-4162-9345-DC78171CA8B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FA9AB-3BD5-4F8B-B378-D5A84AFC3D7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22220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7">
            <a:extLst>
              <a:ext uri="{FF2B5EF4-FFF2-40B4-BE49-F238E27FC236}">
                <a16:creationId xmlns:a16="http://schemas.microsoft.com/office/drawing/2014/main" id="{C68B264C-0C28-4714-8499-F0D5430425A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88">
            <a:extLst>
              <a:ext uri="{FF2B5EF4-FFF2-40B4-BE49-F238E27FC236}">
                <a16:creationId xmlns:a16="http://schemas.microsoft.com/office/drawing/2014/main" id="{70B0837A-C0DC-49CD-80DF-57EB6E2365B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9">
            <a:extLst>
              <a:ext uri="{FF2B5EF4-FFF2-40B4-BE49-F238E27FC236}">
                <a16:creationId xmlns:a16="http://schemas.microsoft.com/office/drawing/2014/main" id="{D8CF3DA1-C106-445D-AB63-E8BEC1BE566A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D737-E877-4778-9FDC-38CD67331FD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78581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CA2CC2A7-5F28-4D35-B412-A8981F94921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56CB4A65-60C7-4920-AAC8-CAC7378E1BF7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BB8F23CC-B77D-4D15-8D69-B0E7A71099CA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13EF2-F582-4BEC-922B-D8ADF89C58B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3589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013FA0A-B97E-425E-AEDC-5B395970B65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2705FB17-46D6-4CF0-A474-C4DB34FA288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201BCAFD-8D52-4677-B68C-A17AAE19177A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459D9-7C75-4FA3-9DDE-F2ABA61B9AF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62784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075FD6EC-8E57-4A8C-95D2-9B65E1624C9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6A49A27E-4537-4CF2-B503-4AE0CA4FB8F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B56413D7-1703-4411-B6C3-5F493026415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A94E-409E-492D-8A87-11F482BFE56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59209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59D25DC2-4A7D-4951-9A08-0934A52B591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CF6C8404-1DFE-428C-ACF1-8FC2D826C0A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B614DD54-6FF0-41BA-8978-C41B03FF0DBA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4BB8D-C483-4FF6-AE71-7A23ECCB1EF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63010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171BF763-20D3-4693-85D3-721570BE9FA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FEBBBA66-EC31-4638-8F68-135CCEA5879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366393B1-C0BF-4A57-B7CC-912F4429EA5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37CB8-5B28-426C-9CC0-EAF2C484F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866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343E3E80-8938-4EEF-B31B-E3916C9418CF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31A8BDCF-3AE8-4544-B967-B5A4A2DAB93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53C8C8A3-6BDE-4669-8D64-7C0732A9CA7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ACFF-80FB-464D-A838-30FD58CDD65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7694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6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6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D44D3937-A8AF-4BD5-8A75-B1C7B7BD2C6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13">
            <a:extLst>
              <a:ext uri="{FF2B5EF4-FFF2-40B4-BE49-F238E27FC236}">
                <a16:creationId xmlns:a16="http://schemas.microsoft.com/office/drawing/2014/main" id="{798F8615-D1A3-4FEB-BCDB-E2EFA116B4F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14">
            <a:extLst>
              <a:ext uri="{FF2B5EF4-FFF2-40B4-BE49-F238E27FC236}">
                <a16:creationId xmlns:a16="http://schemas.microsoft.com/office/drawing/2014/main" id="{6F9A602D-8D95-47E0-A068-022F0E5DFBD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E58BF-A675-46F4-B0BF-7F24AC9DB00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3147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12">
            <a:extLst>
              <a:ext uri="{FF2B5EF4-FFF2-40B4-BE49-F238E27FC236}">
                <a16:creationId xmlns:a16="http://schemas.microsoft.com/office/drawing/2014/main" id="{3278F361-2A4C-4BC4-87B4-BBBCD86EDE7F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13">
            <a:extLst>
              <a:ext uri="{FF2B5EF4-FFF2-40B4-BE49-F238E27FC236}">
                <a16:creationId xmlns:a16="http://schemas.microsoft.com/office/drawing/2014/main" id="{2707554C-5B97-45DA-B5EE-82E94298FEB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4">
            <a:extLst>
              <a:ext uri="{FF2B5EF4-FFF2-40B4-BE49-F238E27FC236}">
                <a16:creationId xmlns:a16="http://schemas.microsoft.com/office/drawing/2014/main" id="{08772EF4-EE23-4CE9-A86A-E123D668B46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762D5-17E5-4437-BA26-173EA586D17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6547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CCEB1CF2-8697-45FF-BD88-E3B3A4941AC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13">
            <a:extLst>
              <a:ext uri="{FF2B5EF4-FFF2-40B4-BE49-F238E27FC236}">
                <a16:creationId xmlns:a16="http://schemas.microsoft.com/office/drawing/2014/main" id="{8525AAE3-033C-4206-B8F4-946794F90D6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14">
            <a:extLst>
              <a:ext uri="{FF2B5EF4-FFF2-40B4-BE49-F238E27FC236}">
                <a16:creationId xmlns:a16="http://schemas.microsoft.com/office/drawing/2014/main" id="{9ED2D49C-D81A-4170-9AA1-A7D42DFB3DC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EA173-B784-418A-9A2D-A5A9DD15168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704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5749D699-0F4E-41EA-BBEE-DC8E5248A7F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9E97CB0A-E79F-4C31-9106-0E268CACA19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31F51F1F-5D14-4583-A8E1-1D42C338CBD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1AC9E-6FF1-4EC9-B4FD-6DF36B69E8F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675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78CAA1ED-9BAC-44BA-97FE-71AC4F46C97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996010D1-1EA8-49C0-B82C-BD3CC1A4646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C49C869F-72B3-43A5-99BB-DAC8BA9D40F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22584-CFB5-45AB-8A87-A04C75A4C73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1593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4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72DF1A2D-E145-43C7-9EA0-8BEE69856EB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8632AF01-DD7D-45C1-A7E7-08746262555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321A1FAF-4D5F-42BB-9ABE-AE01E30A9F2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A1998-CF6E-4953-9EFA-50A300BEAE3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8227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">
            <a:extLst>
              <a:ext uri="{FF2B5EF4-FFF2-40B4-BE49-F238E27FC236}">
                <a16:creationId xmlns:a16="http://schemas.microsoft.com/office/drawing/2014/main" id="{6F32E1CC-BF29-4ABA-B4A6-089E314E9A82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11">
            <a:extLst>
              <a:ext uri="{FF2B5EF4-FFF2-40B4-BE49-F238E27FC236}">
                <a16:creationId xmlns:a16="http://schemas.microsoft.com/office/drawing/2014/main" id="{9FA8FB71-4B1E-473A-B8C0-B9F06AEA904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12">
            <a:extLst>
              <a:ext uri="{FF2B5EF4-FFF2-40B4-BE49-F238E27FC236}">
                <a16:creationId xmlns:a16="http://schemas.microsoft.com/office/drawing/2014/main" id="{12744157-FF5C-499D-A930-F089A33F9775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29" name="Shape 13">
            <a:extLst>
              <a:ext uri="{FF2B5EF4-FFF2-40B4-BE49-F238E27FC236}">
                <a16:creationId xmlns:a16="http://schemas.microsoft.com/office/drawing/2014/main" id="{DF866991-FC1F-4A70-9313-87C3B0C5C4DD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30" name="Shape 14">
            <a:extLst>
              <a:ext uri="{FF2B5EF4-FFF2-40B4-BE49-F238E27FC236}">
                <a16:creationId xmlns:a16="http://schemas.microsoft.com/office/drawing/2014/main" id="{D20BE758-66B9-4F00-A271-BE9DE9EF21E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88888"/>
              </a:buClr>
              <a:buSzPct val="25000"/>
              <a:buFont typeface="Calibri" panose="020F0502020204030204" pitchFamily="34" charset="0"/>
              <a:buNone/>
              <a:defRPr sz="1200" smtClean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E4D55044-1F7C-4CE6-A9E5-277D53CECA5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85">
            <a:extLst>
              <a:ext uri="{FF2B5EF4-FFF2-40B4-BE49-F238E27FC236}">
                <a16:creationId xmlns:a16="http://schemas.microsoft.com/office/drawing/2014/main" id="{9ECAB735-6BB3-4838-AD8B-9ED0BE8C47C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2051" name="Shape 86">
            <a:extLst>
              <a:ext uri="{FF2B5EF4-FFF2-40B4-BE49-F238E27FC236}">
                <a16:creationId xmlns:a16="http://schemas.microsoft.com/office/drawing/2014/main" id="{8D48BB99-7958-4D4C-A8CA-B9BC5C029DF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2052" name="Shape 87">
            <a:extLst>
              <a:ext uri="{FF2B5EF4-FFF2-40B4-BE49-F238E27FC236}">
                <a16:creationId xmlns:a16="http://schemas.microsoft.com/office/drawing/2014/main" id="{43FE014F-0477-4466-93B8-4AC983C7A414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53" name="Shape 88">
            <a:extLst>
              <a:ext uri="{FF2B5EF4-FFF2-40B4-BE49-F238E27FC236}">
                <a16:creationId xmlns:a16="http://schemas.microsoft.com/office/drawing/2014/main" id="{82ACA12A-E632-4E72-9EA2-2A659AA172C7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54" name="Shape 89">
            <a:extLst>
              <a:ext uri="{FF2B5EF4-FFF2-40B4-BE49-F238E27FC236}">
                <a16:creationId xmlns:a16="http://schemas.microsoft.com/office/drawing/2014/main" id="{F63FE18E-B233-4EED-94BB-BF6D486B1A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88888"/>
              </a:buClr>
              <a:buSzPct val="25000"/>
              <a:buFont typeface="Calibri" panose="020F0502020204030204" pitchFamily="34" charset="0"/>
              <a:buNone/>
              <a:defRPr sz="1200" smtClean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E9B63B7E-2340-4B7E-9E9B-F56648A0DCF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fi-FI" altLang="fi-FI" sz="4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Partisiipin preesens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220">
            <a:extLst>
              <a:ext uri="{FF2B5EF4-FFF2-40B4-BE49-F238E27FC236}">
                <a16:creationId xmlns:a16="http://schemas.microsoft.com/office/drawing/2014/main" id="{5971E4EB-F90F-4E1A-AA27-56418AC207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61688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Suomenna.</a:t>
            </a:r>
          </a:p>
        </p:txBody>
      </p:sp>
      <p:sp>
        <p:nvSpPr>
          <p:cNvPr id="221" name="Shape 221">
            <a:extLst>
              <a:ext uri="{FF2B5EF4-FFF2-40B4-BE49-F238E27FC236}">
                <a16:creationId xmlns:a16="http://schemas.microsoft.com/office/drawing/2014/main" id="{02127F21-21E2-43DB-AD73-9944C40179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610100" cy="4351338"/>
          </a:xfrm>
        </p:spPr>
        <p:txBody>
          <a:bodyPr tIns="45700" bIns="45700">
            <a:noAutofit/>
          </a:bodyPr>
          <a:lstStyle/>
          <a:p>
            <a:pPr marL="514350" indent="-514350" eaLnBrk="1" fontAlgn="auto" hangingPunct="1">
              <a:lnSpc>
                <a:spcPct val="80000"/>
              </a:lnSpc>
              <a:spcBef>
                <a:spcPts val="0"/>
              </a:spcBef>
              <a:buSzPct val="100416"/>
              <a:buFont typeface="Calibri"/>
              <a:buAutoNum type="arabicPeriod"/>
              <a:defRPr/>
            </a:pPr>
            <a:r>
              <a:rPr lang="fi-FI" sz="2400" dirty="0" err="1"/>
              <a:t>lysande</a:t>
            </a:r>
            <a:endParaRPr lang="fi-FI" sz="2400" dirty="0"/>
          </a:p>
          <a:p>
            <a:pPr marL="514350" indent="-514350" eaLnBrk="1" fontAlgn="auto" hangingPunct="1">
              <a:lnSpc>
                <a:spcPct val="80000"/>
              </a:lnSpc>
              <a:buSzPct val="100416"/>
              <a:buFont typeface="Calibri"/>
              <a:buAutoNum type="arabicPeriod"/>
              <a:defRPr/>
            </a:pPr>
            <a:r>
              <a:rPr lang="fi-FI" sz="2400" dirty="0" err="1"/>
              <a:t>belönande</a:t>
            </a:r>
            <a:endParaRPr lang="fi-FI" sz="2400" dirty="0"/>
          </a:p>
          <a:p>
            <a:pPr marL="514350" indent="-514350" eaLnBrk="1" fontAlgn="auto" hangingPunct="1">
              <a:lnSpc>
                <a:spcPct val="80000"/>
              </a:lnSpc>
              <a:buSzPct val="100416"/>
              <a:buFont typeface="Calibri"/>
              <a:buAutoNum type="arabicPeriod"/>
              <a:defRPr/>
            </a:pPr>
            <a:r>
              <a:rPr lang="fi-FI" sz="2400" dirty="0" err="1"/>
              <a:t>utmanande</a:t>
            </a:r>
            <a:endParaRPr lang="fi-FI" sz="2400" dirty="0"/>
          </a:p>
          <a:p>
            <a:pPr marL="514350" indent="-514350" eaLnBrk="1" fontAlgn="auto" hangingPunct="1">
              <a:lnSpc>
                <a:spcPct val="80000"/>
              </a:lnSpc>
              <a:buSzPct val="100416"/>
              <a:buFont typeface="Calibri"/>
              <a:buAutoNum type="arabicPeriod"/>
              <a:defRPr/>
            </a:pPr>
            <a:r>
              <a:rPr lang="fi-FI" sz="2400" dirty="0" err="1"/>
              <a:t>blivande</a:t>
            </a:r>
            <a:endParaRPr lang="fi-FI" sz="2400" dirty="0"/>
          </a:p>
          <a:p>
            <a:pPr marL="514350" indent="-514350" eaLnBrk="1" fontAlgn="auto" hangingPunct="1">
              <a:lnSpc>
                <a:spcPct val="80000"/>
              </a:lnSpc>
              <a:buSzPct val="100416"/>
              <a:buFont typeface="Calibri"/>
              <a:buAutoNum type="arabicPeriod"/>
              <a:defRPr/>
            </a:pPr>
            <a:r>
              <a:rPr lang="fi-FI" sz="2400" dirty="0" err="1"/>
              <a:t>givande</a:t>
            </a:r>
            <a:endParaRPr lang="fi-FI" sz="240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sz="259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sz="2590" dirty="0"/>
          </a:p>
        </p:txBody>
      </p:sp>
      <p:sp>
        <p:nvSpPr>
          <p:cNvPr id="222" name="Shape 222">
            <a:extLst>
              <a:ext uri="{FF2B5EF4-FFF2-40B4-BE49-F238E27FC236}">
                <a16:creationId xmlns:a16="http://schemas.microsoft.com/office/drawing/2014/main" id="{98C8570C-776F-448E-ACBC-17CEC210F80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668963" y="1825625"/>
            <a:ext cx="5684837" cy="4351338"/>
          </a:xfrm>
        </p:spPr>
        <p:txBody>
          <a:bodyPr tIns="45700" bIns="45700"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loistava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palkitseva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haastava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tuleva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antoisa</a:t>
            </a: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2420A3B7-1F88-4277-9863-58DA0C04E904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227">
            <a:extLst>
              <a:ext uri="{FF2B5EF4-FFF2-40B4-BE49-F238E27FC236}">
                <a16:creationId xmlns:a16="http://schemas.microsoft.com/office/drawing/2014/main" id="{A3F5EA60-C085-48AA-9230-541C37EDF8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61688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Käännä.</a:t>
            </a:r>
          </a:p>
        </p:txBody>
      </p:sp>
      <p:sp>
        <p:nvSpPr>
          <p:cNvPr id="228" name="Shape 228">
            <a:extLst>
              <a:ext uri="{FF2B5EF4-FFF2-40B4-BE49-F238E27FC236}">
                <a16:creationId xmlns:a16="http://schemas.microsoft.com/office/drawing/2014/main" id="{EEFB6C6A-07DF-444B-9A8C-8E48FA26A3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610100" cy="4351338"/>
          </a:xfrm>
        </p:spPr>
        <p:txBody>
          <a:bodyPr tIns="45700" bIns="45700">
            <a:noAutofit/>
          </a:bodyPr>
          <a:lstStyle/>
          <a:p>
            <a:pPr marL="514350" indent="-514350" eaLnBrk="1" fontAlgn="auto" hangingPunct="1">
              <a:spcBef>
                <a:spcPts val="0"/>
              </a:spcBef>
              <a:buSzPct val="100000"/>
              <a:buFont typeface="Calibri"/>
              <a:buAutoNum type="arabicPeriod"/>
              <a:defRPr/>
            </a:pPr>
            <a:r>
              <a:rPr lang="fi-FI" sz="2400" dirty="0"/>
              <a:t>ymmärtäväinen ihminen</a:t>
            </a:r>
          </a:p>
          <a:p>
            <a:pPr marL="514350" indent="-514350" eaLnBrk="1" fontAlgn="auto" hangingPunct="1">
              <a:buSzPct val="100000"/>
              <a:buFont typeface="Calibri"/>
              <a:buAutoNum type="arabicPeriod"/>
              <a:defRPr/>
            </a:pPr>
            <a:r>
              <a:rPr lang="fi-FI" sz="2400" dirty="0"/>
              <a:t>uskovaisia ihmisiä</a:t>
            </a:r>
          </a:p>
          <a:p>
            <a:pPr marL="514350" indent="-514350" eaLnBrk="1" fontAlgn="auto" hangingPunct="1">
              <a:buSzPct val="100000"/>
              <a:buFont typeface="Calibri"/>
              <a:buAutoNum type="arabicPeriod"/>
              <a:defRPr/>
            </a:pPr>
            <a:r>
              <a:rPr lang="fi-FI" sz="2400" dirty="0"/>
              <a:t>pelottava elokuva</a:t>
            </a:r>
          </a:p>
          <a:p>
            <a:pPr marL="514350" indent="-514350" eaLnBrk="1" fontAlgn="auto" hangingPunct="1">
              <a:buSzPct val="100000"/>
              <a:buFont typeface="Calibri"/>
              <a:buAutoNum type="arabicPeriod"/>
              <a:defRPr/>
            </a:pPr>
            <a:r>
              <a:rPr lang="fi-FI" sz="2400" dirty="0"/>
              <a:t>jännittäviä elokuvia</a:t>
            </a:r>
          </a:p>
          <a:p>
            <a:pPr marL="514350" indent="-514350" eaLnBrk="1" fontAlgn="auto" hangingPunct="1">
              <a:buSzPct val="100000"/>
              <a:buFont typeface="Calibri"/>
              <a:buAutoNum type="arabicPeriod"/>
              <a:defRPr/>
            </a:pPr>
            <a:r>
              <a:rPr lang="fi-FI" sz="2400" dirty="0"/>
              <a:t>minun tuleva ammattini</a:t>
            </a:r>
          </a:p>
          <a:p>
            <a:pPr marL="514350" indent="-514350" eaLnBrk="1" fontAlgn="auto" hangingPunct="1">
              <a:buSzPct val="100000"/>
              <a:buFont typeface="Calibri"/>
              <a:buAutoNum type="arabicPeriod"/>
              <a:defRPr/>
            </a:pPr>
            <a:r>
              <a:rPr lang="fi-FI" sz="2400" dirty="0"/>
              <a:t>houkuttelevia ammatteja</a:t>
            </a:r>
          </a:p>
          <a:p>
            <a:pPr marL="514350" indent="-514350" eaLnBrk="1" fontAlgn="auto" hangingPunct="1">
              <a:buSzPct val="100000"/>
              <a:buFont typeface="Calibri"/>
              <a:buAutoNum type="arabicPeriod"/>
              <a:defRPr/>
            </a:pPr>
            <a:r>
              <a:rPr lang="fi-FI" sz="2400" dirty="0"/>
              <a:t>antoisa työ</a:t>
            </a:r>
          </a:p>
          <a:p>
            <a:pPr marL="514350" indent="-514350" eaLnBrk="1" fontAlgn="auto" hangingPunct="1">
              <a:buSzPct val="100000"/>
              <a:buFont typeface="Calibri"/>
              <a:buAutoNum type="arabicPeriod"/>
              <a:defRPr/>
            </a:pPr>
            <a:r>
              <a:rPr lang="fi-FI" sz="2400" dirty="0"/>
              <a:t>vaihtelevia töitä</a:t>
            </a:r>
          </a:p>
          <a:p>
            <a:pPr marL="514350" indent="-514350" eaLnBrk="1" fontAlgn="auto" hangingPunct="1">
              <a:buSzPct val="25000"/>
              <a:defRPr/>
            </a:pPr>
            <a:endParaRPr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</p:txBody>
      </p:sp>
      <p:sp>
        <p:nvSpPr>
          <p:cNvPr id="229" name="Shape 229">
            <a:extLst>
              <a:ext uri="{FF2B5EF4-FFF2-40B4-BE49-F238E27FC236}">
                <a16:creationId xmlns:a16="http://schemas.microsoft.com/office/drawing/2014/main" id="{B40F7144-206E-4208-9152-22A69E798F9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303838" y="1825625"/>
            <a:ext cx="5684837" cy="435133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förstående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människa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troende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människor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skrämmande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film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spännande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filmer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blivande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yrke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lockande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yrken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givande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jobb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varierande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jobb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69">
            <a:extLst>
              <a:ext uri="{FF2B5EF4-FFF2-40B4-BE49-F238E27FC236}">
                <a16:creationId xmlns:a16="http://schemas.microsoft.com/office/drawing/2014/main" id="{C82EDA30-41A9-49ED-8A79-724CC9AECC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Partisiipin preesens</a:t>
            </a:r>
          </a:p>
        </p:txBody>
      </p:sp>
      <p:sp>
        <p:nvSpPr>
          <p:cNvPr id="170" name="Shape 170">
            <a:extLst>
              <a:ext uri="{FF2B5EF4-FFF2-40B4-BE49-F238E27FC236}">
                <a16:creationId xmlns:a16="http://schemas.microsoft.com/office/drawing/2014/main" id="{52EBEC89-A746-448C-AEED-0572E5F377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Partisiipin preesensmuodot ovat verbistä muodostettuja adjektiivin kaltaisia sanoja.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Ne ilmaisevat, mitä joku/jokin tekee tai tekemisen tapaa (miten). 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Suomessa partisiipin preesensin </a:t>
            </a:r>
            <a:r>
              <a:rPr lang="fi-FI" altLang="fi-FI" sz="2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tunnistaa usein päätteestä 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/-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en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spännande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film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Näimme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jännittävän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elokuvan.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förstående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 ovat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ymmärtäväisiä.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ett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gråtande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barn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Näimme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itkevän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lapsen.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gråtande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 tuli kotiin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itkien.</a:t>
            </a: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D2614E4B-7873-4F90-8A4A-729EF15893AE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75">
            <a:extLst>
              <a:ext uri="{FF2B5EF4-FFF2-40B4-BE49-F238E27FC236}">
                <a16:creationId xmlns:a16="http://schemas.microsoft.com/office/drawing/2014/main" id="{C45FECBC-611C-4749-ACCD-81E1803256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Partisiipin preesens</a:t>
            </a:r>
          </a:p>
        </p:txBody>
      </p:sp>
      <p:sp>
        <p:nvSpPr>
          <p:cNvPr id="176" name="Shape 176">
            <a:extLst>
              <a:ext uri="{FF2B5EF4-FFF2-40B4-BE49-F238E27FC236}">
                <a16:creationId xmlns:a16="http://schemas.microsoft.com/office/drawing/2014/main" id="{C30EA781-1294-4C6B-93F0-C94A4BD24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Partisiipin preesens muodostetaan päätteellä -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ande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tai -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ende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Kun verbin perusmuoto päättyy 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-kirjaimeen pääte on -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ande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muulloin pääte on  -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ende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gråt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gråt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itkevä, itkien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le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hymyilevä, hymyillen</a:t>
            </a: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CBB13AA0-BD06-4402-8C52-F4BA86F1C1E4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81">
            <a:extLst>
              <a:ext uri="{FF2B5EF4-FFF2-40B4-BE49-F238E27FC236}">
                <a16:creationId xmlns:a16="http://schemas.microsoft.com/office/drawing/2014/main" id="{FE535318-B5F7-4817-83D0-C088996E3D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Partisiipin preesens</a:t>
            </a:r>
          </a:p>
        </p:txBody>
      </p:sp>
      <p:sp>
        <p:nvSpPr>
          <p:cNvPr id="182" name="Shape 182">
            <a:extLst>
              <a:ext uri="{FF2B5EF4-FFF2-40B4-BE49-F238E27FC236}">
                <a16:creationId xmlns:a16="http://schemas.microsoft.com/office/drawing/2014/main" id="{CBABB011-3431-4DBC-A09D-85F1FE24CF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Jos verbiin liittyy olennaisena osana jokin muu sana, se liitetään partisiippimuodon eteen.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koppla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av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avkoppl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rentouttava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illa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illamå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ende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pahoinvoiva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vara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närvar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ande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läsnäoleva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väcka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tankar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tankeväck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ande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ajatuksia herättävä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48A6894A-FE9A-48E7-8F10-F475A24975CF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187">
            <a:extLst>
              <a:ext uri="{FF2B5EF4-FFF2-40B4-BE49-F238E27FC236}">
                <a16:creationId xmlns:a16="http://schemas.microsoft.com/office/drawing/2014/main" id="{9D46B260-86C9-4E85-A520-F34B5DDBAD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Partisiipin preesens</a:t>
            </a:r>
          </a:p>
        </p:txBody>
      </p:sp>
      <p:sp>
        <p:nvSpPr>
          <p:cNvPr id="188" name="Shape 188">
            <a:extLst>
              <a:ext uri="{FF2B5EF4-FFF2-40B4-BE49-F238E27FC236}">
                <a16:creationId xmlns:a16="http://schemas.microsoft.com/office/drawing/2014/main" id="{48EDBA6A-AC02-42C9-9DDD-F506D15CE4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Huomaa seuraavat partisiipin preesensmuodot.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bli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bliv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tuleva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giv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antoisa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avta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avtag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vähenevä, heikkenevä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tillta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tilltag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lisääntyvä, voimistuva</a:t>
            </a: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9CA358FD-2FE5-4D33-B482-BABFADFC7D06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93">
            <a:extLst>
              <a:ext uri="{FF2B5EF4-FFF2-40B4-BE49-F238E27FC236}">
                <a16:creationId xmlns:a16="http://schemas.microsoft.com/office/drawing/2014/main" id="{45227537-6D54-4E15-87E9-08233A001C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Partisiipin preesens</a:t>
            </a:r>
          </a:p>
        </p:txBody>
      </p:sp>
      <p:sp>
        <p:nvSpPr>
          <p:cNvPr id="194" name="Shape 194">
            <a:extLst>
              <a:ext uri="{FF2B5EF4-FFF2-40B4-BE49-F238E27FC236}">
                <a16:creationId xmlns:a16="http://schemas.microsoft.com/office/drawing/2014/main" id="{922B03ED-DBB7-45F8-BCEB-C675575182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Partisiipin preesensmuodot ovat taipumattomia.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En-suku		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spännande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film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jännittävä elokuva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Ett-suku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ett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spännande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spel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jännittävä peli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Monikko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spännande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filmer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spel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jännittäviä elokuvia/pelejä</a:t>
            </a: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7DE0A23E-FFB2-4C6B-8E68-5E5E726BB345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99">
            <a:extLst>
              <a:ext uri="{FF2B5EF4-FFF2-40B4-BE49-F238E27FC236}">
                <a16:creationId xmlns:a16="http://schemas.microsoft.com/office/drawing/2014/main" id="{E0C3198C-9473-4C77-852B-F0CD336829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61688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Muodosta verbistä partisiipin preesensmuoto ja suomenna se.</a:t>
            </a:r>
          </a:p>
        </p:txBody>
      </p:sp>
      <p:sp>
        <p:nvSpPr>
          <p:cNvPr id="200" name="Shape 200">
            <a:extLst>
              <a:ext uri="{FF2B5EF4-FFF2-40B4-BE49-F238E27FC236}">
                <a16:creationId xmlns:a16="http://schemas.microsoft.com/office/drawing/2014/main" id="{56710D30-236B-4C82-B495-45128AE33D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610100" cy="4351338"/>
          </a:xfrm>
        </p:spPr>
        <p:txBody>
          <a:bodyPr tIns="45700" bIns="45700">
            <a:noAutofit/>
          </a:bodyPr>
          <a:lstStyle/>
          <a:p>
            <a:pPr marL="514350" indent="-514350" eaLnBrk="1" fontAlgn="auto" hangingPunct="1">
              <a:lnSpc>
                <a:spcPct val="80000"/>
              </a:lnSpc>
              <a:spcBef>
                <a:spcPts val="0"/>
              </a:spcBef>
              <a:buSzPct val="100000"/>
              <a:buFont typeface="Calibri"/>
              <a:buAutoNum type="arabicPeriod"/>
              <a:defRPr/>
            </a:pPr>
            <a:r>
              <a:rPr lang="fi-FI" sz="2400" dirty="0" err="1"/>
              <a:t>lova</a:t>
            </a:r>
            <a:r>
              <a:rPr lang="fi-FI" sz="2400" dirty="0"/>
              <a:t>		</a:t>
            </a:r>
            <a:r>
              <a:rPr lang="fi-FI" sz="2400" i="1" dirty="0"/>
              <a:t>luvata</a:t>
            </a:r>
          </a:p>
          <a:p>
            <a:pPr marL="514350" indent="-514350" eaLnBrk="1" fontAlgn="auto" hangingPunct="1">
              <a:lnSpc>
                <a:spcPct val="80000"/>
              </a:lnSpc>
              <a:buSzPct val="100000"/>
              <a:buFont typeface="Calibri"/>
              <a:buAutoNum type="arabicPeriod"/>
              <a:defRPr/>
            </a:pPr>
            <a:r>
              <a:rPr lang="fi-FI" sz="2400" dirty="0" err="1"/>
              <a:t>överraska</a:t>
            </a:r>
            <a:r>
              <a:rPr lang="fi-FI" sz="2400" dirty="0"/>
              <a:t>		</a:t>
            </a:r>
            <a:r>
              <a:rPr lang="fi-FI" sz="2400" i="1" dirty="0"/>
              <a:t>yllättää</a:t>
            </a:r>
          </a:p>
          <a:p>
            <a:pPr marL="514350" indent="-514350" eaLnBrk="1" fontAlgn="auto" hangingPunct="1">
              <a:lnSpc>
                <a:spcPct val="80000"/>
              </a:lnSpc>
              <a:buSzPct val="100000"/>
              <a:buFont typeface="Calibri"/>
              <a:buAutoNum type="arabicPeriod"/>
              <a:defRPr/>
            </a:pPr>
            <a:r>
              <a:rPr lang="fi-FI" sz="2400" dirty="0" err="1"/>
              <a:t>skrämma</a:t>
            </a:r>
            <a:r>
              <a:rPr lang="fi-FI" sz="2400" dirty="0"/>
              <a:t>		</a:t>
            </a:r>
            <a:r>
              <a:rPr lang="fi-FI" sz="2400" i="1" dirty="0"/>
              <a:t>pelottaa</a:t>
            </a:r>
          </a:p>
          <a:p>
            <a:pPr marL="514350" indent="-514350" eaLnBrk="1" fontAlgn="auto" hangingPunct="1">
              <a:lnSpc>
                <a:spcPct val="80000"/>
              </a:lnSpc>
              <a:buSzPct val="100000"/>
              <a:buFont typeface="Calibri"/>
              <a:buAutoNum type="arabicPeriod"/>
              <a:defRPr/>
            </a:pPr>
            <a:r>
              <a:rPr lang="fi-FI" sz="2400" dirty="0" err="1"/>
              <a:t>kräva</a:t>
            </a:r>
            <a:r>
              <a:rPr lang="fi-FI" sz="2400" dirty="0"/>
              <a:t>		</a:t>
            </a:r>
            <a:r>
              <a:rPr lang="fi-FI" sz="2400" i="1" dirty="0"/>
              <a:t>vaatia</a:t>
            </a:r>
          </a:p>
          <a:p>
            <a:pPr marL="514350" indent="-514350" eaLnBrk="1" fontAlgn="auto" hangingPunct="1">
              <a:lnSpc>
                <a:spcPct val="80000"/>
              </a:lnSpc>
              <a:buSzPct val="100000"/>
              <a:buFont typeface="Calibri"/>
              <a:buAutoNum type="arabicPeriod"/>
              <a:defRPr/>
            </a:pPr>
            <a:r>
              <a:rPr lang="fi-FI" sz="2400" dirty="0" err="1"/>
              <a:t>variera</a:t>
            </a:r>
            <a:r>
              <a:rPr lang="fi-FI" sz="2400" dirty="0"/>
              <a:t>		</a:t>
            </a:r>
            <a:r>
              <a:rPr lang="fi-FI" sz="2400" i="1" dirty="0"/>
              <a:t>vaihdella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dirty="0"/>
          </a:p>
        </p:txBody>
      </p:sp>
      <p:sp>
        <p:nvSpPr>
          <p:cNvPr id="201" name="Shape 201">
            <a:extLst>
              <a:ext uri="{FF2B5EF4-FFF2-40B4-BE49-F238E27FC236}">
                <a16:creationId xmlns:a16="http://schemas.microsoft.com/office/drawing/2014/main" id="{6352F169-0464-418F-811B-249DD9BBDF8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448300" y="1825625"/>
            <a:ext cx="5905500" cy="4351338"/>
          </a:xfrm>
        </p:spPr>
        <p:txBody>
          <a:bodyPr tIns="45700" bIns="45700"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lovande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lupaava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överraskande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yllättävä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skrämmande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pelottava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krävande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vaativa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varierande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vaihteleva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54B50013-4435-4C13-9E30-E728AE50D2E9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206">
            <a:extLst>
              <a:ext uri="{FF2B5EF4-FFF2-40B4-BE49-F238E27FC236}">
                <a16:creationId xmlns:a16="http://schemas.microsoft.com/office/drawing/2014/main" id="{3D10FE8E-198F-43E5-AADB-74C22C6E81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61688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Muodosta verbistä partisiipin preesensmuoto ja suomenna se.</a:t>
            </a:r>
          </a:p>
        </p:txBody>
      </p:sp>
      <p:sp>
        <p:nvSpPr>
          <p:cNvPr id="207" name="Shape 207">
            <a:extLst>
              <a:ext uri="{FF2B5EF4-FFF2-40B4-BE49-F238E27FC236}">
                <a16:creationId xmlns:a16="http://schemas.microsoft.com/office/drawing/2014/main" id="{E0A82B6A-EF48-410C-9051-B4DA7AF168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610100" cy="4351338"/>
          </a:xfrm>
        </p:spPr>
        <p:txBody>
          <a:bodyPr tIns="45700" bIns="45700">
            <a:noAutofit/>
          </a:bodyPr>
          <a:lstStyle/>
          <a:p>
            <a:pPr marL="514350" indent="-514350" eaLnBrk="1" fontAlgn="auto" hangingPunct="1">
              <a:lnSpc>
                <a:spcPct val="80000"/>
              </a:lnSpc>
              <a:spcBef>
                <a:spcPts val="0"/>
              </a:spcBef>
              <a:buSzPct val="100000"/>
              <a:buFont typeface="Calibri"/>
              <a:buAutoNum type="arabicPeriod"/>
              <a:defRPr/>
            </a:pPr>
            <a:r>
              <a:rPr lang="fi-FI" sz="2400" dirty="0" err="1"/>
              <a:t>irritera</a:t>
            </a:r>
            <a:r>
              <a:rPr lang="fi-FI" sz="2400" dirty="0"/>
              <a:t>		</a:t>
            </a:r>
            <a:r>
              <a:rPr lang="fi-FI" sz="2400" i="1" dirty="0"/>
              <a:t>ärsyttää</a:t>
            </a:r>
          </a:p>
          <a:p>
            <a:pPr marL="514350" indent="-514350" eaLnBrk="1" fontAlgn="auto" hangingPunct="1">
              <a:lnSpc>
                <a:spcPct val="80000"/>
              </a:lnSpc>
              <a:buSzPct val="100000"/>
              <a:buFont typeface="Calibri"/>
              <a:buAutoNum type="arabicPeriod"/>
              <a:defRPr/>
            </a:pPr>
            <a:r>
              <a:rPr lang="fi-FI" sz="2400" dirty="0" err="1"/>
              <a:t>förstå</a:t>
            </a:r>
            <a:r>
              <a:rPr lang="fi-FI" sz="2400" dirty="0"/>
              <a:t>		</a:t>
            </a:r>
            <a:r>
              <a:rPr lang="fi-FI" sz="2400" i="1" dirty="0"/>
              <a:t>ymmärtää</a:t>
            </a:r>
          </a:p>
          <a:p>
            <a:pPr marL="514350" indent="-514350" eaLnBrk="1" fontAlgn="auto" hangingPunct="1">
              <a:lnSpc>
                <a:spcPct val="80000"/>
              </a:lnSpc>
              <a:buSzPct val="100000"/>
              <a:buFont typeface="Calibri"/>
              <a:buAutoNum type="arabicPeriod"/>
              <a:defRPr/>
            </a:pPr>
            <a:r>
              <a:rPr lang="fi-FI" sz="2400" dirty="0" err="1"/>
              <a:t>tro</a:t>
            </a:r>
            <a:r>
              <a:rPr lang="fi-FI" sz="2400" dirty="0"/>
              <a:t>			</a:t>
            </a:r>
            <a:r>
              <a:rPr lang="fi-FI" sz="2400" i="1" dirty="0"/>
              <a:t>uskoa</a:t>
            </a:r>
          </a:p>
          <a:p>
            <a:pPr marL="514350" indent="-514350" eaLnBrk="1" fontAlgn="auto" hangingPunct="1">
              <a:lnSpc>
                <a:spcPct val="80000"/>
              </a:lnSpc>
              <a:buSzPct val="100000"/>
              <a:buFont typeface="Calibri"/>
              <a:buAutoNum type="arabicPeriod"/>
              <a:defRPr/>
            </a:pPr>
            <a:r>
              <a:rPr lang="fi-FI" sz="2400" dirty="0" err="1"/>
              <a:t>må</a:t>
            </a:r>
            <a:r>
              <a:rPr lang="fi-FI" sz="2400" dirty="0"/>
              <a:t> </a:t>
            </a:r>
            <a:r>
              <a:rPr lang="fi-FI" sz="2400" dirty="0" err="1"/>
              <a:t>väl</a:t>
            </a:r>
            <a:r>
              <a:rPr lang="fi-FI" sz="2400" dirty="0"/>
              <a:t>		</a:t>
            </a:r>
            <a:r>
              <a:rPr lang="fi-FI" sz="2400" i="1" dirty="0"/>
              <a:t>voida</a:t>
            </a:r>
            <a:r>
              <a:rPr lang="fi-FI" sz="2400" dirty="0"/>
              <a:t> </a:t>
            </a:r>
            <a:r>
              <a:rPr lang="fi-FI" sz="2400" i="1" dirty="0"/>
              <a:t>hyvin</a:t>
            </a:r>
          </a:p>
          <a:p>
            <a:pPr marL="514350" indent="-514350" eaLnBrk="1" fontAlgn="auto" hangingPunct="1">
              <a:lnSpc>
                <a:spcPct val="80000"/>
              </a:lnSpc>
              <a:buSzPct val="100000"/>
              <a:buFont typeface="Calibri"/>
              <a:buAutoNum type="arabicPeriod"/>
              <a:defRPr/>
            </a:pPr>
            <a:r>
              <a:rPr lang="fi-FI" sz="2400" dirty="0" err="1"/>
              <a:t>koppla</a:t>
            </a:r>
            <a:r>
              <a:rPr lang="fi-FI" sz="2400" dirty="0"/>
              <a:t> av		</a:t>
            </a:r>
            <a:r>
              <a:rPr lang="fi-FI" sz="2400" i="1" dirty="0"/>
              <a:t>rentoutua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dirty="0"/>
          </a:p>
        </p:txBody>
      </p:sp>
      <p:sp>
        <p:nvSpPr>
          <p:cNvPr id="208" name="Shape 208">
            <a:extLst>
              <a:ext uri="{FF2B5EF4-FFF2-40B4-BE49-F238E27FC236}">
                <a16:creationId xmlns:a16="http://schemas.microsoft.com/office/drawing/2014/main" id="{43060908-28FD-448E-9C56-29429148632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448300" y="1825625"/>
            <a:ext cx="5905500" cy="4351338"/>
          </a:xfrm>
        </p:spPr>
        <p:txBody>
          <a:bodyPr tIns="45700" bIns="45700"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irriterande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ärsyttävä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förstående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ymmärtäväinen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troende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uskova(</a:t>
            </a:r>
            <a:r>
              <a:rPr lang="fi-FI" altLang="fi-FI" sz="24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inen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välmående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hyvinvoiva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avkopplande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rentouttava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6781BE61-7CFB-4725-A45A-182D8CBDC0F1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213">
            <a:extLst>
              <a:ext uri="{FF2B5EF4-FFF2-40B4-BE49-F238E27FC236}">
                <a16:creationId xmlns:a16="http://schemas.microsoft.com/office/drawing/2014/main" id="{9505D69D-208A-4D89-AA4A-DBAA9C668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61688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Suomenna.</a:t>
            </a:r>
          </a:p>
        </p:txBody>
      </p:sp>
      <p:sp>
        <p:nvSpPr>
          <p:cNvPr id="214" name="Shape 214">
            <a:extLst>
              <a:ext uri="{FF2B5EF4-FFF2-40B4-BE49-F238E27FC236}">
                <a16:creationId xmlns:a16="http://schemas.microsoft.com/office/drawing/2014/main" id="{DF1572DC-3689-4866-80BA-F8CCCE2F15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610100" cy="4351338"/>
          </a:xfrm>
        </p:spPr>
        <p:txBody>
          <a:bodyPr tIns="45700" bIns="45700">
            <a:noAutofit/>
          </a:bodyPr>
          <a:lstStyle/>
          <a:p>
            <a:pPr marL="514350" indent="-514350" eaLnBrk="1" fontAlgn="auto" hangingPunct="1">
              <a:lnSpc>
                <a:spcPct val="80000"/>
              </a:lnSpc>
              <a:spcBef>
                <a:spcPts val="0"/>
              </a:spcBef>
              <a:buSzPct val="100416"/>
              <a:buFont typeface="Calibri"/>
              <a:buAutoNum type="arabicPeriod"/>
              <a:defRPr/>
            </a:pPr>
            <a:r>
              <a:rPr lang="fi-FI" sz="2400" dirty="0" err="1"/>
              <a:t>följande</a:t>
            </a:r>
            <a:endParaRPr lang="fi-FI" sz="2400" dirty="0"/>
          </a:p>
          <a:p>
            <a:pPr marL="514350" indent="-514350" eaLnBrk="1" fontAlgn="auto" hangingPunct="1">
              <a:lnSpc>
                <a:spcPct val="80000"/>
              </a:lnSpc>
              <a:buSzPct val="100416"/>
              <a:buFont typeface="Calibri"/>
              <a:buAutoNum type="arabicPeriod"/>
              <a:defRPr/>
            </a:pPr>
            <a:r>
              <a:rPr lang="fi-FI" sz="2400" dirty="0" err="1"/>
              <a:t>flytande</a:t>
            </a:r>
            <a:endParaRPr lang="fi-FI" sz="2400" dirty="0"/>
          </a:p>
          <a:p>
            <a:pPr marL="514350" indent="-514350" eaLnBrk="1" fontAlgn="auto" hangingPunct="1">
              <a:lnSpc>
                <a:spcPct val="80000"/>
              </a:lnSpc>
              <a:buSzPct val="100416"/>
              <a:buFont typeface="Calibri"/>
              <a:buAutoNum type="arabicPeriod"/>
              <a:defRPr/>
            </a:pPr>
            <a:r>
              <a:rPr lang="fi-FI" sz="2400" dirty="0" err="1"/>
              <a:t>betydande</a:t>
            </a:r>
            <a:endParaRPr lang="fi-FI" sz="2400" dirty="0"/>
          </a:p>
          <a:p>
            <a:pPr marL="514350" indent="-514350" eaLnBrk="1" fontAlgn="auto" hangingPunct="1">
              <a:lnSpc>
                <a:spcPct val="80000"/>
              </a:lnSpc>
              <a:buSzPct val="100416"/>
              <a:buFont typeface="Calibri"/>
              <a:buAutoNum type="arabicPeriod"/>
              <a:defRPr/>
            </a:pPr>
            <a:r>
              <a:rPr lang="fi-FI" sz="2400" dirty="0" err="1"/>
              <a:t>beroende</a:t>
            </a:r>
            <a:endParaRPr lang="fi-FI" sz="2400" dirty="0"/>
          </a:p>
          <a:p>
            <a:pPr marL="514350" indent="-514350" eaLnBrk="1" fontAlgn="auto" hangingPunct="1">
              <a:lnSpc>
                <a:spcPct val="80000"/>
              </a:lnSpc>
              <a:buSzPct val="100416"/>
              <a:buFont typeface="Calibri"/>
              <a:buAutoNum type="arabicPeriod"/>
              <a:defRPr/>
            </a:pPr>
            <a:r>
              <a:rPr lang="fi-FI" sz="2400" dirty="0" err="1"/>
              <a:t>lockande</a:t>
            </a:r>
            <a:endParaRPr lang="fi-FI" sz="240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sz="259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sz="2590" dirty="0"/>
          </a:p>
        </p:txBody>
      </p:sp>
      <p:sp>
        <p:nvSpPr>
          <p:cNvPr id="215" name="Shape 215">
            <a:extLst>
              <a:ext uri="{FF2B5EF4-FFF2-40B4-BE49-F238E27FC236}">
                <a16:creationId xmlns:a16="http://schemas.microsoft.com/office/drawing/2014/main" id="{894E87EE-4F92-4087-87B8-7771EC84290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668963" y="1825625"/>
            <a:ext cx="5684837" cy="4351338"/>
          </a:xfrm>
        </p:spPr>
        <p:txBody>
          <a:bodyPr tIns="45700" bIns="45700"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seuraava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sujuva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merkittävä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riippuvainen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houkutteleva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F857B9FE-6578-46A0-8F38-B697C9884728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build="p"/>
    </p:bldLst>
  </p:timing>
</p:sld>
</file>

<file path=ppt/theme/theme1.xml><?xml version="1.0" encoding="utf-8"?>
<a:theme xmlns:a="http://schemas.openxmlformats.org/drawingml/2006/main" name="2_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43DE41-2256-4907-ADCC-E486FD8F4787}"/>
</file>

<file path=customXml/itemProps2.xml><?xml version="1.0" encoding="utf-8"?>
<ds:datastoreItem xmlns:ds="http://schemas.openxmlformats.org/officeDocument/2006/customXml" ds:itemID="{7538B443-4BEA-441D-AD91-B42839E53248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e3e1b5a8-2fe4-4eeb-9f27-4cc0a8a55167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71ab168a-e945-43f5-b28f-5956cebc55ca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5B7A14F-5E6A-4106-B505-7A0B7561D4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469</Words>
  <Application>Microsoft Office PowerPoint</Application>
  <PresentationFormat>Laajakuva</PresentationFormat>
  <Paragraphs>117</Paragraphs>
  <Slides>11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2_Office-teema</vt:lpstr>
      <vt:lpstr>Office-teema</vt:lpstr>
      <vt:lpstr>Partisiipin preesens</vt:lpstr>
      <vt:lpstr>Partisiipin preesens</vt:lpstr>
      <vt:lpstr>Partisiipin preesens</vt:lpstr>
      <vt:lpstr>Partisiipin preesens</vt:lpstr>
      <vt:lpstr>Partisiipin preesens</vt:lpstr>
      <vt:lpstr>Partisiipin preesens</vt:lpstr>
      <vt:lpstr>Muodosta verbistä partisiipin preesensmuoto ja suomenna se.</vt:lpstr>
      <vt:lpstr>Muodosta verbistä partisiipin preesensmuoto ja suomenna se.</vt:lpstr>
      <vt:lpstr>Suomenna.</vt:lpstr>
      <vt:lpstr>Suomenna.</vt:lpstr>
      <vt:lpstr>Käännä.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Valkama Anu</dc:creator>
  <cp:lastModifiedBy>Mäkinen Alisa</cp:lastModifiedBy>
  <cp:revision>7</cp:revision>
  <dcterms:modified xsi:type="dcterms:W3CDTF">2022-10-04T10:47:21Z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