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8C3B3-7EB6-4D09-89AA-00C7D63B5EC9}" v="27" dt="2022-05-16T05:13:27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nen Anssi" userId="241902be-ee4f-4c15-a5e1-57b8755bc3ff" providerId="ADAL" clId="{41F081B7-893D-4866-A028-79A98614DFE6}"/>
    <pc:docChg chg="undo custSel modSld">
      <pc:chgData name="Salonen Anssi" userId="241902be-ee4f-4c15-a5e1-57b8755bc3ff" providerId="ADAL" clId="{41F081B7-893D-4866-A028-79A98614DFE6}" dt="2022-02-20T07:17:37.462" v="3227"/>
      <pc:docMkLst>
        <pc:docMk/>
      </pc:docMkLst>
      <pc:sldChg chg="addSp delSp modSp mod modAnim">
        <pc:chgData name="Salonen Anssi" userId="241902be-ee4f-4c15-a5e1-57b8755bc3ff" providerId="ADAL" clId="{41F081B7-893D-4866-A028-79A98614DFE6}" dt="2022-02-20T07:15:27.679" v="3217" actId="114"/>
        <pc:sldMkLst>
          <pc:docMk/>
          <pc:sldMk cId="3449163256" sldId="257"/>
        </pc:sldMkLst>
        <pc:spChg chg="mod">
          <ac:chgData name="Salonen Anssi" userId="241902be-ee4f-4c15-a5e1-57b8755bc3ff" providerId="ADAL" clId="{41F081B7-893D-4866-A028-79A98614DFE6}" dt="2022-02-20T07:15:27.679" v="3217" actId="114"/>
          <ac:spMkLst>
            <pc:docMk/>
            <pc:sldMk cId="3449163256" sldId="257"/>
            <ac:spMk id="3" creationId="{00000000-0000-0000-0000-000000000000}"/>
          </ac:spMkLst>
        </pc:spChg>
        <pc:spChg chg="add del mod">
          <ac:chgData name="Salonen Anssi" userId="241902be-ee4f-4c15-a5e1-57b8755bc3ff" providerId="ADAL" clId="{41F081B7-893D-4866-A028-79A98614DFE6}" dt="2022-02-16T13:57:27.412" v="1069" actId="478"/>
          <ac:spMkLst>
            <pc:docMk/>
            <pc:sldMk cId="3449163256" sldId="257"/>
            <ac:spMk id="4" creationId="{3DCA65F2-A9BA-4C66-86DC-074D265C42F1}"/>
          </ac:spMkLst>
        </pc:spChg>
      </pc:sldChg>
      <pc:sldChg chg="addSp modSp mod modAnim">
        <pc:chgData name="Salonen Anssi" userId="241902be-ee4f-4c15-a5e1-57b8755bc3ff" providerId="ADAL" clId="{41F081B7-893D-4866-A028-79A98614DFE6}" dt="2022-02-16T13:51:58.184" v="928" actId="113"/>
        <pc:sldMkLst>
          <pc:docMk/>
          <pc:sldMk cId="42779116" sldId="258"/>
        </pc:sldMkLst>
        <pc:spChg chg="mod">
          <ac:chgData name="Salonen Anssi" userId="241902be-ee4f-4c15-a5e1-57b8755bc3ff" providerId="ADAL" clId="{41F081B7-893D-4866-A028-79A98614DFE6}" dt="2022-02-16T13:40:58.009" v="476" actId="27636"/>
          <ac:spMkLst>
            <pc:docMk/>
            <pc:sldMk cId="42779116" sldId="258"/>
            <ac:spMk id="3" creationId="{00000000-0000-0000-0000-000000000000}"/>
          </ac:spMkLst>
        </pc:spChg>
        <pc:spChg chg="mod">
          <ac:chgData name="Salonen Anssi" userId="241902be-ee4f-4c15-a5e1-57b8755bc3ff" providerId="ADAL" clId="{41F081B7-893D-4866-A028-79A98614DFE6}" dt="2022-02-16T13:40:58.469" v="478" actId="6549"/>
          <ac:spMkLst>
            <pc:docMk/>
            <pc:sldMk cId="42779116" sldId="258"/>
            <ac:spMk id="4" creationId="{00000000-0000-0000-0000-000000000000}"/>
          </ac:spMkLst>
        </pc:spChg>
        <pc:spChg chg="add mod">
          <ac:chgData name="Salonen Anssi" userId="241902be-ee4f-4c15-a5e1-57b8755bc3ff" providerId="ADAL" clId="{41F081B7-893D-4866-A028-79A98614DFE6}" dt="2022-02-16T13:51:58.184" v="928" actId="113"/>
          <ac:spMkLst>
            <pc:docMk/>
            <pc:sldMk cId="42779116" sldId="258"/>
            <ac:spMk id="6" creationId="{31613029-DC83-4107-8573-B0370D51CD68}"/>
          </ac:spMkLst>
        </pc:spChg>
      </pc:sldChg>
      <pc:sldChg chg="modSp">
        <pc:chgData name="Salonen Anssi" userId="241902be-ee4f-4c15-a5e1-57b8755bc3ff" providerId="ADAL" clId="{41F081B7-893D-4866-A028-79A98614DFE6}" dt="2022-02-20T07:12:14.451" v="3192" actId="115"/>
        <pc:sldMkLst>
          <pc:docMk/>
          <pc:sldMk cId="3272556096" sldId="259"/>
        </pc:sldMkLst>
        <pc:spChg chg="mod">
          <ac:chgData name="Salonen Anssi" userId="241902be-ee4f-4c15-a5e1-57b8755bc3ff" providerId="ADAL" clId="{41F081B7-893D-4866-A028-79A98614DFE6}" dt="2022-02-20T07:12:14.451" v="3192" actId="115"/>
          <ac:spMkLst>
            <pc:docMk/>
            <pc:sldMk cId="3272556096" sldId="259"/>
            <ac:spMk id="3" creationId="{00000000-0000-0000-0000-000000000000}"/>
          </ac:spMkLst>
        </pc:spChg>
      </pc:sldChg>
      <pc:sldChg chg="addSp modSp mod modAnim">
        <pc:chgData name="Salonen Anssi" userId="241902be-ee4f-4c15-a5e1-57b8755bc3ff" providerId="ADAL" clId="{41F081B7-893D-4866-A028-79A98614DFE6}" dt="2022-02-20T07:13:12.291" v="3196" actId="115"/>
        <pc:sldMkLst>
          <pc:docMk/>
          <pc:sldMk cId="3050007866" sldId="260"/>
        </pc:sldMkLst>
        <pc:spChg chg="mod">
          <ac:chgData name="Salonen Anssi" userId="241902be-ee4f-4c15-a5e1-57b8755bc3ff" providerId="ADAL" clId="{41F081B7-893D-4866-A028-79A98614DFE6}" dt="2022-02-16T13:45:18.030" v="592" actId="14100"/>
          <ac:spMkLst>
            <pc:docMk/>
            <pc:sldMk cId="3050007866" sldId="260"/>
            <ac:spMk id="3" creationId="{00000000-0000-0000-0000-000000000000}"/>
          </ac:spMkLst>
        </pc:spChg>
        <pc:spChg chg="add mod">
          <ac:chgData name="Salonen Anssi" userId="241902be-ee4f-4c15-a5e1-57b8755bc3ff" providerId="ADAL" clId="{41F081B7-893D-4866-A028-79A98614DFE6}" dt="2022-02-20T07:13:12.291" v="3196" actId="115"/>
          <ac:spMkLst>
            <pc:docMk/>
            <pc:sldMk cId="3050007866" sldId="260"/>
            <ac:spMk id="4" creationId="{3FEF5B3C-AE8E-448F-80EA-063AF0A2C011}"/>
          </ac:spMkLst>
        </pc:spChg>
      </pc:sldChg>
      <pc:sldChg chg="addSp delSp modSp mod modAnim">
        <pc:chgData name="Salonen Anssi" userId="241902be-ee4f-4c15-a5e1-57b8755bc3ff" providerId="ADAL" clId="{41F081B7-893D-4866-A028-79A98614DFE6}" dt="2022-02-20T07:14:45.802" v="3211" actId="115"/>
        <pc:sldMkLst>
          <pc:docMk/>
          <pc:sldMk cId="3532933129" sldId="261"/>
        </pc:sldMkLst>
        <pc:spChg chg="mod">
          <ac:chgData name="Salonen Anssi" userId="241902be-ee4f-4c15-a5e1-57b8755bc3ff" providerId="ADAL" clId="{41F081B7-893D-4866-A028-79A98614DFE6}" dt="2022-02-16T13:51:39.244" v="923" actId="20577"/>
          <ac:spMkLst>
            <pc:docMk/>
            <pc:sldMk cId="3532933129" sldId="261"/>
            <ac:spMk id="3" creationId="{00000000-0000-0000-0000-000000000000}"/>
          </ac:spMkLst>
        </pc:spChg>
        <pc:spChg chg="add del mod">
          <ac:chgData name="Salonen Anssi" userId="241902be-ee4f-4c15-a5e1-57b8755bc3ff" providerId="ADAL" clId="{41F081B7-893D-4866-A028-79A98614DFE6}" dt="2022-02-16T13:51:51.485" v="927"/>
          <ac:spMkLst>
            <pc:docMk/>
            <pc:sldMk cId="3532933129" sldId="261"/>
            <ac:spMk id="4" creationId="{717C9468-BA89-4675-9F8A-6D05E232BF08}"/>
          </ac:spMkLst>
        </pc:spChg>
        <pc:spChg chg="add mod">
          <ac:chgData name="Salonen Anssi" userId="241902be-ee4f-4c15-a5e1-57b8755bc3ff" providerId="ADAL" clId="{41F081B7-893D-4866-A028-79A98614DFE6}" dt="2022-02-20T07:14:45.802" v="3211" actId="115"/>
          <ac:spMkLst>
            <pc:docMk/>
            <pc:sldMk cId="3532933129" sldId="261"/>
            <ac:spMk id="5" creationId="{021A6418-CACE-4061-A5DC-7CEC275D0C67}"/>
          </ac:spMkLst>
        </pc:spChg>
      </pc:sldChg>
      <pc:sldChg chg="modSp modAnim">
        <pc:chgData name="Salonen Anssi" userId="241902be-ee4f-4c15-a5e1-57b8755bc3ff" providerId="ADAL" clId="{41F081B7-893D-4866-A028-79A98614DFE6}" dt="2022-02-16T14:02:39.222" v="1604" actId="113"/>
        <pc:sldMkLst>
          <pc:docMk/>
          <pc:sldMk cId="1650937248" sldId="262"/>
        </pc:sldMkLst>
        <pc:spChg chg="mod">
          <ac:chgData name="Salonen Anssi" userId="241902be-ee4f-4c15-a5e1-57b8755bc3ff" providerId="ADAL" clId="{41F081B7-893D-4866-A028-79A98614DFE6}" dt="2022-02-16T14:02:39.222" v="1604" actId="113"/>
          <ac:spMkLst>
            <pc:docMk/>
            <pc:sldMk cId="1650937248" sldId="262"/>
            <ac:spMk id="3" creationId="{00000000-0000-0000-0000-000000000000}"/>
          </ac:spMkLst>
        </pc:spChg>
      </pc:sldChg>
      <pc:sldChg chg="modSp mod">
        <pc:chgData name="Salonen Anssi" userId="241902be-ee4f-4c15-a5e1-57b8755bc3ff" providerId="ADAL" clId="{41F081B7-893D-4866-A028-79A98614DFE6}" dt="2022-02-20T07:16:21.854" v="3219" actId="20577"/>
        <pc:sldMkLst>
          <pc:docMk/>
          <pc:sldMk cId="2922155073" sldId="263"/>
        </pc:sldMkLst>
        <pc:spChg chg="mod">
          <ac:chgData name="Salonen Anssi" userId="241902be-ee4f-4c15-a5e1-57b8755bc3ff" providerId="ADAL" clId="{41F081B7-893D-4866-A028-79A98614DFE6}" dt="2022-02-20T07:16:21.854" v="3219" actId="20577"/>
          <ac:spMkLst>
            <pc:docMk/>
            <pc:sldMk cId="2922155073" sldId="263"/>
            <ac:spMk id="2" creationId="{00000000-0000-0000-0000-000000000000}"/>
          </ac:spMkLst>
        </pc:spChg>
      </pc:sldChg>
      <pc:sldChg chg="modSp mod">
        <pc:chgData name="Salonen Anssi" userId="241902be-ee4f-4c15-a5e1-57b8755bc3ff" providerId="ADAL" clId="{41F081B7-893D-4866-A028-79A98614DFE6}" dt="2022-02-20T07:16:26.633" v="3221" actId="20577"/>
        <pc:sldMkLst>
          <pc:docMk/>
          <pc:sldMk cId="756938940" sldId="264"/>
        </pc:sldMkLst>
        <pc:spChg chg="mod">
          <ac:chgData name="Salonen Anssi" userId="241902be-ee4f-4c15-a5e1-57b8755bc3ff" providerId="ADAL" clId="{41F081B7-893D-4866-A028-79A98614DFE6}" dt="2022-02-20T07:16:26.633" v="3221" actId="20577"/>
          <ac:spMkLst>
            <pc:docMk/>
            <pc:sldMk cId="756938940" sldId="264"/>
            <ac:spMk id="2" creationId="{00000000-0000-0000-0000-000000000000}"/>
          </ac:spMkLst>
        </pc:spChg>
        <pc:spChg chg="mod">
          <ac:chgData name="Salonen Anssi" userId="241902be-ee4f-4c15-a5e1-57b8755bc3ff" providerId="ADAL" clId="{41F081B7-893D-4866-A028-79A98614DFE6}" dt="2022-02-16T14:12:17.954" v="2298" actId="20577"/>
          <ac:spMkLst>
            <pc:docMk/>
            <pc:sldMk cId="756938940" sldId="264"/>
            <ac:spMk id="3" creationId="{00000000-0000-0000-0000-000000000000}"/>
          </ac:spMkLst>
        </pc:spChg>
        <pc:spChg chg="mod">
          <ac:chgData name="Salonen Anssi" userId="241902be-ee4f-4c15-a5e1-57b8755bc3ff" providerId="ADAL" clId="{41F081B7-893D-4866-A028-79A98614DFE6}" dt="2022-02-16T14:12:03.506" v="2293" actId="115"/>
          <ac:spMkLst>
            <pc:docMk/>
            <pc:sldMk cId="756938940" sldId="264"/>
            <ac:spMk id="4" creationId="{00000000-0000-0000-0000-000000000000}"/>
          </ac:spMkLst>
        </pc:spChg>
      </pc:sldChg>
      <pc:sldChg chg="modSp mod addAnim delAnim modAnim">
        <pc:chgData name="Salonen Anssi" userId="241902be-ee4f-4c15-a5e1-57b8755bc3ff" providerId="ADAL" clId="{41F081B7-893D-4866-A028-79A98614DFE6}" dt="2022-02-20T07:17:37.462" v="3227"/>
        <pc:sldMkLst>
          <pc:docMk/>
          <pc:sldMk cId="1060055445" sldId="265"/>
        </pc:sldMkLst>
        <pc:spChg chg="mod">
          <ac:chgData name="Salonen Anssi" userId="241902be-ee4f-4c15-a5e1-57b8755bc3ff" providerId="ADAL" clId="{41F081B7-893D-4866-A028-79A98614DFE6}" dt="2022-02-20T07:16:31.346" v="3223" actId="20577"/>
          <ac:spMkLst>
            <pc:docMk/>
            <pc:sldMk cId="1060055445" sldId="265"/>
            <ac:spMk id="2" creationId="{00000000-0000-0000-0000-000000000000}"/>
          </ac:spMkLst>
        </pc:spChg>
        <pc:spChg chg="mod">
          <ac:chgData name="Salonen Anssi" userId="241902be-ee4f-4c15-a5e1-57b8755bc3ff" providerId="ADAL" clId="{41F081B7-893D-4866-A028-79A98614DFE6}" dt="2022-02-20T07:17:30.846" v="3225"/>
          <ac:spMkLst>
            <pc:docMk/>
            <pc:sldMk cId="1060055445" sldId="265"/>
            <ac:spMk id="3" creationId="{00000000-0000-0000-0000-000000000000}"/>
          </ac:spMkLst>
        </pc:spChg>
        <pc:spChg chg="mod">
          <ac:chgData name="Salonen Anssi" userId="241902be-ee4f-4c15-a5e1-57b8755bc3ff" providerId="ADAL" clId="{41F081B7-893D-4866-A028-79A98614DFE6}" dt="2022-02-20T07:17:37.462" v="3227"/>
          <ac:spMkLst>
            <pc:docMk/>
            <pc:sldMk cId="1060055445" sldId="265"/>
            <ac:spMk id="4" creationId="{00000000-0000-0000-0000-000000000000}"/>
          </ac:spMkLst>
        </pc:spChg>
      </pc:sldChg>
      <pc:sldChg chg="modSp mod setBg">
        <pc:chgData name="Salonen Anssi" userId="241902be-ee4f-4c15-a5e1-57b8755bc3ff" providerId="ADAL" clId="{41F081B7-893D-4866-A028-79A98614DFE6}" dt="2022-02-16T13:32:18.173" v="16" actId="20577"/>
        <pc:sldMkLst>
          <pc:docMk/>
          <pc:sldMk cId="2946302864" sldId="266"/>
        </pc:sldMkLst>
        <pc:spChg chg="mod">
          <ac:chgData name="Salonen Anssi" userId="241902be-ee4f-4c15-a5e1-57b8755bc3ff" providerId="ADAL" clId="{41F081B7-893D-4866-A028-79A98614DFE6}" dt="2022-02-16T13:32:18.173" v="16" actId="20577"/>
          <ac:spMkLst>
            <pc:docMk/>
            <pc:sldMk cId="2946302864" sldId="266"/>
            <ac:spMk id="3075" creationId="{00000000-0000-0000-0000-000000000000}"/>
          </ac:spMkLst>
        </pc:spChg>
      </pc:sldChg>
    </pc:docChg>
  </pc:docChgLst>
  <pc:docChgLst>
    <pc:chgData name="Halmari Eeva-Kaisa" userId="8ab80814-2d4e-4a86-af27-149daaf2ae61" providerId="ADAL" clId="{0668C3B3-7EB6-4D09-89AA-00C7D63B5EC9}"/>
    <pc:docChg chg="modSld">
      <pc:chgData name="Halmari Eeva-Kaisa" userId="8ab80814-2d4e-4a86-af27-149daaf2ae61" providerId="ADAL" clId="{0668C3B3-7EB6-4D09-89AA-00C7D63B5EC9}" dt="2022-05-16T05:13:27.854" v="26" actId="20577"/>
      <pc:docMkLst>
        <pc:docMk/>
      </pc:docMkLst>
      <pc:sldChg chg="modSp">
        <pc:chgData name="Halmari Eeva-Kaisa" userId="8ab80814-2d4e-4a86-af27-149daaf2ae61" providerId="ADAL" clId="{0668C3B3-7EB6-4D09-89AA-00C7D63B5EC9}" dt="2022-05-16T05:13:27.854" v="26" actId="20577"/>
        <pc:sldMkLst>
          <pc:docMk/>
          <pc:sldMk cId="1650937248" sldId="262"/>
        </pc:sldMkLst>
        <pc:spChg chg="mod">
          <ac:chgData name="Halmari Eeva-Kaisa" userId="8ab80814-2d4e-4a86-af27-149daaf2ae61" providerId="ADAL" clId="{0668C3B3-7EB6-4D09-89AA-00C7D63B5EC9}" dt="2022-05-16T05:13:27.854" v="26" actId="20577"/>
          <ac:spMkLst>
            <pc:docMk/>
            <pc:sldMk cId="1650937248" sldId="26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4D6F4-DDED-4E85-9031-88225423E425}" type="datetimeFigureOut">
              <a:rPr lang="fi-FI" smtClean="0"/>
              <a:t>17.5.2022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BBAE-E956-4E05-8D32-00D65F8693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220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D9E3-12A2-4DF4-8F0E-2FDA9723127A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263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77A13-E0EE-4516-A6FF-30A8A6692648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1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B5E8-F9AF-4DDB-9490-4A032994B533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91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6481-1C9E-4D1D-99FD-D6A4C05BB4F3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46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4A657-0419-4B05-8828-1984963B6719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78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F4836-23B1-4BF3-BC29-83C7F54932D5}" type="datetime1">
              <a:rPr lang="fi-FI" smtClean="0"/>
              <a:t>17.5.2022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08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EAC9-CB46-4D20-BCB8-8FEB09D7A15D}" type="datetime1">
              <a:rPr lang="fi-FI" smtClean="0"/>
              <a:t>17.5.2022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81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28-63F9-4563-A53B-0844C25C1796}" type="datetime1">
              <a:rPr lang="fi-FI" smtClean="0"/>
              <a:t>17.5.2022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251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452D-9417-44D7-AEAC-199611FD68A0}" type="datetime1">
              <a:rPr lang="fi-FI" smtClean="0"/>
              <a:t>17.5.2022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73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47889-4412-45E3-B633-0A7D8846EC52}" type="datetime1">
              <a:rPr lang="fi-FI" smtClean="0"/>
              <a:t>17.5.2022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92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1BE0-3446-46FA-BD6E-DCE68AA0DD7B}" type="datetime1">
              <a:rPr lang="fi-FI" smtClean="0"/>
              <a:t>17.5.2022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76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6D8D-709E-47AC-A143-FB44E4FD7E63}" type="datetime1">
              <a:rPr lang="fi-FI" smtClean="0"/>
              <a:t>17.5.2022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6952-DB20-4329-B551-2EA654C68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04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Apuverbit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 Käännä.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30349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/>
              <a:t>Voitko auttaa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aiot syödä?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Mitä haluat syödä?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täytyy lukea paljon.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pitäisi lukea enemmän.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Meidän olisi pitänyt lukea enemmän.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Hän saa tehdä sen.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Minä saan hänet tekemään sen.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Auttaisitko minua vähän?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Voisitko auttaa minua vähän?</a:t>
            </a:r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917635" y="1825625"/>
            <a:ext cx="497950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err="1"/>
              <a:t>Kan</a:t>
            </a:r>
            <a:r>
              <a:rPr lang="fi-FI" dirty="0"/>
              <a:t> du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ska</a:t>
            </a:r>
            <a:r>
              <a:rPr lang="fi-FI" dirty="0"/>
              <a:t> du </a:t>
            </a:r>
            <a:r>
              <a:rPr lang="fi-FI" dirty="0" err="1"/>
              <a:t>äta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vill</a:t>
            </a:r>
            <a:r>
              <a:rPr lang="fi-FI" dirty="0"/>
              <a:t> du </a:t>
            </a:r>
            <a:r>
              <a:rPr lang="fi-FI" dirty="0" err="1"/>
              <a:t>äta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måste</a:t>
            </a:r>
            <a:r>
              <a:rPr lang="fi-FI" dirty="0"/>
              <a:t> </a:t>
            </a:r>
            <a:r>
              <a:rPr lang="fi-FI" dirty="0" err="1"/>
              <a:t>läsa</a:t>
            </a:r>
            <a:r>
              <a:rPr lang="fi-FI" dirty="0"/>
              <a:t> </a:t>
            </a:r>
            <a:r>
              <a:rPr lang="fi-FI" dirty="0" err="1"/>
              <a:t>mycket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borde</a:t>
            </a:r>
            <a:r>
              <a:rPr lang="fi-FI" dirty="0"/>
              <a:t> </a:t>
            </a:r>
            <a:r>
              <a:rPr lang="fi-FI" dirty="0" err="1"/>
              <a:t>läsa</a:t>
            </a:r>
            <a:r>
              <a:rPr lang="fi-FI" dirty="0"/>
              <a:t> </a:t>
            </a:r>
            <a:r>
              <a:rPr lang="fi-FI" dirty="0" err="1"/>
              <a:t>mer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Vi </a:t>
            </a:r>
            <a:r>
              <a:rPr lang="fi-FI" dirty="0" err="1"/>
              <a:t>borde</a:t>
            </a:r>
            <a:r>
              <a:rPr lang="fi-FI" dirty="0"/>
              <a:t> ha </a:t>
            </a:r>
            <a:r>
              <a:rPr lang="fi-FI" dirty="0" err="1"/>
              <a:t>läst</a:t>
            </a:r>
            <a:r>
              <a:rPr lang="fi-FI" dirty="0"/>
              <a:t> </a:t>
            </a:r>
            <a:r>
              <a:rPr lang="fi-FI" dirty="0" err="1"/>
              <a:t>mer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får</a:t>
            </a:r>
            <a:r>
              <a:rPr lang="fi-FI" dirty="0"/>
              <a:t> </a:t>
            </a:r>
            <a:r>
              <a:rPr lang="fi-FI" dirty="0" err="1"/>
              <a:t>honom</a:t>
            </a:r>
            <a:r>
              <a:rPr lang="fi-FI" dirty="0"/>
              <a:t>/</a:t>
            </a:r>
            <a:r>
              <a:rPr lang="fi-FI" dirty="0" err="1"/>
              <a:t>henne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 err="1"/>
              <a:t>Skulle</a:t>
            </a:r>
            <a:r>
              <a:rPr lang="fi-FI" dirty="0"/>
              <a:t> du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r>
              <a:rPr lang="fi-FI" dirty="0" err="1"/>
              <a:t>Skulle</a:t>
            </a:r>
            <a:r>
              <a:rPr lang="fi-FI" dirty="0"/>
              <a:t> du </a:t>
            </a:r>
            <a:r>
              <a:rPr lang="fi-FI" dirty="0" err="1"/>
              <a:t>kunna</a:t>
            </a:r>
            <a:r>
              <a:rPr lang="fi-FI" dirty="0"/>
              <a:t> </a:t>
            </a:r>
            <a:r>
              <a:rPr lang="fi-FI" dirty="0" err="1"/>
              <a:t>hjälpa</a:t>
            </a:r>
            <a:r>
              <a:rPr lang="fi-FI" dirty="0"/>
              <a:t> </a:t>
            </a:r>
            <a:r>
              <a:rPr lang="fi-FI" dirty="0" err="1"/>
              <a:t>mig</a:t>
            </a:r>
            <a:r>
              <a:rPr lang="fi-FI" dirty="0"/>
              <a:t> </a:t>
            </a:r>
            <a:r>
              <a:rPr lang="fi-FI" dirty="0" err="1"/>
              <a:t>lite</a:t>
            </a:r>
            <a:r>
              <a:rPr lang="fi-FI" dirty="0"/>
              <a:t>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D94EBE-8FB4-4204-9AFD-8BE9EDD7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600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35496" y="1600200"/>
            <a:ext cx="10813774" cy="4750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/>
              <a:t>Apuverbi ilmaisee suhtautumista pääverbin ilmaisemaan tekemiseen.</a:t>
            </a:r>
          </a:p>
          <a:p>
            <a:pPr marL="0" indent="0">
              <a:buNone/>
            </a:pPr>
            <a:r>
              <a:rPr lang="fi-FI" sz="2400" dirty="0"/>
              <a:t>Apuverbiä käytetään yhdessä pääverbin kanssa.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plugga</a:t>
            </a:r>
            <a:r>
              <a:rPr lang="fi-FI" sz="2400" dirty="0"/>
              <a:t>.		</a:t>
            </a:r>
            <a:r>
              <a:rPr lang="fi-FI" sz="2400" i="1" dirty="0"/>
              <a:t>Minun </a:t>
            </a:r>
            <a:r>
              <a:rPr lang="fi-FI" sz="2400" b="1" i="1" dirty="0"/>
              <a:t>täytyy</a:t>
            </a:r>
            <a:r>
              <a:rPr lang="fi-FI" sz="2400" i="1" dirty="0"/>
              <a:t> opiskella.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plugga</a:t>
            </a:r>
            <a:r>
              <a:rPr lang="fi-FI" sz="2400" dirty="0"/>
              <a:t>.		</a:t>
            </a:r>
            <a:r>
              <a:rPr lang="fi-FI" sz="2400" i="1" dirty="0"/>
              <a:t>Minä </a:t>
            </a:r>
            <a:r>
              <a:rPr lang="fi-FI" sz="2400" b="1" i="1" dirty="0"/>
              <a:t>aion</a:t>
            </a:r>
            <a:r>
              <a:rPr lang="fi-FI" sz="2400" i="1" dirty="0"/>
              <a:t> opiskella.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Apuverbi taipuu ja osoittaa aikamuodon. Pääverbi on perusmuodossa.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i="1" dirty="0"/>
              <a:t>Haluan</a:t>
            </a:r>
            <a:r>
              <a:rPr lang="fi-FI" sz="2400" i="1" dirty="0"/>
              <a:t> </a:t>
            </a:r>
            <a:r>
              <a:rPr lang="fi-FI" sz="2400" b="1" i="1" dirty="0"/>
              <a:t>tavata</a:t>
            </a:r>
            <a:r>
              <a:rPr lang="fi-FI" sz="2400" i="1" dirty="0"/>
              <a:t> sinut.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ville</a:t>
            </a:r>
            <a:r>
              <a:rPr lang="fi-FI" sz="2400" dirty="0"/>
              <a:t>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.		</a:t>
            </a:r>
            <a:r>
              <a:rPr lang="fi-FI" sz="2400" b="1" i="1" dirty="0"/>
              <a:t>Halusin</a:t>
            </a:r>
            <a:r>
              <a:rPr lang="fi-FI" sz="2400" i="1" dirty="0"/>
              <a:t> </a:t>
            </a:r>
            <a:r>
              <a:rPr lang="fi-FI" sz="2400" b="1" i="1" dirty="0"/>
              <a:t>tavata</a:t>
            </a:r>
            <a:r>
              <a:rPr lang="fi-FI" sz="2400" i="1" dirty="0"/>
              <a:t> sinut.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A5A2103-DE4B-4424-808C-91CCA8102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4491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584499"/>
            <a:ext cx="10394172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Perusmuoto	Preesens	Imperfekti	Supiini		Suomennos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få</a:t>
            </a:r>
            <a:r>
              <a:rPr lang="fi-FI" sz="2400" dirty="0"/>
              <a:t>		</a:t>
            </a:r>
            <a:r>
              <a:rPr lang="fi-FI" sz="2400" dirty="0" err="1"/>
              <a:t>får</a:t>
            </a:r>
            <a:r>
              <a:rPr lang="fi-FI" sz="2400" dirty="0"/>
              <a:t>		</a:t>
            </a:r>
            <a:r>
              <a:rPr lang="fi-FI" sz="2400" dirty="0" err="1"/>
              <a:t>fick</a:t>
            </a:r>
            <a:r>
              <a:rPr lang="fi-FI" sz="2400" dirty="0"/>
              <a:t>		</a:t>
            </a:r>
            <a:r>
              <a:rPr lang="fi-FI" sz="2400" dirty="0" err="1"/>
              <a:t>fått</a:t>
            </a:r>
            <a:r>
              <a:rPr lang="fi-FI" sz="2400" dirty="0"/>
              <a:t>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 err="1"/>
              <a:t>kunna</a:t>
            </a:r>
            <a:r>
              <a:rPr lang="fi-FI" sz="2400" dirty="0"/>
              <a:t>		</a:t>
            </a:r>
            <a:r>
              <a:rPr lang="fi-FI" sz="2400" dirty="0" err="1"/>
              <a:t>kan</a:t>
            </a:r>
            <a:r>
              <a:rPr lang="fi-FI" sz="2400" dirty="0"/>
              <a:t>		</a:t>
            </a:r>
            <a:r>
              <a:rPr lang="fi-FI" sz="2400" dirty="0" err="1"/>
              <a:t>kunde</a:t>
            </a:r>
            <a:r>
              <a:rPr lang="fi-FI" sz="2400" dirty="0"/>
              <a:t>		kunnat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/>
              <a:t>vilja		</a:t>
            </a:r>
            <a:r>
              <a:rPr lang="fi-FI" sz="2400" dirty="0" err="1"/>
              <a:t>vill</a:t>
            </a:r>
            <a:r>
              <a:rPr lang="fi-FI" sz="2400" dirty="0"/>
              <a:t>		</a:t>
            </a:r>
            <a:r>
              <a:rPr lang="fi-FI" sz="2400" dirty="0" err="1"/>
              <a:t>ville</a:t>
            </a:r>
            <a:r>
              <a:rPr lang="fi-FI" sz="2400" dirty="0"/>
              <a:t>		velat		</a:t>
            </a:r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ska</a:t>
            </a:r>
            <a:r>
              <a:rPr lang="fi-FI" sz="2400" dirty="0"/>
              <a:t>		</a:t>
            </a:r>
            <a:r>
              <a:rPr lang="fi-FI" sz="2400" dirty="0" err="1"/>
              <a:t>skulle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måste</a:t>
            </a:r>
            <a:r>
              <a:rPr lang="fi-FI" sz="2400" dirty="0"/>
              <a:t>		</a:t>
            </a:r>
            <a:r>
              <a:rPr lang="fi-FI" sz="2400" dirty="0" err="1"/>
              <a:t>måste</a:t>
            </a:r>
            <a:r>
              <a:rPr lang="fi-FI" sz="2400" dirty="0"/>
              <a:t>				</a:t>
            </a:r>
            <a:endParaRPr lang="fi-FI" sz="2400" i="1" dirty="0"/>
          </a:p>
          <a:p>
            <a:pPr marL="0" indent="0">
              <a:buNone/>
            </a:pPr>
            <a:r>
              <a:rPr lang="fi-FI" sz="2400" dirty="0"/>
              <a:t>		</a:t>
            </a:r>
            <a:r>
              <a:rPr lang="fi-FI" sz="2400" dirty="0" err="1"/>
              <a:t>bör</a:t>
            </a:r>
            <a:r>
              <a:rPr lang="fi-FI" sz="2400" dirty="0"/>
              <a:t>		</a:t>
            </a:r>
            <a:r>
              <a:rPr lang="fi-FI" sz="2400" dirty="0" err="1"/>
              <a:t>borde</a:t>
            </a:r>
            <a:r>
              <a:rPr lang="fi-FI" sz="2400" dirty="0"/>
              <a:t>				</a:t>
            </a:r>
            <a:endParaRPr lang="fi-FI" sz="2400" i="1" dirty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 flipH="1">
            <a:off x="8153400" y="1517092"/>
            <a:ext cx="3374795" cy="42124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i="1" dirty="0"/>
              <a:t>saada</a:t>
            </a:r>
          </a:p>
          <a:p>
            <a:pPr marL="0" indent="0">
              <a:buNone/>
            </a:pPr>
            <a:r>
              <a:rPr lang="fi-FI" sz="2400" i="1" dirty="0"/>
              <a:t>osata, voida</a:t>
            </a:r>
          </a:p>
          <a:p>
            <a:pPr marL="0" indent="0">
              <a:buNone/>
            </a:pPr>
            <a:r>
              <a:rPr lang="fi-FI" sz="2400" i="1" dirty="0"/>
              <a:t>haluta</a:t>
            </a:r>
          </a:p>
          <a:p>
            <a:pPr marL="0" indent="0">
              <a:buNone/>
            </a:pPr>
            <a:r>
              <a:rPr lang="fi-FI" sz="2400" i="1" dirty="0"/>
              <a:t>aikoa, pitää; piti, -isi</a:t>
            </a:r>
          </a:p>
          <a:p>
            <a:pPr marL="0" indent="0">
              <a:buNone/>
            </a:pPr>
            <a:r>
              <a:rPr lang="fi-FI" sz="2400" i="1" dirty="0"/>
              <a:t>täytyy, täytyi</a:t>
            </a:r>
          </a:p>
          <a:p>
            <a:pPr marL="0" indent="0">
              <a:buNone/>
            </a:pPr>
            <a:r>
              <a:rPr lang="fi-FI" sz="2400" i="1" dirty="0"/>
              <a:t>pitää, pitäisi</a:t>
            </a:r>
          </a:p>
          <a:p>
            <a:pPr marL="0" indent="0">
              <a:buNone/>
            </a:pPr>
            <a:endParaRPr lang="fi-FI" sz="24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613029-DC83-4107-8573-B0370D51CD68}"/>
              </a:ext>
            </a:extLst>
          </p:cNvPr>
          <p:cNvSpPr txBox="1"/>
          <p:nvPr/>
        </p:nvSpPr>
        <p:spPr>
          <a:xfrm>
            <a:off x="2576651" y="5555973"/>
            <a:ext cx="61672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HUOM! </a:t>
            </a:r>
            <a:r>
              <a:rPr lang="fi-FI" dirty="0"/>
              <a:t>Osalla apuverbeistä on vain kaksi taivutusmuotoa.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519E5338-9144-4283-9D36-45326A9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27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u="sng" dirty="0" err="1"/>
              <a:t>vill</a:t>
            </a:r>
            <a:r>
              <a:rPr lang="fi-FI" sz="2400" b="1" dirty="0"/>
              <a:t> merkitys on </a:t>
            </a:r>
            <a:r>
              <a:rPr lang="fi-FI" sz="2400" b="1" u="sng" dirty="0"/>
              <a:t>haluta</a:t>
            </a:r>
            <a:r>
              <a:rPr lang="fi-FI" sz="2400" b="1" dirty="0"/>
              <a:t>. </a:t>
            </a:r>
            <a:r>
              <a:rPr lang="fi-FI" sz="2400" b="1" u="sng" dirty="0" err="1"/>
              <a:t>Ska</a:t>
            </a:r>
            <a:r>
              <a:rPr lang="fi-FI" sz="2400" b="1" dirty="0"/>
              <a:t> tarkoittaa </a:t>
            </a:r>
            <a:r>
              <a:rPr lang="fi-FI" sz="2400" b="1" u="sng" dirty="0"/>
              <a:t>aikoa</a:t>
            </a:r>
            <a:r>
              <a:rPr lang="fi-FI" sz="2400" b="1" dirty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vill</a:t>
            </a:r>
            <a:r>
              <a:rPr lang="fi-FI" sz="2400" b="1" dirty="0"/>
              <a:t> </a:t>
            </a:r>
            <a:r>
              <a:rPr lang="fi-FI" sz="2400" b="1" dirty="0" err="1"/>
              <a:t>resa</a:t>
            </a:r>
            <a:r>
              <a:rPr lang="fi-FI" sz="2400" b="1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b="1" i="1" dirty="0"/>
              <a:t>Haluan matkustaa </a:t>
            </a:r>
            <a:r>
              <a:rPr lang="fi-FI" sz="2400" i="1" dirty="0"/>
              <a:t>Islantiin.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ska</a:t>
            </a:r>
            <a:r>
              <a:rPr lang="fi-FI" sz="2400" b="1" dirty="0"/>
              <a:t> </a:t>
            </a:r>
            <a:r>
              <a:rPr lang="fi-FI" sz="2400" b="1" dirty="0" err="1"/>
              <a:t>resa</a:t>
            </a:r>
            <a:r>
              <a:rPr lang="fi-FI" sz="2400" b="1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b="1" i="1" dirty="0"/>
              <a:t>Aion matkustaa </a:t>
            </a:r>
            <a:r>
              <a:rPr lang="fi-FI" sz="2400" i="1" dirty="0"/>
              <a:t>Islantiin.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Apuverbi </a:t>
            </a:r>
            <a:r>
              <a:rPr lang="fi-FI" sz="2400" b="1" dirty="0" err="1"/>
              <a:t>ska</a:t>
            </a:r>
            <a:r>
              <a:rPr lang="fi-FI" sz="2400" b="1" dirty="0"/>
              <a:t> voi tarkoittaa myös pitää.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/>
              <a:t>Du </a:t>
            </a:r>
            <a:r>
              <a:rPr lang="fi-FI" sz="2400" b="1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resa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Island.			</a:t>
            </a:r>
            <a:r>
              <a:rPr lang="fi-FI" sz="2400" i="1" dirty="0"/>
              <a:t>Sinun </a:t>
            </a:r>
            <a:r>
              <a:rPr lang="fi-FI" sz="2400" b="1" i="1" dirty="0"/>
              <a:t>pitää</a:t>
            </a:r>
            <a:r>
              <a:rPr lang="fi-FI" sz="2400" i="1" dirty="0"/>
              <a:t> matkustaa Islantiin.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0B41CDD-6B0C-4E9A-88EA-58F29BFD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725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66887"/>
            <a:ext cx="10515600" cy="4974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skulle</a:t>
            </a:r>
            <a:r>
              <a:rPr lang="fi-FI" sz="2400" b="1" dirty="0"/>
              <a:t> merkitys on -isi tai piti.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400" b="1" i="1" dirty="0"/>
              <a:t>Tekisin </a:t>
            </a:r>
            <a:r>
              <a:rPr lang="fi-FI" sz="2400" i="1" dirty="0"/>
              <a:t>sen.</a:t>
            </a:r>
          </a:p>
          <a:p>
            <a:pPr marL="0" indent="0">
              <a:buNone/>
            </a:pPr>
            <a:r>
              <a:rPr lang="fi-FI" sz="2400" b="1" dirty="0" err="1"/>
              <a:t>Skulle</a:t>
            </a:r>
            <a:r>
              <a:rPr lang="fi-FI" sz="2400" dirty="0"/>
              <a:t> du </a:t>
            </a:r>
            <a:r>
              <a:rPr lang="fi-FI" sz="2400" b="1" dirty="0" err="1"/>
              <a:t>kunna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?		</a:t>
            </a:r>
            <a:r>
              <a:rPr lang="fi-FI" sz="2400" b="1" i="1" dirty="0"/>
              <a:t>Voisitko</a:t>
            </a:r>
            <a:r>
              <a:rPr lang="fi-FI" sz="2400" i="1" dirty="0"/>
              <a:t> sinä tehdä sen?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i </a:t>
            </a:r>
            <a:r>
              <a:rPr lang="fi-FI" sz="2400" dirty="0" err="1"/>
              <a:t>går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piti</a:t>
            </a:r>
            <a:r>
              <a:rPr lang="fi-FI" sz="2400" i="1" dirty="0"/>
              <a:t> </a:t>
            </a:r>
            <a:r>
              <a:rPr lang="fi-FI" sz="2400" b="1" i="1" dirty="0"/>
              <a:t>tehdä</a:t>
            </a:r>
            <a:r>
              <a:rPr lang="fi-FI" sz="2400" i="1" dirty="0"/>
              <a:t> se jo eilen.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r>
              <a:rPr lang="fi-FI" sz="2400" b="1" dirty="0"/>
              <a:t>Apuverbin </a:t>
            </a:r>
            <a:r>
              <a:rPr lang="fi-FI" sz="2400" b="1" dirty="0" err="1"/>
              <a:t>borde</a:t>
            </a:r>
            <a:r>
              <a:rPr lang="fi-FI" sz="2400" b="1" dirty="0"/>
              <a:t> merkitys on pitäisi.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borde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		</a:t>
            </a:r>
            <a:r>
              <a:rPr lang="fi-FI" sz="2400" i="1" dirty="0"/>
              <a:t>Minun </a:t>
            </a:r>
            <a:r>
              <a:rPr lang="fi-FI" sz="2400" b="1" i="1" dirty="0"/>
              <a:t>pitäisi</a:t>
            </a:r>
            <a:r>
              <a:rPr lang="fi-FI" sz="2400" i="1" dirty="0"/>
              <a:t> </a:t>
            </a:r>
            <a:r>
              <a:rPr lang="fi-FI" sz="2400" b="1" i="1" dirty="0"/>
              <a:t>tehdä </a:t>
            </a:r>
            <a:r>
              <a:rPr lang="fi-FI" sz="2400" i="1" dirty="0"/>
              <a:t>se.</a:t>
            </a:r>
          </a:p>
          <a:p>
            <a:pPr marL="0" indent="0">
              <a:buNone/>
            </a:pPr>
            <a:endParaRPr lang="fi-FI" sz="2400" i="1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FEF5B3C-AE8E-448F-80EA-063AF0A2C011}"/>
              </a:ext>
            </a:extLst>
          </p:cNvPr>
          <p:cNvSpPr txBox="1"/>
          <p:nvPr/>
        </p:nvSpPr>
        <p:spPr>
          <a:xfrm>
            <a:off x="5779602" y="3744696"/>
            <a:ext cx="44477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HUOM!</a:t>
            </a:r>
            <a:br>
              <a:rPr lang="fi-FI" b="1" dirty="0"/>
            </a:b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u="sng" dirty="0" err="1"/>
              <a:t>skulle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 		I </a:t>
            </a:r>
            <a:r>
              <a:rPr lang="fi-FI" u="sng" dirty="0" err="1"/>
              <a:t>would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it.</a:t>
            </a:r>
          </a:p>
          <a:p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u="sng" dirty="0" err="1"/>
              <a:t>borde</a:t>
            </a:r>
            <a:r>
              <a:rPr lang="fi-FI" dirty="0"/>
              <a:t> </a:t>
            </a:r>
            <a:r>
              <a:rPr lang="fi-FI" dirty="0" err="1"/>
              <a:t>göra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. 	I </a:t>
            </a:r>
            <a:r>
              <a:rPr lang="fi-FI" u="sng" dirty="0" err="1"/>
              <a:t>should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it.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A2CC0C-2837-4B1A-ACCA-A4E3135F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0500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Apuverbien </a:t>
            </a:r>
            <a:r>
              <a:rPr lang="fi-FI" sz="2400" b="1" dirty="0" err="1"/>
              <a:t>skulle</a:t>
            </a:r>
            <a:r>
              <a:rPr lang="fi-FI" sz="2400" b="1" dirty="0"/>
              <a:t>, </a:t>
            </a:r>
            <a:r>
              <a:rPr lang="fi-FI" sz="2400" b="1" dirty="0" err="1"/>
              <a:t>måste</a:t>
            </a:r>
            <a:r>
              <a:rPr lang="fi-FI" sz="2400" b="1" dirty="0"/>
              <a:t> ja </a:t>
            </a:r>
            <a:r>
              <a:rPr lang="fi-FI" sz="2400" b="1" dirty="0" err="1"/>
              <a:t>borde</a:t>
            </a:r>
            <a:r>
              <a:rPr lang="fi-FI" sz="2400" b="1" dirty="0"/>
              <a:t> menneen ajan muodot ilmaistaan rakenteella apuverbi + ha + 4. muoto.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skulle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 </a:t>
            </a:r>
            <a:r>
              <a:rPr lang="fi-FI" sz="2400" b="1" i="1" dirty="0"/>
              <a:t>olisi tehnyt </a:t>
            </a:r>
            <a:r>
              <a:rPr lang="fi-FI" sz="2400" i="1" dirty="0"/>
              <a:t>sen.		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borde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olisi pitänyt tehdä</a:t>
            </a:r>
            <a:r>
              <a:rPr lang="fi-FI" sz="2400" i="1" dirty="0"/>
              <a:t> se.	</a:t>
            </a:r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b="1" dirty="0" err="1"/>
              <a:t>måste</a:t>
            </a:r>
            <a:r>
              <a:rPr lang="fi-FI" sz="2400" b="1" dirty="0"/>
              <a:t> ha </a:t>
            </a:r>
            <a:r>
              <a:rPr lang="fi-FI" sz="2400" b="1" dirty="0" err="1"/>
              <a:t>gjort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	</a:t>
            </a:r>
            <a:r>
              <a:rPr lang="fi-FI" sz="2400" i="1" dirty="0"/>
              <a:t>Hänen </a:t>
            </a:r>
            <a:r>
              <a:rPr lang="fi-FI" sz="2400" b="1" i="1" dirty="0"/>
              <a:t>on täytynyt tehdä </a:t>
            </a:r>
            <a:r>
              <a:rPr lang="fi-FI" sz="2400" i="1" dirty="0"/>
              <a:t>se.	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		</a:t>
            </a:r>
            <a:endParaRPr lang="fi-FI" sz="2400" i="1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21A6418-CACE-4061-A5DC-7CEC275D0C67}"/>
              </a:ext>
            </a:extLst>
          </p:cNvPr>
          <p:cNvSpPr txBox="1"/>
          <p:nvPr/>
        </p:nvSpPr>
        <p:spPr>
          <a:xfrm>
            <a:off x="2812774" y="4881704"/>
            <a:ext cx="529755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HUOM</a:t>
            </a:r>
            <a:r>
              <a:rPr lang="fi-FI" dirty="0"/>
              <a:t>!</a:t>
            </a:r>
          </a:p>
          <a:p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u="sng" dirty="0" err="1"/>
              <a:t>skulle</a:t>
            </a:r>
            <a:r>
              <a:rPr lang="fi-FI" u="sng" dirty="0"/>
              <a:t> ha </a:t>
            </a:r>
            <a:r>
              <a:rPr lang="fi-FI" u="sng" dirty="0" err="1"/>
              <a:t>gjort</a:t>
            </a:r>
            <a:r>
              <a:rPr lang="fi-FI" u="sng" dirty="0"/>
              <a:t> </a:t>
            </a:r>
            <a:r>
              <a:rPr lang="fi-FI" dirty="0" err="1"/>
              <a:t>det</a:t>
            </a:r>
            <a:r>
              <a:rPr lang="fi-FI" dirty="0"/>
              <a:t>.  	He </a:t>
            </a:r>
            <a:r>
              <a:rPr lang="fi-FI" u="sng" dirty="0" err="1"/>
              <a:t>would</a:t>
            </a:r>
            <a:r>
              <a:rPr lang="fi-FI" u="sng" dirty="0"/>
              <a:t> </a:t>
            </a:r>
            <a:r>
              <a:rPr lang="fi-FI" u="sng" dirty="0" err="1"/>
              <a:t>have</a:t>
            </a:r>
            <a:r>
              <a:rPr lang="fi-FI" u="sng" dirty="0"/>
              <a:t> </a:t>
            </a:r>
            <a:r>
              <a:rPr lang="fi-FI" u="sng" dirty="0" err="1"/>
              <a:t>done</a:t>
            </a:r>
            <a:r>
              <a:rPr lang="fi-FI" dirty="0"/>
              <a:t> it.</a:t>
            </a:r>
          </a:p>
          <a:p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u="sng" dirty="0" err="1"/>
              <a:t>borde</a:t>
            </a:r>
            <a:r>
              <a:rPr lang="fi-FI" u="sng" dirty="0"/>
              <a:t> ha </a:t>
            </a:r>
            <a:r>
              <a:rPr lang="fi-FI" u="sng" dirty="0" err="1"/>
              <a:t>gjort</a:t>
            </a:r>
            <a:r>
              <a:rPr lang="fi-FI" u="sng" dirty="0"/>
              <a:t> </a:t>
            </a:r>
            <a:r>
              <a:rPr lang="fi-FI" dirty="0" err="1"/>
              <a:t>det</a:t>
            </a:r>
            <a:r>
              <a:rPr lang="fi-FI" dirty="0"/>
              <a:t>.	He </a:t>
            </a:r>
            <a:r>
              <a:rPr lang="fi-FI" u="sng" dirty="0" err="1"/>
              <a:t>should</a:t>
            </a:r>
            <a:r>
              <a:rPr lang="fi-FI" u="sng" dirty="0"/>
              <a:t> </a:t>
            </a:r>
            <a:r>
              <a:rPr lang="fi-FI" u="sng" dirty="0" err="1"/>
              <a:t>have</a:t>
            </a:r>
            <a:r>
              <a:rPr lang="fi-FI" u="sng" dirty="0"/>
              <a:t> </a:t>
            </a:r>
            <a:r>
              <a:rPr lang="fi-FI" u="sng" dirty="0" err="1"/>
              <a:t>done</a:t>
            </a:r>
            <a:r>
              <a:rPr lang="fi-FI" dirty="0"/>
              <a:t> it.</a:t>
            </a:r>
          </a:p>
          <a:p>
            <a:r>
              <a:rPr lang="fi-FI" dirty="0" err="1"/>
              <a:t>Han</a:t>
            </a:r>
            <a:r>
              <a:rPr lang="fi-FI" dirty="0"/>
              <a:t> </a:t>
            </a:r>
            <a:r>
              <a:rPr lang="fi-FI" u="sng" dirty="0" err="1"/>
              <a:t>måste</a:t>
            </a:r>
            <a:r>
              <a:rPr lang="fi-FI" u="sng" dirty="0"/>
              <a:t> ha </a:t>
            </a:r>
            <a:r>
              <a:rPr lang="fi-FI" u="sng" dirty="0" err="1"/>
              <a:t>gjort</a:t>
            </a:r>
            <a:r>
              <a:rPr lang="fi-FI" u="sng" dirty="0"/>
              <a:t> </a:t>
            </a:r>
            <a:r>
              <a:rPr lang="fi-FI" dirty="0" err="1"/>
              <a:t>det</a:t>
            </a:r>
            <a:r>
              <a:rPr lang="fi-FI" dirty="0"/>
              <a:t>.	He </a:t>
            </a:r>
            <a:r>
              <a:rPr lang="fi-FI" u="sng" dirty="0" err="1"/>
              <a:t>must</a:t>
            </a:r>
            <a:r>
              <a:rPr lang="fi-FI" u="sng" dirty="0"/>
              <a:t> </a:t>
            </a:r>
            <a:r>
              <a:rPr lang="fi-FI" u="sng" dirty="0" err="1"/>
              <a:t>have</a:t>
            </a:r>
            <a:r>
              <a:rPr lang="fi-FI" u="sng" dirty="0"/>
              <a:t> </a:t>
            </a:r>
            <a:r>
              <a:rPr lang="fi-FI" u="sng" dirty="0" err="1"/>
              <a:t>done</a:t>
            </a:r>
            <a:r>
              <a:rPr lang="fi-FI" dirty="0"/>
              <a:t> it.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1AF5A1-DE2B-452F-8468-69878272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5329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Apuverbit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Kun </a:t>
            </a:r>
            <a:r>
              <a:rPr lang="fi-FI" sz="2400" b="1" dirty="0" err="1"/>
              <a:t>få</a:t>
            </a:r>
            <a:r>
              <a:rPr lang="fi-FI" sz="2400" b="1" dirty="0"/>
              <a:t>-verbiä käytetään merkityksessä ”saada joku tekemään jotakin”, verbin perusmuodon edessä on </a:t>
            </a:r>
            <a:r>
              <a:rPr lang="fi-FI" sz="2400" b="1" dirty="0" err="1"/>
              <a:t>att</a:t>
            </a:r>
            <a:r>
              <a:rPr lang="fi-FI" sz="2400" b="1" dirty="0"/>
              <a:t>-sana.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dirty="0" err="1"/>
              <a:t>Han</a:t>
            </a:r>
            <a:r>
              <a:rPr lang="fi-FI" sz="2400" b="1" dirty="0"/>
              <a:t> </a:t>
            </a:r>
            <a:r>
              <a:rPr lang="fi-FI" sz="2400" b="1" dirty="0" err="1"/>
              <a:t>får</a:t>
            </a:r>
            <a:r>
              <a:rPr lang="fi-FI" sz="2400" b="1" dirty="0"/>
              <a:t> </a:t>
            </a:r>
            <a:r>
              <a:rPr lang="fi-FI" sz="2400" b="1" dirty="0" err="1"/>
              <a:t>mig</a:t>
            </a:r>
            <a:r>
              <a:rPr lang="fi-FI" sz="2400" b="1" dirty="0"/>
              <a:t> </a:t>
            </a:r>
            <a:r>
              <a:rPr lang="fi-FI" sz="2400" b="1" dirty="0" err="1"/>
              <a:t>att</a:t>
            </a:r>
            <a:r>
              <a:rPr lang="fi-FI" sz="2400" b="1" dirty="0"/>
              <a:t> </a:t>
            </a:r>
            <a:r>
              <a:rPr lang="fi-FI" sz="2400" b="1" dirty="0" err="1"/>
              <a:t>göra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b="1" dirty="0"/>
              <a:t>.		</a:t>
            </a:r>
            <a:r>
              <a:rPr lang="fi-FI" sz="2400" i="1" dirty="0"/>
              <a:t>Hän</a:t>
            </a:r>
            <a:r>
              <a:rPr lang="fi-FI" sz="2400" b="1" i="1" dirty="0"/>
              <a:t> saa minut tekemään </a:t>
            </a:r>
            <a:r>
              <a:rPr lang="fi-FI" sz="2400" i="1" dirty="0"/>
              <a:t>sen</a:t>
            </a:r>
            <a:r>
              <a:rPr lang="fi-FI" sz="2400" b="1" i="1" dirty="0"/>
              <a:t>.</a:t>
            </a: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r>
              <a:rPr lang="fi-FI" sz="2400" b="1" dirty="0"/>
              <a:t>Vertaa:</a:t>
            </a:r>
          </a:p>
          <a:p>
            <a:pPr marL="0" indent="0">
              <a:buNone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b="1" dirty="0" err="1"/>
              <a:t>får</a:t>
            </a:r>
            <a:r>
              <a:rPr lang="fi-FI" sz="2400" dirty="0"/>
              <a:t> </a:t>
            </a:r>
            <a:r>
              <a:rPr lang="fi-FI" sz="2400" b="1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b="1" dirty="0"/>
              <a:t>.			</a:t>
            </a:r>
            <a:r>
              <a:rPr lang="fi-FI" sz="2400" i="1" dirty="0"/>
              <a:t>Minä </a:t>
            </a:r>
            <a:r>
              <a:rPr lang="fi-FI" sz="2400" b="1" i="1" dirty="0"/>
              <a:t>saan</a:t>
            </a:r>
            <a:r>
              <a:rPr lang="fi-FI" sz="2400" i="1" dirty="0"/>
              <a:t> </a:t>
            </a:r>
            <a:r>
              <a:rPr lang="fi-FI" sz="2400" b="1" i="1" dirty="0"/>
              <a:t>tehdä</a:t>
            </a:r>
            <a:r>
              <a:rPr lang="fi-FI" sz="2400" i="1" dirty="0"/>
              <a:t> sen.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6893559-0F81-433B-A4F3-DE2028A1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65093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1 Suomenna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0234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jättebra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fast</a:t>
            </a:r>
            <a:r>
              <a:rPr lang="fi-FI" sz="2400" dirty="0"/>
              <a:t> du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ska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veckoslutet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efter</a:t>
            </a:r>
            <a:r>
              <a:rPr lang="fi-FI" sz="2400" dirty="0"/>
              <a:t> </a:t>
            </a:r>
            <a:r>
              <a:rPr lang="fi-FI" sz="2400" dirty="0" err="1"/>
              <a:t>gymnasiet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Vart</a:t>
            </a:r>
            <a:r>
              <a:rPr lang="fi-FI" sz="2400" dirty="0"/>
              <a:t> </a:t>
            </a:r>
            <a:r>
              <a:rPr lang="fi-FI" sz="2400" dirty="0" err="1"/>
              <a:t>skulle</a:t>
            </a:r>
            <a:r>
              <a:rPr lang="fi-FI" sz="2400" dirty="0"/>
              <a:t> du vilja </a:t>
            </a:r>
            <a:r>
              <a:rPr lang="fi-FI" sz="2400" dirty="0" err="1"/>
              <a:t>resa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borde</a:t>
            </a:r>
            <a:r>
              <a:rPr lang="fi-FI" sz="2400" dirty="0"/>
              <a:t> du </a:t>
            </a:r>
            <a:r>
              <a:rPr lang="fi-FI" sz="2400" dirty="0" err="1"/>
              <a:t>göra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oftare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borde</a:t>
            </a:r>
            <a:r>
              <a:rPr lang="fi-FI" sz="2400" dirty="0"/>
              <a:t> du ha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</a:t>
            </a:r>
            <a:r>
              <a:rPr lang="fi-FI" sz="2400" dirty="0" err="1"/>
              <a:t>tidigare</a:t>
            </a:r>
            <a:r>
              <a:rPr lang="fi-FI" sz="24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dig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skratta</a:t>
            </a:r>
            <a:r>
              <a:rPr lang="fi-FI" sz="2400" dirty="0"/>
              <a:t>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40542" y="1825625"/>
            <a:ext cx="56089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Mitä osaat tehdä tosi hyvin?</a:t>
            </a:r>
          </a:p>
          <a:p>
            <a:pPr marL="0" indent="0">
              <a:buNone/>
            </a:pPr>
            <a:r>
              <a:rPr lang="fi-FI" sz="2400" dirty="0"/>
              <a:t>Mitä sinun täytyy tehdä, vaikka et halua?</a:t>
            </a:r>
          </a:p>
          <a:p>
            <a:pPr marL="0" indent="0">
              <a:buNone/>
            </a:pPr>
            <a:r>
              <a:rPr lang="fi-FI" sz="2400" dirty="0"/>
              <a:t>Mitä aiot tehdä viikonloppuna?</a:t>
            </a:r>
          </a:p>
          <a:p>
            <a:pPr marL="0" indent="0">
              <a:buNone/>
            </a:pPr>
            <a:r>
              <a:rPr lang="fi-FI" sz="2400" dirty="0"/>
              <a:t>Mitä haluat tehdä lukion jälkeen?</a:t>
            </a:r>
          </a:p>
          <a:p>
            <a:pPr marL="0" indent="0">
              <a:buNone/>
            </a:pPr>
            <a:r>
              <a:rPr lang="fi-FI" sz="2400" dirty="0"/>
              <a:t>Minne haluaisit matkustaa?</a:t>
            </a:r>
          </a:p>
          <a:p>
            <a:pPr marL="0" indent="0">
              <a:buNone/>
            </a:pPr>
            <a:r>
              <a:rPr lang="fi-FI" sz="2400" dirty="0"/>
              <a:t>Mitä sinun pitäisi tehdä vähän useammin?</a:t>
            </a:r>
          </a:p>
          <a:p>
            <a:pPr marL="0" indent="0">
              <a:buNone/>
            </a:pPr>
            <a:r>
              <a:rPr lang="fi-FI" sz="2400" dirty="0"/>
              <a:t>Mitä sinun olisi pitänyt tehdä jo aiemmin?</a:t>
            </a:r>
          </a:p>
          <a:p>
            <a:pPr marL="0" indent="0">
              <a:buNone/>
            </a:pPr>
            <a:r>
              <a:rPr lang="fi-FI" sz="2400" dirty="0"/>
              <a:t>Kuka saa sinut nauramaan?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96680D-2402-4658-A442-859654D6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9221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 Täydennä.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21198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(haluat tavata)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(halusit tavata)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(olet halunnut tavata)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i="1" dirty="0"/>
              <a:t>(olit halunnut tavata)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voi tietää)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voineet tietää)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ole voineet tietää) </a:t>
            </a:r>
            <a:r>
              <a:rPr lang="fi-FI" sz="2400" dirty="0" err="1"/>
              <a:t>det</a:t>
            </a:r>
            <a:r>
              <a:rPr lang="fi-FI" sz="2400" i="1" dirty="0"/>
              <a:t>.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i="1" dirty="0"/>
              <a:t>(emme olleet voineet tietää) </a:t>
            </a:r>
            <a:r>
              <a:rPr lang="fi-FI" sz="2400" dirty="0" err="1"/>
              <a:t>det</a:t>
            </a:r>
            <a:r>
              <a:rPr lang="fi-FI" sz="2400" i="1" dirty="0"/>
              <a:t>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3410" y="1825625"/>
            <a:ext cx="516039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vill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ville</a:t>
            </a:r>
            <a:r>
              <a:rPr lang="fi-FI" sz="2400" b="1" dirty="0"/>
              <a:t>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har</a:t>
            </a:r>
            <a:r>
              <a:rPr lang="fi-FI" sz="2400" b="1" dirty="0"/>
              <a:t> velat </a:t>
            </a:r>
            <a:r>
              <a:rPr lang="fi-FI" sz="2400" b="1" dirty="0" err="1"/>
              <a:t>träffa</a:t>
            </a:r>
            <a:r>
              <a:rPr lang="fi-FI" sz="2400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Du </a:t>
            </a:r>
            <a:r>
              <a:rPr lang="fi-FI" sz="2400" b="1" dirty="0" err="1"/>
              <a:t>hade</a:t>
            </a:r>
            <a:r>
              <a:rPr lang="fi-FI" sz="2400" b="1" dirty="0"/>
              <a:t> velat </a:t>
            </a:r>
            <a:r>
              <a:rPr lang="fi-FI" sz="2400" b="1" dirty="0" err="1"/>
              <a:t>träffa</a:t>
            </a:r>
            <a:r>
              <a:rPr lang="fi-FI" sz="2400" b="1" dirty="0"/>
              <a:t> </a:t>
            </a:r>
            <a:r>
              <a:rPr lang="fi-FI" sz="2400" dirty="0" err="1"/>
              <a:t>mig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kan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b="1" dirty="0"/>
              <a:t>.</a:t>
            </a:r>
            <a:endParaRPr lang="fi-FI" sz="2400" dirty="0"/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kunde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har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kunnat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400" dirty="0"/>
              <a:t>Vi </a:t>
            </a:r>
            <a:r>
              <a:rPr lang="fi-FI" sz="2400" b="1" dirty="0" err="1"/>
              <a:t>hade</a:t>
            </a:r>
            <a:r>
              <a:rPr lang="fi-FI" sz="2400" b="1" dirty="0"/>
              <a:t> </a:t>
            </a:r>
            <a:r>
              <a:rPr lang="fi-FI" sz="2400" b="1" u="sng" dirty="0" err="1"/>
              <a:t>inte</a:t>
            </a:r>
            <a:r>
              <a:rPr lang="fi-FI" sz="2400" b="1" dirty="0"/>
              <a:t> kunnat </a:t>
            </a:r>
            <a:r>
              <a:rPr lang="fi-FI" sz="2400" b="1" dirty="0" err="1"/>
              <a:t>veta</a:t>
            </a:r>
            <a:r>
              <a:rPr lang="fi-FI" sz="2400" b="1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355DA-B801-46D4-8929-84989A382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75693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F2D413-35FB-4BE8-B1F7-CE5BD5081D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73008E-DA7B-4241-B628-102CF8789B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C8FE92-E26A-43E9-9531-622313FE31B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838</Words>
  <Application>Microsoft Office PowerPoint</Application>
  <PresentationFormat>Laajakuva</PresentationFormat>
  <Paragraphs>145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1_Office-teema</vt:lpstr>
      <vt:lpstr>Apuverbit</vt:lpstr>
      <vt:lpstr>Apuverbit</vt:lpstr>
      <vt:lpstr>Apuverbit</vt:lpstr>
      <vt:lpstr>Apuverbit</vt:lpstr>
      <vt:lpstr>Apuverbit</vt:lpstr>
      <vt:lpstr>Apuverbit</vt:lpstr>
      <vt:lpstr>Apuverbit</vt:lpstr>
      <vt:lpstr>1 Suomenna.</vt:lpstr>
      <vt:lpstr>2 Täydennä. </vt:lpstr>
      <vt:lpstr>3 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Seitaniemi Siiri</cp:lastModifiedBy>
  <cp:revision>27</cp:revision>
  <dcterms:created xsi:type="dcterms:W3CDTF">2017-02-25T15:16:36Z</dcterms:created>
  <dcterms:modified xsi:type="dcterms:W3CDTF">2022-05-17T13:14:27Z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