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70" r:id="rId5"/>
  </p:sldMasterIdLst>
  <p:notesMasterIdLst>
    <p:notesMasterId r:id="rId22"/>
  </p:notesMasterIdLst>
  <p:sldIdLst>
    <p:sldId id="286" r:id="rId6"/>
    <p:sldId id="271" r:id="rId7"/>
    <p:sldId id="277" r:id="rId8"/>
    <p:sldId id="278" r:id="rId9"/>
    <p:sldId id="281" r:id="rId10"/>
    <p:sldId id="280" r:id="rId11"/>
    <p:sldId id="276" r:id="rId12"/>
    <p:sldId id="268" r:id="rId13"/>
    <p:sldId id="272" r:id="rId14"/>
    <p:sldId id="273" r:id="rId15"/>
    <p:sldId id="274" r:id="rId16"/>
    <p:sldId id="282" r:id="rId17"/>
    <p:sldId id="283" r:id="rId18"/>
    <p:sldId id="275" r:id="rId19"/>
    <p:sldId id="284" r:id="rId20"/>
    <p:sldId id="285" r:id="rId21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788874-A65D-4B2C-8668-5925AA40EB05}" v="24" dt="2021-11-25T11:35:09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1" autoAdjust="0"/>
    <p:restoredTop sz="93899" autoAdjust="0"/>
  </p:normalViewPr>
  <p:slideViewPr>
    <p:cSldViewPr snapToGrid="0">
      <p:cViewPr varScale="1">
        <p:scale>
          <a:sx n="73" d="100"/>
          <a:sy n="73" d="100"/>
        </p:scale>
        <p:origin x="54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9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itaniemi Siiri" userId="b613e59b-4dc0-4e7d-a5d7-ab492795c13c" providerId="ADAL" clId="{AC788874-A65D-4B2C-8668-5925AA40EB05}"/>
    <pc:docChg chg="custSel modSld">
      <pc:chgData name="Seitaniemi Siiri" userId="b613e59b-4dc0-4e7d-a5d7-ab492795c13c" providerId="ADAL" clId="{AC788874-A65D-4B2C-8668-5925AA40EB05}" dt="2021-11-25T11:35:09.293" v="33" actId="20577"/>
      <pc:docMkLst>
        <pc:docMk/>
      </pc:docMkLst>
      <pc:sldChg chg="delSp modSp">
        <pc:chgData name="Seitaniemi Siiri" userId="b613e59b-4dc0-4e7d-a5d7-ab492795c13c" providerId="ADAL" clId="{AC788874-A65D-4B2C-8668-5925AA40EB05}" dt="2021-11-25T11:35:09.293" v="33" actId="20577"/>
        <pc:sldMkLst>
          <pc:docMk/>
          <pc:sldMk cId="0" sldId="268"/>
        </pc:sldMkLst>
        <pc:spChg chg="mod">
          <ac:chgData name="Seitaniemi Siiri" userId="b613e59b-4dc0-4e7d-a5d7-ab492795c13c" providerId="ADAL" clId="{AC788874-A65D-4B2C-8668-5925AA40EB05}" dt="2021-11-25T11:35:09.293" v="33" actId="20577"/>
          <ac:spMkLst>
            <pc:docMk/>
            <pc:sldMk cId="0" sldId="268"/>
            <ac:spMk id="86" creationId="{7755F03F-B213-425C-AE2D-8702012E0CDF}"/>
          </ac:spMkLst>
        </pc:spChg>
        <pc:picChg chg="del">
          <ac:chgData name="Seitaniemi Siiri" userId="b613e59b-4dc0-4e7d-a5d7-ab492795c13c" providerId="ADAL" clId="{AC788874-A65D-4B2C-8668-5925AA40EB05}" dt="2021-11-12T13:03:51.289" v="8" actId="478"/>
          <ac:picMkLst>
            <pc:docMk/>
            <pc:sldMk cId="0" sldId="268"/>
            <ac:picMk id="17410" creationId="{497DD3C5-0368-4D32-A545-E82879CB2997}"/>
          </ac:picMkLst>
        </pc:picChg>
      </pc:sldChg>
      <pc:sldChg chg="delSp">
        <pc:chgData name="Seitaniemi Siiri" userId="b613e59b-4dc0-4e7d-a5d7-ab492795c13c" providerId="ADAL" clId="{AC788874-A65D-4B2C-8668-5925AA40EB05}" dt="2021-11-12T13:03:39.769" v="1" actId="478"/>
        <pc:sldMkLst>
          <pc:docMk/>
          <pc:sldMk cId="0" sldId="271"/>
        </pc:sldMkLst>
        <pc:picChg chg="del">
          <ac:chgData name="Seitaniemi Siiri" userId="b613e59b-4dc0-4e7d-a5d7-ab492795c13c" providerId="ADAL" clId="{AC788874-A65D-4B2C-8668-5925AA40EB05}" dt="2021-11-12T13:03:39.769" v="1" actId="478"/>
          <ac:picMkLst>
            <pc:docMk/>
            <pc:sldMk cId="0" sldId="271"/>
            <ac:picMk id="5122" creationId="{80D7768C-F961-4821-80EA-1FD6A65045C2}"/>
          </ac:picMkLst>
        </pc:picChg>
      </pc:sldChg>
      <pc:sldChg chg="delSp">
        <pc:chgData name="Seitaniemi Siiri" userId="b613e59b-4dc0-4e7d-a5d7-ab492795c13c" providerId="ADAL" clId="{AC788874-A65D-4B2C-8668-5925AA40EB05}" dt="2021-11-12T13:03:53.127" v="9" actId="478"/>
        <pc:sldMkLst>
          <pc:docMk/>
          <pc:sldMk cId="0" sldId="272"/>
        </pc:sldMkLst>
        <pc:picChg chg="del">
          <ac:chgData name="Seitaniemi Siiri" userId="b613e59b-4dc0-4e7d-a5d7-ab492795c13c" providerId="ADAL" clId="{AC788874-A65D-4B2C-8668-5925AA40EB05}" dt="2021-11-12T13:03:53.127" v="9" actId="478"/>
          <ac:picMkLst>
            <pc:docMk/>
            <pc:sldMk cId="0" sldId="272"/>
            <ac:picMk id="19458" creationId="{C3701096-4A05-4CE3-8E57-D146B6057146}"/>
          </ac:picMkLst>
        </pc:picChg>
      </pc:sldChg>
      <pc:sldChg chg="delSp modSp">
        <pc:chgData name="Seitaniemi Siiri" userId="b613e59b-4dc0-4e7d-a5d7-ab492795c13c" providerId="ADAL" clId="{AC788874-A65D-4B2C-8668-5925AA40EB05}" dt="2021-11-12T13:03:55.783" v="11" actId="478"/>
        <pc:sldMkLst>
          <pc:docMk/>
          <pc:sldMk cId="0" sldId="273"/>
        </pc:sldMkLst>
        <pc:picChg chg="del mod">
          <ac:chgData name="Seitaniemi Siiri" userId="b613e59b-4dc0-4e7d-a5d7-ab492795c13c" providerId="ADAL" clId="{AC788874-A65D-4B2C-8668-5925AA40EB05}" dt="2021-11-12T13:03:55.783" v="11" actId="478"/>
          <ac:picMkLst>
            <pc:docMk/>
            <pc:sldMk cId="0" sldId="273"/>
            <ac:picMk id="21506" creationId="{0F135AB6-2C7A-43E3-A119-1A884EAB84B1}"/>
          </ac:picMkLst>
        </pc:picChg>
      </pc:sldChg>
      <pc:sldChg chg="delSp">
        <pc:chgData name="Seitaniemi Siiri" userId="b613e59b-4dc0-4e7d-a5d7-ab492795c13c" providerId="ADAL" clId="{AC788874-A65D-4B2C-8668-5925AA40EB05}" dt="2021-11-12T13:03:57.799" v="12" actId="478"/>
        <pc:sldMkLst>
          <pc:docMk/>
          <pc:sldMk cId="0" sldId="274"/>
        </pc:sldMkLst>
        <pc:picChg chg="del">
          <ac:chgData name="Seitaniemi Siiri" userId="b613e59b-4dc0-4e7d-a5d7-ab492795c13c" providerId="ADAL" clId="{AC788874-A65D-4B2C-8668-5925AA40EB05}" dt="2021-11-12T13:03:57.799" v="12" actId="478"/>
          <ac:picMkLst>
            <pc:docMk/>
            <pc:sldMk cId="0" sldId="274"/>
            <ac:picMk id="23554" creationId="{45D9C240-A71A-4E20-B736-4C8EA42DFE97}"/>
          </ac:picMkLst>
        </pc:picChg>
      </pc:sldChg>
      <pc:sldChg chg="delSp">
        <pc:chgData name="Seitaniemi Siiri" userId="b613e59b-4dc0-4e7d-a5d7-ab492795c13c" providerId="ADAL" clId="{AC788874-A65D-4B2C-8668-5925AA40EB05}" dt="2021-11-12T13:04:04.952" v="15" actId="478"/>
        <pc:sldMkLst>
          <pc:docMk/>
          <pc:sldMk cId="0" sldId="275"/>
        </pc:sldMkLst>
        <pc:picChg chg="del">
          <ac:chgData name="Seitaniemi Siiri" userId="b613e59b-4dc0-4e7d-a5d7-ab492795c13c" providerId="ADAL" clId="{AC788874-A65D-4B2C-8668-5925AA40EB05}" dt="2021-11-12T13:04:04.952" v="15" actId="478"/>
          <ac:picMkLst>
            <pc:docMk/>
            <pc:sldMk cId="0" sldId="275"/>
            <ac:picMk id="29698" creationId="{4F76366F-FA19-49CC-BD42-7E4D8A1F0E96}"/>
          </ac:picMkLst>
        </pc:picChg>
      </pc:sldChg>
      <pc:sldChg chg="delSp">
        <pc:chgData name="Seitaniemi Siiri" userId="b613e59b-4dc0-4e7d-a5d7-ab492795c13c" providerId="ADAL" clId="{AC788874-A65D-4B2C-8668-5925AA40EB05}" dt="2021-11-12T13:03:49.687" v="7" actId="478"/>
        <pc:sldMkLst>
          <pc:docMk/>
          <pc:sldMk cId="0" sldId="276"/>
        </pc:sldMkLst>
        <pc:picChg chg="del">
          <ac:chgData name="Seitaniemi Siiri" userId="b613e59b-4dc0-4e7d-a5d7-ab492795c13c" providerId="ADAL" clId="{AC788874-A65D-4B2C-8668-5925AA40EB05}" dt="2021-11-12T13:03:49.687" v="7" actId="478"/>
          <ac:picMkLst>
            <pc:docMk/>
            <pc:sldMk cId="0" sldId="276"/>
            <ac:picMk id="15362" creationId="{09B32107-BC74-46EE-A360-ABC98C5EF25C}"/>
          </ac:picMkLst>
        </pc:picChg>
      </pc:sldChg>
      <pc:sldChg chg="delSp">
        <pc:chgData name="Seitaniemi Siiri" userId="b613e59b-4dc0-4e7d-a5d7-ab492795c13c" providerId="ADAL" clId="{AC788874-A65D-4B2C-8668-5925AA40EB05}" dt="2021-11-12T13:03:41.943" v="2" actId="478"/>
        <pc:sldMkLst>
          <pc:docMk/>
          <pc:sldMk cId="0" sldId="277"/>
        </pc:sldMkLst>
        <pc:picChg chg="del">
          <ac:chgData name="Seitaniemi Siiri" userId="b613e59b-4dc0-4e7d-a5d7-ab492795c13c" providerId="ADAL" clId="{AC788874-A65D-4B2C-8668-5925AA40EB05}" dt="2021-11-12T13:03:41.943" v="2" actId="478"/>
          <ac:picMkLst>
            <pc:docMk/>
            <pc:sldMk cId="0" sldId="277"/>
            <ac:picMk id="7170" creationId="{533D8F9B-70A2-48E3-9F58-6D92B05FC4FB}"/>
          </ac:picMkLst>
        </pc:picChg>
      </pc:sldChg>
      <pc:sldChg chg="delSp">
        <pc:chgData name="Seitaniemi Siiri" userId="b613e59b-4dc0-4e7d-a5d7-ab492795c13c" providerId="ADAL" clId="{AC788874-A65D-4B2C-8668-5925AA40EB05}" dt="2021-11-12T13:03:43.703" v="3" actId="478"/>
        <pc:sldMkLst>
          <pc:docMk/>
          <pc:sldMk cId="0" sldId="278"/>
        </pc:sldMkLst>
        <pc:picChg chg="del">
          <ac:chgData name="Seitaniemi Siiri" userId="b613e59b-4dc0-4e7d-a5d7-ab492795c13c" providerId="ADAL" clId="{AC788874-A65D-4B2C-8668-5925AA40EB05}" dt="2021-11-12T13:03:43.703" v="3" actId="478"/>
          <ac:picMkLst>
            <pc:docMk/>
            <pc:sldMk cId="0" sldId="278"/>
            <ac:picMk id="9218" creationId="{8DB21ECC-A04E-4E1B-81E4-364A5C17D018}"/>
          </ac:picMkLst>
        </pc:picChg>
      </pc:sldChg>
      <pc:sldChg chg="delSp modSp">
        <pc:chgData name="Seitaniemi Siiri" userId="b613e59b-4dc0-4e7d-a5d7-ab492795c13c" providerId="ADAL" clId="{AC788874-A65D-4B2C-8668-5925AA40EB05}" dt="2021-11-12T13:03:47.496" v="6" actId="478"/>
        <pc:sldMkLst>
          <pc:docMk/>
          <pc:sldMk cId="0" sldId="280"/>
        </pc:sldMkLst>
        <pc:picChg chg="del mod">
          <ac:chgData name="Seitaniemi Siiri" userId="b613e59b-4dc0-4e7d-a5d7-ab492795c13c" providerId="ADAL" clId="{AC788874-A65D-4B2C-8668-5925AA40EB05}" dt="2021-11-12T13:03:47.496" v="6" actId="478"/>
          <ac:picMkLst>
            <pc:docMk/>
            <pc:sldMk cId="0" sldId="280"/>
            <ac:picMk id="13314" creationId="{5130F14A-2771-4163-8773-4BDADE83B6B4}"/>
          </ac:picMkLst>
        </pc:picChg>
      </pc:sldChg>
      <pc:sldChg chg="delSp">
        <pc:chgData name="Seitaniemi Siiri" userId="b613e59b-4dc0-4e7d-a5d7-ab492795c13c" providerId="ADAL" clId="{AC788874-A65D-4B2C-8668-5925AA40EB05}" dt="2021-11-12T13:03:45.704" v="4" actId="478"/>
        <pc:sldMkLst>
          <pc:docMk/>
          <pc:sldMk cId="0" sldId="281"/>
        </pc:sldMkLst>
        <pc:picChg chg="del">
          <ac:chgData name="Seitaniemi Siiri" userId="b613e59b-4dc0-4e7d-a5d7-ab492795c13c" providerId="ADAL" clId="{AC788874-A65D-4B2C-8668-5925AA40EB05}" dt="2021-11-12T13:03:45.704" v="4" actId="478"/>
          <ac:picMkLst>
            <pc:docMk/>
            <pc:sldMk cId="0" sldId="281"/>
            <ac:picMk id="11266" creationId="{E2E0A120-10BE-48CA-B9AA-8628B946B53B}"/>
          </ac:picMkLst>
        </pc:picChg>
      </pc:sldChg>
      <pc:sldChg chg="delSp">
        <pc:chgData name="Seitaniemi Siiri" userId="b613e59b-4dc0-4e7d-a5d7-ab492795c13c" providerId="ADAL" clId="{AC788874-A65D-4B2C-8668-5925AA40EB05}" dt="2021-11-12T13:04:00.503" v="13" actId="478"/>
        <pc:sldMkLst>
          <pc:docMk/>
          <pc:sldMk cId="0" sldId="282"/>
        </pc:sldMkLst>
        <pc:picChg chg="del">
          <ac:chgData name="Seitaniemi Siiri" userId="b613e59b-4dc0-4e7d-a5d7-ab492795c13c" providerId="ADAL" clId="{AC788874-A65D-4B2C-8668-5925AA40EB05}" dt="2021-11-12T13:04:00.503" v="13" actId="478"/>
          <ac:picMkLst>
            <pc:docMk/>
            <pc:sldMk cId="0" sldId="282"/>
            <ac:picMk id="25602" creationId="{559C377F-B735-4796-9A66-0307DD988D01}"/>
          </ac:picMkLst>
        </pc:picChg>
      </pc:sldChg>
      <pc:sldChg chg="delSp modSp mod">
        <pc:chgData name="Seitaniemi Siiri" userId="b613e59b-4dc0-4e7d-a5d7-ab492795c13c" providerId="ADAL" clId="{AC788874-A65D-4B2C-8668-5925AA40EB05}" dt="2021-11-12T13:06:01.859" v="32" actId="1076"/>
        <pc:sldMkLst>
          <pc:docMk/>
          <pc:sldMk cId="0" sldId="283"/>
        </pc:sldMkLst>
        <pc:spChg chg="mod">
          <ac:chgData name="Seitaniemi Siiri" userId="b613e59b-4dc0-4e7d-a5d7-ab492795c13c" providerId="ADAL" clId="{AC788874-A65D-4B2C-8668-5925AA40EB05}" dt="2021-11-12T13:06:01.859" v="32" actId="1076"/>
          <ac:spMkLst>
            <pc:docMk/>
            <pc:sldMk cId="0" sldId="283"/>
            <ac:spMk id="10" creationId="{D669DBA9-BB5E-43E4-899E-E83E857FB6BB}"/>
          </ac:spMkLst>
        </pc:spChg>
        <pc:spChg chg="mod">
          <ac:chgData name="Seitaniemi Siiri" userId="b613e59b-4dc0-4e7d-a5d7-ab492795c13c" providerId="ADAL" clId="{AC788874-A65D-4B2C-8668-5925AA40EB05}" dt="2021-11-12T13:05:57.052" v="31" actId="20577"/>
          <ac:spMkLst>
            <pc:docMk/>
            <pc:sldMk cId="0" sldId="283"/>
            <ac:spMk id="85" creationId="{2ADD93F4-6FC3-4056-8A82-F83BE58E19C4}"/>
          </ac:spMkLst>
        </pc:spChg>
        <pc:picChg chg="del">
          <ac:chgData name="Seitaniemi Siiri" userId="b613e59b-4dc0-4e7d-a5d7-ab492795c13c" providerId="ADAL" clId="{AC788874-A65D-4B2C-8668-5925AA40EB05}" dt="2021-11-12T13:04:02.569" v="14" actId="478"/>
          <ac:picMkLst>
            <pc:docMk/>
            <pc:sldMk cId="0" sldId="283"/>
            <ac:picMk id="27650" creationId="{FFE74120-4CB4-4A38-9B2C-EF607500233F}"/>
          </ac:picMkLst>
        </pc:picChg>
      </pc:sldChg>
      <pc:sldChg chg="delSp">
        <pc:chgData name="Seitaniemi Siiri" userId="b613e59b-4dc0-4e7d-a5d7-ab492795c13c" providerId="ADAL" clId="{AC788874-A65D-4B2C-8668-5925AA40EB05}" dt="2021-11-12T13:04:06.648" v="16" actId="478"/>
        <pc:sldMkLst>
          <pc:docMk/>
          <pc:sldMk cId="0" sldId="284"/>
        </pc:sldMkLst>
        <pc:picChg chg="del">
          <ac:chgData name="Seitaniemi Siiri" userId="b613e59b-4dc0-4e7d-a5d7-ab492795c13c" providerId="ADAL" clId="{AC788874-A65D-4B2C-8668-5925AA40EB05}" dt="2021-11-12T13:04:06.648" v="16" actId="478"/>
          <ac:picMkLst>
            <pc:docMk/>
            <pc:sldMk cId="0" sldId="284"/>
            <ac:picMk id="31746" creationId="{D7E777A3-ECCF-4D5B-893C-3C2A9FD5EEFB}"/>
          </ac:picMkLst>
        </pc:picChg>
      </pc:sldChg>
      <pc:sldChg chg="delSp modSp">
        <pc:chgData name="Seitaniemi Siiri" userId="b613e59b-4dc0-4e7d-a5d7-ab492795c13c" providerId="ADAL" clId="{AC788874-A65D-4B2C-8668-5925AA40EB05}" dt="2021-11-12T13:04:09.655" v="18" actId="478"/>
        <pc:sldMkLst>
          <pc:docMk/>
          <pc:sldMk cId="0" sldId="285"/>
        </pc:sldMkLst>
        <pc:picChg chg="del mod">
          <ac:chgData name="Seitaniemi Siiri" userId="b613e59b-4dc0-4e7d-a5d7-ab492795c13c" providerId="ADAL" clId="{AC788874-A65D-4B2C-8668-5925AA40EB05}" dt="2021-11-12T13:04:09.655" v="18" actId="478"/>
          <ac:picMkLst>
            <pc:docMk/>
            <pc:sldMk cId="0" sldId="285"/>
            <ac:picMk id="33794" creationId="{278B2FD3-7735-4724-9974-68A2C1E043BA}"/>
          </ac:picMkLst>
        </pc:picChg>
      </pc:sldChg>
      <pc:sldChg chg="delCm">
        <pc:chgData name="Seitaniemi Siiri" userId="b613e59b-4dc0-4e7d-a5d7-ab492795c13c" providerId="ADAL" clId="{AC788874-A65D-4B2C-8668-5925AA40EB05}" dt="2021-11-12T13:03:35.895" v="0" actId="1592"/>
        <pc:sldMkLst>
          <pc:docMk/>
          <pc:sldMk cId="2675401692" sldId="286"/>
        </pc:sldMkLst>
      </pc:sldChg>
    </pc:docChg>
  </pc:docChgLst>
  <pc:docChgLst>
    <pc:chgData name="Salonen Anssi" userId="241902be-ee4f-4c15-a5e1-57b8755bc3ff" providerId="ADAL" clId="{C13DBF86-642E-4B93-8CAE-FC526EFB09D7}"/>
    <pc:docChg chg="custSel delSld modSld sldOrd">
      <pc:chgData name="Salonen Anssi" userId="241902be-ee4f-4c15-a5e1-57b8755bc3ff" providerId="ADAL" clId="{C13DBF86-642E-4B93-8CAE-FC526EFB09D7}" dt="2021-09-26T11:12:46.387" v="543" actId="20577"/>
      <pc:docMkLst>
        <pc:docMk/>
      </pc:docMkLst>
      <pc:sldChg chg="del">
        <pc:chgData name="Salonen Anssi" userId="241902be-ee4f-4c15-a5e1-57b8755bc3ff" providerId="ADAL" clId="{C13DBF86-642E-4B93-8CAE-FC526EFB09D7}" dt="2021-09-23T11:40:28.343" v="51" actId="2696"/>
        <pc:sldMkLst>
          <pc:docMk/>
          <pc:sldMk cId="0" sldId="256"/>
        </pc:sldMkLst>
      </pc:sldChg>
      <pc:sldChg chg="modSp modAnim">
        <pc:chgData name="Salonen Anssi" userId="241902be-ee4f-4c15-a5e1-57b8755bc3ff" providerId="ADAL" clId="{C13DBF86-642E-4B93-8CAE-FC526EFB09D7}" dt="2021-09-23T12:38:26.517" v="198"/>
        <pc:sldMkLst>
          <pc:docMk/>
          <pc:sldMk cId="0" sldId="268"/>
        </pc:sldMkLst>
        <pc:spChg chg="mod">
          <ac:chgData name="Salonen Anssi" userId="241902be-ee4f-4c15-a5e1-57b8755bc3ff" providerId="ADAL" clId="{C13DBF86-642E-4B93-8CAE-FC526EFB09D7}" dt="2021-09-23T12:35:26.119" v="107" actId="20577"/>
          <ac:spMkLst>
            <pc:docMk/>
            <pc:sldMk cId="0" sldId="268"/>
            <ac:spMk id="86" creationId="{7755F03F-B213-425C-AE2D-8702012E0CDF}"/>
          </ac:spMkLst>
        </pc:spChg>
      </pc:sldChg>
      <pc:sldChg chg="modAnim">
        <pc:chgData name="Salonen Anssi" userId="241902be-ee4f-4c15-a5e1-57b8755bc3ff" providerId="ADAL" clId="{C13DBF86-642E-4B93-8CAE-FC526EFB09D7}" dt="2021-09-23T12:37:59.249" v="190"/>
        <pc:sldMkLst>
          <pc:docMk/>
          <pc:sldMk cId="0" sldId="271"/>
        </pc:sldMkLst>
      </pc:sldChg>
      <pc:sldChg chg="modSp modAnim">
        <pc:chgData name="Salonen Anssi" userId="241902be-ee4f-4c15-a5e1-57b8755bc3ff" providerId="ADAL" clId="{C13DBF86-642E-4B93-8CAE-FC526EFB09D7}" dt="2021-09-23T12:38:33.253" v="200"/>
        <pc:sldMkLst>
          <pc:docMk/>
          <pc:sldMk cId="0" sldId="272"/>
        </pc:sldMkLst>
        <pc:spChg chg="mod">
          <ac:chgData name="Salonen Anssi" userId="241902be-ee4f-4c15-a5e1-57b8755bc3ff" providerId="ADAL" clId="{C13DBF86-642E-4B93-8CAE-FC526EFB09D7}" dt="2021-09-23T12:35:38.034" v="114" actId="20577"/>
          <ac:spMkLst>
            <pc:docMk/>
            <pc:sldMk cId="0" sldId="272"/>
            <ac:spMk id="86" creationId="{91CDC3C8-AB07-4B5E-8518-C3161A20BC91}"/>
          </ac:spMkLst>
        </pc:spChg>
      </pc:sldChg>
      <pc:sldChg chg="modSp modAnim">
        <pc:chgData name="Salonen Anssi" userId="241902be-ee4f-4c15-a5e1-57b8755bc3ff" providerId="ADAL" clId="{C13DBF86-642E-4B93-8CAE-FC526EFB09D7}" dt="2021-09-23T12:38:38.173" v="202"/>
        <pc:sldMkLst>
          <pc:docMk/>
          <pc:sldMk cId="0" sldId="273"/>
        </pc:sldMkLst>
        <pc:spChg chg="mod">
          <ac:chgData name="Salonen Anssi" userId="241902be-ee4f-4c15-a5e1-57b8755bc3ff" providerId="ADAL" clId="{C13DBF86-642E-4B93-8CAE-FC526EFB09D7}" dt="2021-09-23T12:35:52.645" v="120" actId="20577"/>
          <ac:spMkLst>
            <pc:docMk/>
            <pc:sldMk cId="0" sldId="273"/>
            <ac:spMk id="86" creationId="{F06D5663-5A61-4BF1-B0E6-CB9039B110D4}"/>
          </ac:spMkLst>
        </pc:spChg>
      </pc:sldChg>
      <pc:sldChg chg="modAnim">
        <pc:chgData name="Salonen Anssi" userId="241902be-ee4f-4c15-a5e1-57b8755bc3ff" providerId="ADAL" clId="{C13DBF86-642E-4B93-8CAE-FC526EFB09D7}" dt="2021-09-23T12:38:42.679" v="204"/>
        <pc:sldMkLst>
          <pc:docMk/>
          <pc:sldMk cId="0" sldId="274"/>
        </pc:sldMkLst>
      </pc:sldChg>
      <pc:sldChg chg="modAnim">
        <pc:chgData name="Salonen Anssi" userId="241902be-ee4f-4c15-a5e1-57b8755bc3ff" providerId="ADAL" clId="{C13DBF86-642E-4B93-8CAE-FC526EFB09D7}" dt="2021-09-23T12:39:00.110" v="210"/>
        <pc:sldMkLst>
          <pc:docMk/>
          <pc:sldMk cId="0" sldId="275"/>
        </pc:sldMkLst>
      </pc:sldChg>
      <pc:sldChg chg="modSp modAnim">
        <pc:chgData name="Salonen Anssi" userId="241902be-ee4f-4c15-a5e1-57b8755bc3ff" providerId="ADAL" clId="{C13DBF86-642E-4B93-8CAE-FC526EFB09D7}" dt="2021-09-23T12:38:21.220" v="196"/>
        <pc:sldMkLst>
          <pc:docMk/>
          <pc:sldMk cId="0" sldId="276"/>
        </pc:sldMkLst>
        <pc:spChg chg="mod">
          <ac:chgData name="Salonen Anssi" userId="241902be-ee4f-4c15-a5e1-57b8755bc3ff" providerId="ADAL" clId="{C13DBF86-642E-4B93-8CAE-FC526EFB09D7}" dt="2021-09-23T12:34:59.951" v="77" actId="20577"/>
          <ac:spMkLst>
            <pc:docMk/>
            <pc:sldMk cId="0" sldId="276"/>
            <ac:spMk id="86" creationId="{BA813E90-47FC-46EA-8917-9A4FDBE782E0}"/>
          </ac:spMkLst>
        </pc:spChg>
      </pc:sldChg>
      <pc:sldChg chg="modAnim">
        <pc:chgData name="Salonen Anssi" userId="241902be-ee4f-4c15-a5e1-57b8755bc3ff" providerId="ADAL" clId="{C13DBF86-642E-4B93-8CAE-FC526EFB09D7}" dt="2021-09-23T12:38:01.605" v="191"/>
        <pc:sldMkLst>
          <pc:docMk/>
          <pc:sldMk cId="0" sldId="277"/>
        </pc:sldMkLst>
      </pc:sldChg>
      <pc:sldChg chg="modAnim">
        <pc:chgData name="Salonen Anssi" userId="241902be-ee4f-4c15-a5e1-57b8755bc3ff" providerId="ADAL" clId="{C13DBF86-642E-4B93-8CAE-FC526EFB09D7}" dt="2021-09-23T12:38:03.730" v="192"/>
        <pc:sldMkLst>
          <pc:docMk/>
          <pc:sldMk cId="0" sldId="278"/>
        </pc:sldMkLst>
      </pc:sldChg>
      <pc:sldChg chg="modAnim">
        <pc:chgData name="Salonen Anssi" userId="241902be-ee4f-4c15-a5e1-57b8755bc3ff" providerId="ADAL" clId="{C13DBF86-642E-4B93-8CAE-FC526EFB09D7}" dt="2021-09-23T12:38:08.786" v="194"/>
        <pc:sldMkLst>
          <pc:docMk/>
          <pc:sldMk cId="0" sldId="280"/>
        </pc:sldMkLst>
      </pc:sldChg>
      <pc:sldChg chg="modAnim">
        <pc:chgData name="Salonen Anssi" userId="241902be-ee4f-4c15-a5e1-57b8755bc3ff" providerId="ADAL" clId="{C13DBF86-642E-4B93-8CAE-FC526EFB09D7}" dt="2021-09-23T12:38:06.322" v="193"/>
        <pc:sldMkLst>
          <pc:docMk/>
          <pc:sldMk cId="0" sldId="281"/>
        </pc:sldMkLst>
      </pc:sldChg>
      <pc:sldChg chg="addSp delSp modSp mod modAnim">
        <pc:chgData name="Salonen Anssi" userId="241902be-ee4f-4c15-a5e1-57b8755bc3ff" providerId="ADAL" clId="{C13DBF86-642E-4B93-8CAE-FC526EFB09D7}" dt="2021-09-26T11:11:55.849" v="540" actId="1076"/>
        <pc:sldMkLst>
          <pc:docMk/>
          <pc:sldMk cId="0" sldId="282"/>
        </pc:sldMkLst>
        <pc:spChg chg="add del mod">
          <ac:chgData name="Salonen Anssi" userId="241902be-ee4f-4c15-a5e1-57b8755bc3ff" providerId="ADAL" clId="{C13DBF86-642E-4B93-8CAE-FC526EFB09D7}" dt="2021-09-26T10:58:11.762" v="226"/>
          <ac:spMkLst>
            <pc:docMk/>
            <pc:sldMk cId="0" sldId="282"/>
            <ac:spMk id="2" creationId="{3E2BA9FB-F4CE-4F8F-B540-E1BE44D4C2EF}"/>
          </ac:spMkLst>
        </pc:spChg>
        <pc:spChg chg="add del mod">
          <ac:chgData name="Salonen Anssi" userId="241902be-ee4f-4c15-a5e1-57b8755bc3ff" providerId="ADAL" clId="{C13DBF86-642E-4B93-8CAE-FC526EFB09D7}" dt="2021-09-26T10:58:11.761" v="224" actId="478"/>
          <ac:spMkLst>
            <pc:docMk/>
            <pc:sldMk cId="0" sldId="282"/>
            <ac:spMk id="3" creationId="{D3173CF7-A301-43D9-AA4A-A6C643EF65ED}"/>
          </ac:spMkLst>
        </pc:spChg>
        <pc:spChg chg="add del mod">
          <ac:chgData name="Salonen Anssi" userId="241902be-ee4f-4c15-a5e1-57b8755bc3ff" providerId="ADAL" clId="{C13DBF86-642E-4B93-8CAE-FC526EFB09D7}" dt="2021-09-26T11:02:42.211" v="360"/>
          <ac:spMkLst>
            <pc:docMk/>
            <pc:sldMk cId="0" sldId="282"/>
            <ac:spMk id="4" creationId="{9D8603FB-0B30-4058-92E1-E5D59BECE539}"/>
          </ac:spMkLst>
        </pc:spChg>
        <pc:spChg chg="add mod">
          <ac:chgData name="Salonen Anssi" userId="241902be-ee4f-4c15-a5e1-57b8755bc3ff" providerId="ADAL" clId="{C13DBF86-642E-4B93-8CAE-FC526EFB09D7}" dt="2021-09-26T11:11:55.849" v="540" actId="1076"/>
          <ac:spMkLst>
            <pc:docMk/>
            <pc:sldMk cId="0" sldId="282"/>
            <ac:spMk id="9" creationId="{96C7EE9A-B576-445F-9737-D0769C532D2A}"/>
          </ac:spMkLst>
        </pc:spChg>
        <pc:spChg chg="add del mod">
          <ac:chgData name="Salonen Anssi" userId="241902be-ee4f-4c15-a5e1-57b8755bc3ff" providerId="ADAL" clId="{C13DBF86-642E-4B93-8CAE-FC526EFB09D7}" dt="2021-09-26T11:02:42.207" v="358" actId="478"/>
          <ac:spMkLst>
            <pc:docMk/>
            <pc:sldMk cId="0" sldId="282"/>
            <ac:spMk id="10" creationId="{BA2C5609-01B1-40B1-AB4B-F9392E50AC0D}"/>
          </ac:spMkLst>
        </pc:spChg>
        <pc:spChg chg="add mod">
          <ac:chgData name="Salonen Anssi" userId="241902be-ee4f-4c15-a5e1-57b8755bc3ff" providerId="ADAL" clId="{C13DBF86-642E-4B93-8CAE-FC526EFB09D7}" dt="2021-09-26T11:01:35.352" v="305" actId="113"/>
          <ac:spMkLst>
            <pc:docMk/>
            <pc:sldMk cId="0" sldId="282"/>
            <ac:spMk id="11" creationId="{F80C8981-7B72-489D-831D-F60B92385C4E}"/>
          </ac:spMkLst>
        </pc:spChg>
        <pc:spChg chg="add mod">
          <ac:chgData name="Salonen Anssi" userId="241902be-ee4f-4c15-a5e1-57b8755bc3ff" providerId="ADAL" clId="{C13DBF86-642E-4B93-8CAE-FC526EFB09D7}" dt="2021-09-26T11:11:51.785" v="539" actId="1076"/>
          <ac:spMkLst>
            <pc:docMk/>
            <pc:sldMk cId="0" sldId="282"/>
            <ac:spMk id="12" creationId="{648E4EBB-4C55-44E2-8A4C-AA2679708583}"/>
          </ac:spMkLst>
        </pc:spChg>
        <pc:spChg chg="add mod">
          <ac:chgData name="Salonen Anssi" userId="241902be-ee4f-4c15-a5e1-57b8755bc3ff" providerId="ADAL" clId="{C13DBF86-642E-4B93-8CAE-FC526EFB09D7}" dt="2021-09-26T11:11:48.360" v="538" actId="1076"/>
          <ac:spMkLst>
            <pc:docMk/>
            <pc:sldMk cId="0" sldId="282"/>
            <ac:spMk id="13" creationId="{F110BDE0-203F-4A80-8359-8DBEE4F63B8C}"/>
          </ac:spMkLst>
        </pc:spChg>
        <pc:spChg chg="add mod">
          <ac:chgData name="Salonen Anssi" userId="241902be-ee4f-4c15-a5e1-57b8755bc3ff" providerId="ADAL" clId="{C13DBF86-642E-4B93-8CAE-FC526EFB09D7}" dt="2021-09-26T11:11:34.351" v="536" actId="1076"/>
          <ac:spMkLst>
            <pc:docMk/>
            <pc:sldMk cId="0" sldId="282"/>
            <ac:spMk id="14" creationId="{714B5F50-00CC-465E-80BB-208103F1687B}"/>
          </ac:spMkLst>
        </pc:spChg>
        <pc:spChg chg="mod">
          <ac:chgData name="Salonen Anssi" userId="241902be-ee4f-4c15-a5e1-57b8755bc3ff" providerId="ADAL" clId="{C13DBF86-642E-4B93-8CAE-FC526EFB09D7}" dt="2021-09-26T11:05:09.127" v="396" actId="20577"/>
          <ac:spMkLst>
            <pc:docMk/>
            <pc:sldMk cId="0" sldId="282"/>
            <ac:spMk id="85" creationId="{CEB4FE10-B1D1-44F0-90FF-58E924CABB9A}"/>
          </ac:spMkLst>
        </pc:spChg>
        <pc:spChg chg="mod">
          <ac:chgData name="Salonen Anssi" userId="241902be-ee4f-4c15-a5e1-57b8755bc3ff" providerId="ADAL" clId="{C13DBF86-642E-4B93-8CAE-FC526EFB09D7}" dt="2021-09-26T11:04:16.060" v="389" actId="6549"/>
          <ac:spMkLst>
            <pc:docMk/>
            <pc:sldMk cId="0" sldId="282"/>
            <ac:spMk id="86" creationId="{138B4A15-2556-432C-96E5-77A8EB3DD77A}"/>
          </ac:spMkLst>
        </pc:spChg>
      </pc:sldChg>
      <pc:sldChg chg="addSp delSp modSp mod modAnim">
        <pc:chgData name="Salonen Anssi" userId="241902be-ee4f-4c15-a5e1-57b8755bc3ff" providerId="ADAL" clId="{C13DBF86-642E-4B93-8CAE-FC526EFB09D7}" dt="2021-09-26T11:12:46.387" v="543" actId="20577"/>
        <pc:sldMkLst>
          <pc:docMk/>
          <pc:sldMk cId="0" sldId="283"/>
        </pc:sldMkLst>
        <pc:spChg chg="add del mod">
          <ac:chgData name="Salonen Anssi" userId="241902be-ee4f-4c15-a5e1-57b8755bc3ff" providerId="ADAL" clId="{C13DBF86-642E-4B93-8CAE-FC526EFB09D7}" dt="2021-09-26T11:05:59.222" v="423" actId="478"/>
          <ac:spMkLst>
            <pc:docMk/>
            <pc:sldMk cId="0" sldId="283"/>
            <ac:spMk id="2" creationId="{BA425400-7167-457C-A1DC-512ED43EAE4E}"/>
          </ac:spMkLst>
        </pc:spChg>
        <pc:spChg chg="add mod">
          <ac:chgData name="Salonen Anssi" userId="241902be-ee4f-4c15-a5e1-57b8755bc3ff" providerId="ADAL" clId="{C13DBF86-642E-4B93-8CAE-FC526EFB09D7}" dt="2021-09-26T11:12:18.455" v="541" actId="255"/>
          <ac:spMkLst>
            <pc:docMk/>
            <pc:sldMk cId="0" sldId="283"/>
            <ac:spMk id="3" creationId="{27A872E5-AC86-4DCE-ADC3-9DABE0B230BF}"/>
          </ac:spMkLst>
        </pc:spChg>
        <pc:spChg chg="add mod">
          <ac:chgData name="Salonen Anssi" userId="241902be-ee4f-4c15-a5e1-57b8755bc3ff" providerId="ADAL" clId="{C13DBF86-642E-4B93-8CAE-FC526EFB09D7}" dt="2021-09-26T11:10:39.946" v="528" actId="1076"/>
          <ac:spMkLst>
            <pc:docMk/>
            <pc:sldMk cId="0" sldId="283"/>
            <ac:spMk id="8" creationId="{3F618045-1142-4A52-93BA-55CCBB1685BE}"/>
          </ac:spMkLst>
        </pc:spChg>
        <pc:spChg chg="add mod">
          <ac:chgData name="Salonen Anssi" userId="241902be-ee4f-4c15-a5e1-57b8755bc3ff" providerId="ADAL" clId="{C13DBF86-642E-4B93-8CAE-FC526EFB09D7}" dt="2021-09-26T11:10:25.589" v="524" actId="113"/>
          <ac:spMkLst>
            <pc:docMk/>
            <pc:sldMk cId="0" sldId="283"/>
            <ac:spMk id="9" creationId="{90FDD697-17B3-42F8-9FD1-7092BCEBDB08}"/>
          </ac:spMkLst>
        </pc:spChg>
        <pc:spChg chg="add mod">
          <ac:chgData name="Salonen Anssi" userId="241902be-ee4f-4c15-a5e1-57b8755bc3ff" providerId="ADAL" clId="{C13DBF86-642E-4B93-8CAE-FC526EFB09D7}" dt="2021-09-26T11:10:23.364" v="523" actId="113"/>
          <ac:spMkLst>
            <pc:docMk/>
            <pc:sldMk cId="0" sldId="283"/>
            <ac:spMk id="10" creationId="{D669DBA9-BB5E-43E4-899E-E83E857FB6BB}"/>
          </ac:spMkLst>
        </pc:spChg>
        <pc:spChg chg="add mod">
          <ac:chgData name="Salonen Anssi" userId="241902be-ee4f-4c15-a5e1-57b8755bc3ff" providerId="ADAL" clId="{C13DBF86-642E-4B93-8CAE-FC526EFB09D7}" dt="2021-09-26T11:10:15.978" v="522" actId="113"/>
          <ac:spMkLst>
            <pc:docMk/>
            <pc:sldMk cId="0" sldId="283"/>
            <ac:spMk id="11" creationId="{1179F914-87C7-4DBD-B6F8-6CB630353215}"/>
          </ac:spMkLst>
        </pc:spChg>
        <pc:spChg chg="mod">
          <ac:chgData name="Salonen Anssi" userId="241902be-ee4f-4c15-a5e1-57b8755bc3ff" providerId="ADAL" clId="{C13DBF86-642E-4B93-8CAE-FC526EFB09D7}" dt="2021-09-26T11:12:46.387" v="543" actId="20577"/>
          <ac:spMkLst>
            <pc:docMk/>
            <pc:sldMk cId="0" sldId="283"/>
            <ac:spMk id="85" creationId="{2ADD93F4-6FC3-4056-8A82-F83BE58E19C4}"/>
          </ac:spMkLst>
        </pc:spChg>
        <pc:spChg chg="mod">
          <ac:chgData name="Salonen Anssi" userId="241902be-ee4f-4c15-a5e1-57b8755bc3ff" providerId="ADAL" clId="{C13DBF86-642E-4B93-8CAE-FC526EFB09D7}" dt="2021-09-26T11:10:48.354" v="530" actId="14100"/>
          <ac:spMkLst>
            <pc:docMk/>
            <pc:sldMk cId="0" sldId="283"/>
            <ac:spMk id="86" creationId="{45517258-4C98-40D0-9EE5-A7BCE12E809C}"/>
          </ac:spMkLst>
        </pc:spChg>
      </pc:sldChg>
      <pc:sldChg chg="modSp modAnim">
        <pc:chgData name="Salonen Anssi" userId="241902be-ee4f-4c15-a5e1-57b8755bc3ff" providerId="ADAL" clId="{C13DBF86-642E-4B93-8CAE-FC526EFB09D7}" dt="2021-09-23T12:39:09.613" v="213" actId="1076"/>
        <pc:sldMkLst>
          <pc:docMk/>
          <pc:sldMk cId="0" sldId="284"/>
        </pc:sldMkLst>
        <pc:spChg chg="mod">
          <ac:chgData name="Salonen Anssi" userId="241902be-ee4f-4c15-a5e1-57b8755bc3ff" providerId="ADAL" clId="{C13DBF86-642E-4B93-8CAE-FC526EFB09D7}" dt="2021-09-23T12:37:42.045" v="189" actId="20577"/>
          <ac:spMkLst>
            <pc:docMk/>
            <pc:sldMk cId="0" sldId="284"/>
            <ac:spMk id="85" creationId="{E7A077BC-DE20-48A8-9641-CD34C9A8DEEE}"/>
          </ac:spMkLst>
        </pc:spChg>
        <pc:spChg chg="mod">
          <ac:chgData name="Salonen Anssi" userId="241902be-ee4f-4c15-a5e1-57b8755bc3ff" providerId="ADAL" clId="{C13DBF86-642E-4B93-8CAE-FC526EFB09D7}" dt="2021-09-23T12:36:41.234" v="152" actId="20577"/>
          <ac:spMkLst>
            <pc:docMk/>
            <pc:sldMk cId="0" sldId="284"/>
            <ac:spMk id="86" creationId="{F61E675B-22D5-4E5C-A49C-9E3CE9DC0803}"/>
          </ac:spMkLst>
        </pc:spChg>
        <pc:picChg chg="mod">
          <ac:chgData name="Salonen Anssi" userId="241902be-ee4f-4c15-a5e1-57b8755bc3ff" providerId="ADAL" clId="{C13DBF86-642E-4B93-8CAE-FC526EFB09D7}" dt="2021-09-23T12:39:09.613" v="213" actId="1076"/>
          <ac:picMkLst>
            <pc:docMk/>
            <pc:sldMk cId="0" sldId="284"/>
            <ac:picMk id="31746" creationId="{D7E777A3-ECCF-4D5B-893C-3C2A9FD5EEFB}"/>
          </ac:picMkLst>
        </pc:picChg>
      </pc:sldChg>
      <pc:sldChg chg="modSp modAnim">
        <pc:chgData name="Salonen Anssi" userId="241902be-ee4f-4c15-a5e1-57b8755bc3ff" providerId="ADAL" clId="{C13DBF86-642E-4B93-8CAE-FC526EFB09D7}" dt="2021-09-23T12:39:18.164" v="215"/>
        <pc:sldMkLst>
          <pc:docMk/>
          <pc:sldMk cId="0" sldId="285"/>
        </pc:sldMkLst>
        <pc:spChg chg="mod">
          <ac:chgData name="Salonen Anssi" userId="241902be-ee4f-4c15-a5e1-57b8755bc3ff" providerId="ADAL" clId="{C13DBF86-642E-4B93-8CAE-FC526EFB09D7}" dt="2021-09-23T12:37:09.620" v="181" actId="20577"/>
          <ac:spMkLst>
            <pc:docMk/>
            <pc:sldMk cId="0" sldId="285"/>
            <ac:spMk id="85" creationId="{60511CB2-9DD3-405B-BB7F-A718CFA7062E}"/>
          </ac:spMkLst>
        </pc:spChg>
        <pc:spChg chg="mod">
          <ac:chgData name="Salonen Anssi" userId="241902be-ee4f-4c15-a5e1-57b8755bc3ff" providerId="ADAL" clId="{C13DBF86-642E-4B93-8CAE-FC526EFB09D7}" dt="2021-09-23T12:37:00.173" v="162" actId="20577"/>
          <ac:spMkLst>
            <pc:docMk/>
            <pc:sldMk cId="0" sldId="285"/>
            <ac:spMk id="86" creationId="{ED42421F-9CE9-4CAA-A962-7F2BDFFAED50}"/>
          </ac:spMkLst>
        </pc:spChg>
      </pc:sldChg>
      <pc:sldChg chg="modSp mod ord">
        <pc:chgData name="Salonen Anssi" userId="241902be-ee4f-4c15-a5e1-57b8755bc3ff" providerId="ADAL" clId="{C13DBF86-642E-4B93-8CAE-FC526EFB09D7}" dt="2021-09-23T11:40:25.873" v="50"/>
        <pc:sldMkLst>
          <pc:docMk/>
          <pc:sldMk cId="2675401692" sldId="286"/>
        </pc:sldMkLst>
        <pc:spChg chg="mod">
          <ac:chgData name="Salonen Anssi" userId="241902be-ee4f-4c15-a5e1-57b8755bc3ff" providerId="ADAL" clId="{C13DBF86-642E-4B93-8CAE-FC526EFB09D7}" dt="2021-09-23T11:40:20.646" v="48" actId="20577"/>
          <ac:spMkLst>
            <pc:docMk/>
            <pc:sldMk cId="2675401692" sldId="286"/>
            <ac:spMk id="2" creationId="{1520D0E8-4325-1A49-9C80-BF440F63C053}"/>
          </ac:spMkLst>
        </pc:spChg>
        <pc:spChg chg="mod">
          <ac:chgData name="Salonen Anssi" userId="241902be-ee4f-4c15-a5e1-57b8755bc3ff" providerId="ADAL" clId="{C13DBF86-642E-4B93-8CAE-FC526EFB09D7}" dt="2021-09-23T11:40:04.711" v="15" actId="20577"/>
          <ac:spMkLst>
            <pc:docMk/>
            <pc:sldMk cId="2675401692" sldId="286"/>
            <ac:spMk id="3" creationId="{272EC1BF-C009-614D-A722-6892BDBD0E1D}"/>
          </ac:spMkLst>
        </pc:spChg>
        <pc:spChg chg="mod">
          <ac:chgData name="Salonen Anssi" userId="241902be-ee4f-4c15-a5e1-57b8755bc3ff" providerId="ADAL" clId="{C13DBF86-642E-4B93-8CAE-FC526EFB09D7}" dt="2021-09-23T11:40:08.367" v="24" actId="20577"/>
          <ac:spMkLst>
            <pc:docMk/>
            <pc:sldMk cId="2675401692" sldId="286"/>
            <ac:spMk id="4" creationId="{616EE2A2-1585-1C4A-A7CF-9E1614286C7F}"/>
          </ac:spMkLst>
        </pc:spChg>
      </pc:sldChg>
    </pc:docChg>
  </pc:docChgLst>
  <pc:docChgLst>
    <pc:chgData name="Harinen Henri" userId="fd3b207c-c6a3-466a-abfa-4fc86693bee5" providerId="ADAL" clId="{3F9543B2-9573-4159-88FF-C7B6131FBC14}"/>
    <pc:docChg chg="modSld">
      <pc:chgData name="Harinen Henri" userId="fd3b207c-c6a3-466a-abfa-4fc86693bee5" providerId="ADAL" clId="{3F9543B2-9573-4159-88FF-C7B6131FBC14}" dt="2020-06-15T12:09:05.501" v="611"/>
      <pc:docMkLst>
        <pc:docMk/>
      </pc:docMkLst>
      <pc:sldChg chg="modTransition">
        <pc:chgData name="Harinen Henri" userId="fd3b207c-c6a3-466a-abfa-4fc86693bee5" providerId="ADAL" clId="{3F9543B2-9573-4159-88FF-C7B6131FBC14}" dt="2020-06-15T11:49:30.280" v="355"/>
        <pc:sldMkLst>
          <pc:docMk/>
          <pc:sldMk cId="0" sldId="256"/>
        </pc:sldMkLst>
      </pc:sldChg>
      <pc:sldChg chg="modSp modTransition modAnim">
        <pc:chgData name="Harinen Henri" userId="fd3b207c-c6a3-466a-abfa-4fc86693bee5" providerId="ADAL" clId="{3F9543B2-9573-4159-88FF-C7B6131FBC14}" dt="2020-06-15T12:03:22.063" v="571"/>
        <pc:sldMkLst>
          <pc:docMk/>
          <pc:sldMk cId="0" sldId="268"/>
        </pc:sldMkLst>
        <pc:spChg chg="mod">
          <ac:chgData name="Harinen Henri" userId="fd3b207c-c6a3-466a-abfa-4fc86693bee5" providerId="ADAL" clId="{3F9543B2-9573-4159-88FF-C7B6131FBC14}" dt="2020-06-15T11:45:36.764" v="314" actId="255"/>
          <ac:spMkLst>
            <pc:docMk/>
            <pc:sldMk cId="0" sldId="268"/>
            <ac:spMk id="85" creationId="{0E2BF3BA-AE81-4FDA-A548-9EEC2D7F53AC}"/>
          </ac:spMkLst>
        </pc:spChg>
        <pc:spChg chg="mod">
          <ac:chgData name="Harinen Henri" userId="fd3b207c-c6a3-466a-abfa-4fc86693bee5" providerId="ADAL" clId="{3F9543B2-9573-4159-88FF-C7B6131FBC14}" dt="2020-06-15T11:45:42.714" v="316" actId="255"/>
          <ac:spMkLst>
            <pc:docMk/>
            <pc:sldMk cId="0" sldId="268"/>
            <ac:spMk id="86" creationId="{7755F03F-B213-425C-AE2D-8702012E0CDF}"/>
          </ac:spMkLst>
        </pc:spChg>
        <pc:spChg chg="mod">
          <ac:chgData name="Harinen Henri" userId="fd3b207c-c6a3-466a-abfa-4fc86693bee5" providerId="ADAL" clId="{3F9543B2-9573-4159-88FF-C7B6131FBC14}" dt="2020-06-15T11:11:03.902" v="72" actId="255"/>
          <ac:spMkLst>
            <pc:docMk/>
            <pc:sldMk cId="0" sldId="268"/>
            <ac:spMk id="17413" creationId="{5271D5CA-D199-4A5B-8462-789B13595B96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0:37.926" v="556"/>
        <pc:sldMkLst>
          <pc:docMk/>
          <pc:sldMk cId="0" sldId="271"/>
        </pc:sldMkLst>
        <pc:spChg chg="mod">
          <ac:chgData name="Harinen Henri" userId="fd3b207c-c6a3-466a-abfa-4fc86693bee5" providerId="ADAL" clId="{3F9543B2-9573-4159-88FF-C7B6131FBC14}" dt="2020-06-15T10:52:24.126" v="22" actId="20577"/>
          <ac:spMkLst>
            <pc:docMk/>
            <pc:sldMk cId="0" sldId="271"/>
            <ac:spMk id="85" creationId="{9A04FF08-F416-463E-AC8D-394E9F079027}"/>
          </ac:spMkLst>
        </pc:spChg>
        <pc:spChg chg="mod">
          <ac:chgData name="Harinen Henri" userId="fd3b207c-c6a3-466a-abfa-4fc86693bee5" providerId="ADAL" clId="{3F9543B2-9573-4159-88FF-C7B6131FBC14}" dt="2020-06-15T10:51:27.631" v="9" actId="113"/>
          <ac:spMkLst>
            <pc:docMk/>
            <pc:sldMk cId="0" sldId="271"/>
            <ac:spMk id="5123" creationId="{22B747F0-B43D-461B-9156-FC7096B01DDB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3:48.452" v="576"/>
        <pc:sldMkLst>
          <pc:docMk/>
          <pc:sldMk cId="0" sldId="272"/>
        </pc:sldMkLst>
        <pc:spChg chg="mod">
          <ac:chgData name="Harinen Henri" userId="fd3b207c-c6a3-466a-abfa-4fc86693bee5" providerId="ADAL" clId="{3F9543B2-9573-4159-88FF-C7B6131FBC14}" dt="2020-06-15T11:15:10.830" v="119" actId="20577"/>
          <ac:spMkLst>
            <pc:docMk/>
            <pc:sldMk cId="0" sldId="272"/>
            <ac:spMk id="85" creationId="{8E8E5DC8-C155-4A98-858C-C0397437B2E1}"/>
          </ac:spMkLst>
        </pc:spChg>
        <pc:spChg chg="mod">
          <ac:chgData name="Harinen Henri" userId="fd3b207c-c6a3-466a-abfa-4fc86693bee5" providerId="ADAL" clId="{3F9543B2-9573-4159-88FF-C7B6131FBC14}" dt="2020-06-15T11:18:19.221" v="159" actId="20577"/>
          <ac:spMkLst>
            <pc:docMk/>
            <pc:sldMk cId="0" sldId="272"/>
            <ac:spMk id="86" creationId="{91CDC3C8-AB07-4B5E-8518-C3161A20BC91}"/>
          </ac:spMkLst>
        </pc:spChg>
        <pc:spChg chg="mod">
          <ac:chgData name="Harinen Henri" userId="fd3b207c-c6a3-466a-abfa-4fc86693bee5" providerId="ADAL" clId="{3F9543B2-9573-4159-88FF-C7B6131FBC14}" dt="2020-06-15T11:13:01.137" v="78" actId="113"/>
          <ac:spMkLst>
            <pc:docMk/>
            <pc:sldMk cId="0" sldId="272"/>
            <ac:spMk id="19461" creationId="{B47A56D6-FE75-4C44-AD04-7552431A8B21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4:11.027" v="581"/>
        <pc:sldMkLst>
          <pc:docMk/>
          <pc:sldMk cId="0" sldId="273"/>
        </pc:sldMkLst>
        <pc:spChg chg="mod">
          <ac:chgData name="Harinen Henri" userId="fd3b207c-c6a3-466a-abfa-4fc86693bee5" providerId="ADAL" clId="{3F9543B2-9573-4159-88FF-C7B6131FBC14}" dt="2020-06-15T11:24:48.363" v="189" actId="20577"/>
          <ac:spMkLst>
            <pc:docMk/>
            <pc:sldMk cId="0" sldId="273"/>
            <ac:spMk id="85" creationId="{9791914E-2920-4506-AD46-4665A6450065}"/>
          </ac:spMkLst>
        </pc:spChg>
        <pc:spChg chg="mod">
          <ac:chgData name="Harinen Henri" userId="fd3b207c-c6a3-466a-abfa-4fc86693bee5" providerId="ADAL" clId="{3F9543B2-9573-4159-88FF-C7B6131FBC14}" dt="2020-06-15T11:25:22.126" v="214" actId="20577"/>
          <ac:spMkLst>
            <pc:docMk/>
            <pc:sldMk cId="0" sldId="273"/>
            <ac:spMk id="86" creationId="{F06D5663-5A61-4BF1-B0E6-CB9039B110D4}"/>
          </ac:spMkLst>
        </pc:spChg>
        <pc:spChg chg="mod">
          <ac:chgData name="Harinen Henri" userId="fd3b207c-c6a3-466a-abfa-4fc86693bee5" providerId="ADAL" clId="{3F9543B2-9573-4159-88FF-C7B6131FBC14}" dt="2020-06-15T11:24:05.361" v="161" actId="113"/>
          <ac:spMkLst>
            <pc:docMk/>
            <pc:sldMk cId="0" sldId="273"/>
            <ac:spMk id="21507" creationId="{1A34B16A-6941-42F8-A091-FA3B2B2D0027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4:30.049" v="586"/>
        <pc:sldMkLst>
          <pc:docMk/>
          <pc:sldMk cId="0" sldId="274"/>
        </pc:sldMkLst>
        <pc:spChg chg="mod">
          <ac:chgData name="Harinen Henri" userId="fd3b207c-c6a3-466a-abfa-4fc86693bee5" providerId="ADAL" clId="{3F9543B2-9573-4159-88FF-C7B6131FBC14}" dt="2020-06-15T11:31:29.119" v="248" actId="20577"/>
          <ac:spMkLst>
            <pc:docMk/>
            <pc:sldMk cId="0" sldId="274"/>
            <ac:spMk id="85" creationId="{CA07D123-4F63-47B4-8DDE-E0142C94125F}"/>
          </ac:spMkLst>
        </pc:spChg>
        <pc:spChg chg="mod">
          <ac:chgData name="Harinen Henri" userId="fd3b207c-c6a3-466a-abfa-4fc86693bee5" providerId="ADAL" clId="{3F9543B2-9573-4159-88FF-C7B6131FBC14}" dt="2020-06-15T11:32:18.484" v="277" actId="20577"/>
          <ac:spMkLst>
            <pc:docMk/>
            <pc:sldMk cId="0" sldId="274"/>
            <ac:spMk id="86" creationId="{E0AAE097-550B-432C-B05B-F14BEAC83166}"/>
          </ac:spMkLst>
        </pc:spChg>
        <pc:spChg chg="mod">
          <ac:chgData name="Harinen Henri" userId="fd3b207c-c6a3-466a-abfa-4fc86693bee5" providerId="ADAL" clId="{3F9543B2-9573-4159-88FF-C7B6131FBC14}" dt="2020-06-15T11:30:57.360" v="218" actId="255"/>
          <ac:spMkLst>
            <pc:docMk/>
            <pc:sldMk cId="0" sldId="274"/>
            <ac:spMk id="23555" creationId="{AA4F6286-C543-40F6-A8A9-E5927940F681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8:13.249" v="601"/>
        <pc:sldMkLst>
          <pc:docMk/>
          <pc:sldMk cId="0" sldId="275"/>
        </pc:sldMkLst>
        <pc:spChg chg="mod">
          <ac:chgData name="Harinen Henri" userId="fd3b207c-c6a3-466a-abfa-4fc86693bee5" providerId="ADAL" clId="{3F9543B2-9573-4159-88FF-C7B6131FBC14}" dt="2020-06-15T11:54:17.416" v="392" actId="113"/>
          <ac:spMkLst>
            <pc:docMk/>
            <pc:sldMk cId="0" sldId="275"/>
            <ac:spMk id="85" creationId="{E8376FFB-70B0-4330-BFB9-4258A2816DA6}"/>
          </ac:spMkLst>
        </pc:spChg>
        <pc:spChg chg="mod">
          <ac:chgData name="Harinen Henri" userId="fd3b207c-c6a3-466a-abfa-4fc86693bee5" providerId="ADAL" clId="{3F9543B2-9573-4159-88FF-C7B6131FBC14}" dt="2020-06-15T11:54:24.904" v="393" actId="255"/>
          <ac:spMkLst>
            <pc:docMk/>
            <pc:sldMk cId="0" sldId="275"/>
            <ac:spMk id="86" creationId="{F405EBE5-803A-4369-98CD-18635B9CD5C6}"/>
          </ac:spMkLst>
        </pc:spChg>
        <pc:spChg chg="mod">
          <ac:chgData name="Harinen Henri" userId="fd3b207c-c6a3-466a-abfa-4fc86693bee5" providerId="ADAL" clId="{3F9543B2-9573-4159-88FF-C7B6131FBC14}" dt="2020-06-15T11:54:12.493" v="390" actId="113"/>
          <ac:spMkLst>
            <pc:docMk/>
            <pc:sldMk cId="0" sldId="275"/>
            <ac:spMk id="29699" creationId="{A3DF159D-4284-4C19-84A2-571E0D0F5064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2:20.616" v="566"/>
        <pc:sldMkLst>
          <pc:docMk/>
          <pc:sldMk cId="0" sldId="276"/>
        </pc:sldMkLst>
        <pc:spChg chg="mod">
          <ac:chgData name="Harinen Henri" userId="fd3b207c-c6a3-466a-abfa-4fc86693bee5" providerId="ADAL" clId="{3F9543B2-9573-4159-88FF-C7B6131FBC14}" dt="2020-06-15T11:10:46.640" v="70" actId="113"/>
          <ac:spMkLst>
            <pc:docMk/>
            <pc:sldMk cId="0" sldId="276"/>
            <ac:spMk id="85" creationId="{EF9E93D5-6FAF-4408-B08D-89CCEE5E76D4}"/>
          </ac:spMkLst>
        </pc:spChg>
        <pc:spChg chg="mod">
          <ac:chgData name="Harinen Henri" userId="fd3b207c-c6a3-466a-abfa-4fc86693bee5" providerId="ADAL" clId="{3F9543B2-9573-4159-88FF-C7B6131FBC14}" dt="2020-06-15T11:10:37.980" v="69" actId="14100"/>
          <ac:spMkLst>
            <pc:docMk/>
            <pc:sldMk cId="0" sldId="276"/>
            <ac:spMk id="86" creationId="{BA813E90-47FC-46EA-8917-9A4FDBE782E0}"/>
          </ac:spMkLst>
        </pc:spChg>
        <pc:spChg chg="mod">
          <ac:chgData name="Harinen Henri" userId="fd3b207c-c6a3-466a-abfa-4fc86693bee5" providerId="ADAL" clId="{3F9543B2-9573-4159-88FF-C7B6131FBC14}" dt="2020-06-15T11:10:07.509" v="66" actId="255"/>
          <ac:spMkLst>
            <pc:docMk/>
            <pc:sldMk cId="0" sldId="276"/>
            <ac:spMk id="15365" creationId="{6A17A589-7EB7-48FA-9BD1-36EF36E1502F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0:46.461" v="557"/>
        <pc:sldMkLst>
          <pc:docMk/>
          <pc:sldMk cId="0" sldId="277"/>
        </pc:sldMkLst>
        <pc:spChg chg="mod">
          <ac:chgData name="Harinen Henri" userId="fd3b207c-c6a3-466a-abfa-4fc86693bee5" providerId="ADAL" clId="{3F9543B2-9573-4159-88FF-C7B6131FBC14}" dt="2020-06-15T10:52:13.265" v="19" actId="20577"/>
          <ac:spMkLst>
            <pc:docMk/>
            <pc:sldMk cId="0" sldId="277"/>
            <ac:spMk id="85" creationId="{92A18F57-5E90-487E-AE84-8636DC945C79}"/>
          </ac:spMkLst>
        </pc:spChg>
        <pc:spChg chg="mod">
          <ac:chgData name="Harinen Henri" userId="fd3b207c-c6a3-466a-abfa-4fc86693bee5" providerId="ADAL" clId="{3F9543B2-9573-4159-88FF-C7B6131FBC14}" dt="2020-06-15T10:51:32.773" v="11" actId="255"/>
          <ac:spMkLst>
            <pc:docMk/>
            <pc:sldMk cId="0" sldId="277"/>
            <ac:spMk id="7171" creationId="{4B905F32-14ED-496E-A67D-8CA204BCF59C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0:51.431" v="558"/>
        <pc:sldMkLst>
          <pc:docMk/>
          <pc:sldMk cId="0" sldId="278"/>
        </pc:sldMkLst>
        <pc:spChg chg="mod">
          <ac:chgData name="Harinen Henri" userId="fd3b207c-c6a3-466a-abfa-4fc86693bee5" providerId="ADAL" clId="{3F9543B2-9573-4159-88FF-C7B6131FBC14}" dt="2020-06-15T10:54:21.895" v="32" actId="20577"/>
          <ac:spMkLst>
            <pc:docMk/>
            <pc:sldMk cId="0" sldId="278"/>
            <ac:spMk id="85" creationId="{79F67920-98E0-4828-9E85-A5BE43601DF5}"/>
          </ac:spMkLst>
        </pc:spChg>
        <pc:spChg chg="mod">
          <ac:chgData name="Harinen Henri" userId="fd3b207c-c6a3-466a-abfa-4fc86693bee5" providerId="ADAL" clId="{3F9543B2-9573-4159-88FF-C7B6131FBC14}" dt="2020-06-15T10:53:35.582" v="24" actId="255"/>
          <ac:spMkLst>
            <pc:docMk/>
            <pc:sldMk cId="0" sldId="278"/>
            <ac:spMk id="9219" creationId="{2E2FCF22-F844-4390-8445-4B585A6EBE7B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1:26.476" v="560"/>
        <pc:sldMkLst>
          <pc:docMk/>
          <pc:sldMk cId="0" sldId="280"/>
        </pc:sldMkLst>
        <pc:spChg chg="mod">
          <ac:chgData name="Harinen Henri" userId="fd3b207c-c6a3-466a-abfa-4fc86693bee5" providerId="ADAL" clId="{3F9543B2-9573-4159-88FF-C7B6131FBC14}" dt="2020-06-15T10:57:01.449" v="64" actId="255"/>
          <ac:spMkLst>
            <pc:docMk/>
            <pc:sldMk cId="0" sldId="280"/>
            <ac:spMk id="85" creationId="{172DF09A-FED7-4F6D-B18D-1D4C23120F5C}"/>
          </ac:spMkLst>
        </pc:spChg>
        <pc:spChg chg="mod">
          <ac:chgData name="Harinen Henri" userId="fd3b207c-c6a3-466a-abfa-4fc86693bee5" providerId="ADAL" clId="{3F9543B2-9573-4159-88FF-C7B6131FBC14}" dt="2020-06-15T10:55:43.080" v="42" actId="113"/>
          <ac:spMkLst>
            <pc:docMk/>
            <pc:sldMk cId="0" sldId="280"/>
            <ac:spMk id="13315" creationId="{A27B2EA9-9CEB-43E4-8EE5-AFAA58385F5D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1:21.159" v="559"/>
        <pc:sldMkLst>
          <pc:docMk/>
          <pc:sldMk cId="0" sldId="281"/>
        </pc:sldMkLst>
        <pc:spChg chg="mod">
          <ac:chgData name="Harinen Henri" userId="fd3b207c-c6a3-466a-abfa-4fc86693bee5" providerId="ADAL" clId="{3F9543B2-9573-4159-88FF-C7B6131FBC14}" dt="2020-06-15T10:55:01.290" v="40" actId="114"/>
          <ac:spMkLst>
            <pc:docMk/>
            <pc:sldMk cId="0" sldId="281"/>
            <ac:spMk id="85" creationId="{29EF5CBE-0EA5-4631-A0CC-CABB2E2B9321}"/>
          </ac:spMkLst>
        </pc:spChg>
        <pc:spChg chg="mod">
          <ac:chgData name="Harinen Henri" userId="fd3b207c-c6a3-466a-abfa-4fc86693bee5" providerId="ADAL" clId="{3F9543B2-9573-4159-88FF-C7B6131FBC14}" dt="2020-06-15T10:54:32.664" v="34" actId="255"/>
          <ac:spMkLst>
            <pc:docMk/>
            <pc:sldMk cId="0" sldId="281"/>
            <ac:spMk id="11267" creationId="{2FE44C19-D8F1-4732-8218-A50248C84306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5:34.491" v="591"/>
        <pc:sldMkLst>
          <pc:docMk/>
          <pc:sldMk cId="0" sldId="282"/>
        </pc:sldMkLst>
        <pc:spChg chg="mod">
          <ac:chgData name="Harinen Henri" userId="fd3b207c-c6a3-466a-abfa-4fc86693bee5" providerId="ADAL" clId="{3F9543B2-9573-4159-88FF-C7B6131FBC14}" dt="2020-06-15T11:43:37.791" v="288" actId="20577"/>
          <ac:spMkLst>
            <pc:docMk/>
            <pc:sldMk cId="0" sldId="282"/>
            <ac:spMk id="85" creationId="{CEB4FE10-B1D1-44F0-90FF-58E924CABB9A}"/>
          </ac:spMkLst>
        </pc:spChg>
        <pc:spChg chg="mod">
          <ac:chgData name="Harinen Henri" userId="fd3b207c-c6a3-466a-abfa-4fc86693bee5" providerId="ADAL" clId="{3F9543B2-9573-4159-88FF-C7B6131FBC14}" dt="2020-06-15T11:48:41.136" v="354" actId="255"/>
          <ac:spMkLst>
            <pc:docMk/>
            <pc:sldMk cId="0" sldId="282"/>
            <ac:spMk id="86" creationId="{138B4A15-2556-432C-96E5-77A8EB3DD77A}"/>
          </ac:spMkLst>
        </pc:spChg>
        <pc:spChg chg="mod">
          <ac:chgData name="Harinen Henri" userId="fd3b207c-c6a3-466a-abfa-4fc86693bee5" providerId="ADAL" clId="{3F9543B2-9573-4159-88FF-C7B6131FBC14}" dt="2020-06-15T11:33:46.110" v="279" actId="113"/>
          <ac:spMkLst>
            <pc:docMk/>
            <pc:sldMk cId="0" sldId="282"/>
            <ac:spMk id="25603" creationId="{F7FA3FDB-14E9-4155-B3F6-440F419613FD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7:30.602" v="596"/>
        <pc:sldMkLst>
          <pc:docMk/>
          <pc:sldMk cId="0" sldId="283"/>
        </pc:sldMkLst>
        <pc:spChg chg="mod">
          <ac:chgData name="Harinen Henri" userId="fd3b207c-c6a3-466a-abfa-4fc86693bee5" providerId="ADAL" clId="{3F9543B2-9573-4159-88FF-C7B6131FBC14}" dt="2020-06-15T11:52:06.614" v="361" actId="14100"/>
          <ac:spMkLst>
            <pc:docMk/>
            <pc:sldMk cId="0" sldId="283"/>
            <ac:spMk id="85" creationId="{2ADD93F4-6FC3-4056-8A82-F83BE58E19C4}"/>
          </ac:spMkLst>
        </pc:spChg>
        <pc:spChg chg="mod">
          <ac:chgData name="Harinen Henri" userId="fd3b207c-c6a3-466a-abfa-4fc86693bee5" providerId="ADAL" clId="{3F9543B2-9573-4159-88FF-C7B6131FBC14}" dt="2020-06-15T11:53:40.605" v="388" actId="255"/>
          <ac:spMkLst>
            <pc:docMk/>
            <pc:sldMk cId="0" sldId="283"/>
            <ac:spMk id="86" creationId="{45517258-4C98-40D0-9EE5-A7BCE12E809C}"/>
          </ac:spMkLst>
        </pc:spChg>
        <pc:spChg chg="mod">
          <ac:chgData name="Harinen Henri" userId="fd3b207c-c6a3-466a-abfa-4fc86693bee5" providerId="ADAL" clId="{3F9543B2-9573-4159-88FF-C7B6131FBC14}" dt="2020-06-15T11:51:54.083" v="358" actId="113"/>
          <ac:spMkLst>
            <pc:docMk/>
            <pc:sldMk cId="0" sldId="283"/>
            <ac:spMk id="27651" creationId="{AE12AF3E-E796-4721-9DA9-BB5786C8D2C3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8:36.021" v="606"/>
        <pc:sldMkLst>
          <pc:docMk/>
          <pc:sldMk cId="0" sldId="284"/>
        </pc:sldMkLst>
        <pc:spChg chg="mod">
          <ac:chgData name="Harinen Henri" userId="fd3b207c-c6a3-466a-abfa-4fc86693bee5" providerId="ADAL" clId="{3F9543B2-9573-4159-88FF-C7B6131FBC14}" dt="2020-06-15T11:56:43.649" v="430" actId="20577"/>
          <ac:spMkLst>
            <pc:docMk/>
            <pc:sldMk cId="0" sldId="284"/>
            <ac:spMk id="85" creationId="{E7A077BC-DE20-48A8-9641-CD34C9A8DEEE}"/>
          </ac:spMkLst>
        </pc:spChg>
        <pc:spChg chg="mod">
          <ac:chgData name="Harinen Henri" userId="fd3b207c-c6a3-466a-abfa-4fc86693bee5" providerId="ADAL" clId="{3F9543B2-9573-4159-88FF-C7B6131FBC14}" dt="2020-06-15T11:57:07.097" v="462" actId="20577"/>
          <ac:spMkLst>
            <pc:docMk/>
            <pc:sldMk cId="0" sldId="284"/>
            <ac:spMk id="86" creationId="{F61E675B-22D5-4E5C-A49C-9E3CE9DC0803}"/>
          </ac:spMkLst>
        </pc:spChg>
        <pc:spChg chg="mod">
          <ac:chgData name="Harinen Henri" userId="fd3b207c-c6a3-466a-abfa-4fc86693bee5" providerId="ADAL" clId="{3F9543B2-9573-4159-88FF-C7B6131FBC14}" dt="2020-06-15T11:56:01.624" v="395" actId="113"/>
          <ac:spMkLst>
            <pc:docMk/>
            <pc:sldMk cId="0" sldId="284"/>
            <ac:spMk id="31747" creationId="{CBECCCBE-20A0-4968-93FC-177DE49D6DA1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9:05.501" v="611"/>
        <pc:sldMkLst>
          <pc:docMk/>
          <pc:sldMk cId="0" sldId="285"/>
        </pc:sldMkLst>
        <pc:spChg chg="mod">
          <ac:chgData name="Harinen Henri" userId="fd3b207c-c6a3-466a-abfa-4fc86693bee5" providerId="ADAL" clId="{3F9543B2-9573-4159-88FF-C7B6131FBC14}" dt="2020-06-15T11:59:44.540" v="513" actId="20577"/>
          <ac:spMkLst>
            <pc:docMk/>
            <pc:sldMk cId="0" sldId="285"/>
            <ac:spMk id="85" creationId="{60511CB2-9DD3-405B-BB7F-A718CFA7062E}"/>
          </ac:spMkLst>
        </pc:spChg>
        <pc:spChg chg="mod">
          <ac:chgData name="Harinen Henri" userId="fd3b207c-c6a3-466a-abfa-4fc86693bee5" providerId="ADAL" clId="{3F9543B2-9573-4159-88FF-C7B6131FBC14}" dt="2020-06-15T12:00:13.993" v="554" actId="20577"/>
          <ac:spMkLst>
            <pc:docMk/>
            <pc:sldMk cId="0" sldId="285"/>
            <ac:spMk id="86" creationId="{ED42421F-9CE9-4CAA-A962-7F2BDFFAED50}"/>
          </ac:spMkLst>
        </pc:spChg>
        <pc:spChg chg="mod">
          <ac:chgData name="Harinen Henri" userId="fd3b207c-c6a3-466a-abfa-4fc86693bee5" providerId="ADAL" clId="{3F9543B2-9573-4159-88FF-C7B6131FBC14}" dt="2020-06-15T11:58:42.848" v="470" actId="113"/>
          <ac:spMkLst>
            <pc:docMk/>
            <pc:sldMk cId="0" sldId="285"/>
            <ac:spMk id="33795" creationId="{98C581AA-F9E7-4636-BC23-D60EA1CA2784}"/>
          </ac:spMkLst>
        </pc:spChg>
      </pc:sldChg>
    </pc:docChg>
  </pc:docChgLst>
  <pc:docChgLst>
    <pc:chgData name="Halmari Eeva-Kaisa" userId="8ab80814-2d4e-4a86-af27-149daaf2ae61" providerId="ADAL" clId="{48F5A041-E719-45EE-8316-619954E62049}"/>
    <pc:docChg chg="undo custSel modSld">
      <pc:chgData name="Halmari Eeva-Kaisa" userId="8ab80814-2d4e-4a86-af27-149daaf2ae61" providerId="ADAL" clId="{48F5A041-E719-45EE-8316-619954E62049}" dt="2021-11-05T12:22:49.608" v="40" actId="20577"/>
      <pc:docMkLst>
        <pc:docMk/>
      </pc:docMkLst>
      <pc:sldChg chg="modSp mod">
        <pc:chgData name="Halmari Eeva-Kaisa" userId="8ab80814-2d4e-4a86-af27-149daaf2ae61" providerId="ADAL" clId="{48F5A041-E719-45EE-8316-619954E62049}" dt="2021-11-05T12:20:00.005" v="5" actId="20577"/>
        <pc:sldMkLst>
          <pc:docMk/>
          <pc:sldMk cId="0" sldId="272"/>
        </pc:sldMkLst>
        <pc:spChg chg="mod">
          <ac:chgData name="Halmari Eeva-Kaisa" userId="8ab80814-2d4e-4a86-af27-149daaf2ae61" providerId="ADAL" clId="{48F5A041-E719-45EE-8316-619954E62049}" dt="2021-11-05T12:20:00.005" v="5" actId="20577"/>
          <ac:spMkLst>
            <pc:docMk/>
            <pc:sldMk cId="0" sldId="272"/>
            <ac:spMk id="85" creationId="{8E8E5DC8-C155-4A98-858C-C0397437B2E1}"/>
          </ac:spMkLst>
        </pc:spChg>
        <pc:spChg chg="mod">
          <ac:chgData name="Halmari Eeva-Kaisa" userId="8ab80814-2d4e-4a86-af27-149daaf2ae61" providerId="ADAL" clId="{48F5A041-E719-45EE-8316-619954E62049}" dt="2021-11-05T06:43:13.941" v="1" actId="20577"/>
          <ac:spMkLst>
            <pc:docMk/>
            <pc:sldMk cId="0" sldId="272"/>
            <ac:spMk id="86" creationId="{91CDC3C8-AB07-4B5E-8518-C3161A20BC91}"/>
          </ac:spMkLst>
        </pc:spChg>
      </pc:sldChg>
      <pc:sldChg chg="modSp">
        <pc:chgData name="Halmari Eeva-Kaisa" userId="8ab80814-2d4e-4a86-af27-149daaf2ae61" providerId="ADAL" clId="{48F5A041-E719-45EE-8316-619954E62049}" dt="2021-11-05T12:21:36.732" v="23" actId="20577"/>
        <pc:sldMkLst>
          <pc:docMk/>
          <pc:sldMk cId="0" sldId="274"/>
        </pc:sldMkLst>
        <pc:spChg chg="mod">
          <ac:chgData name="Halmari Eeva-Kaisa" userId="8ab80814-2d4e-4a86-af27-149daaf2ae61" providerId="ADAL" clId="{48F5A041-E719-45EE-8316-619954E62049}" dt="2021-11-05T12:21:36.732" v="23" actId="20577"/>
          <ac:spMkLst>
            <pc:docMk/>
            <pc:sldMk cId="0" sldId="274"/>
            <ac:spMk id="86" creationId="{E0AAE097-550B-432C-B05B-F14BEAC83166}"/>
          </ac:spMkLst>
        </pc:spChg>
      </pc:sldChg>
      <pc:sldChg chg="addSp delSp modSp mod addAnim delAnim">
        <pc:chgData name="Halmari Eeva-Kaisa" userId="8ab80814-2d4e-4a86-af27-149daaf2ae61" providerId="ADAL" clId="{48F5A041-E719-45EE-8316-619954E62049}" dt="2021-11-05T12:22:20.040" v="37" actId="1076"/>
        <pc:sldMkLst>
          <pc:docMk/>
          <pc:sldMk cId="0" sldId="283"/>
        </pc:sldMkLst>
        <pc:spChg chg="mod">
          <ac:chgData name="Halmari Eeva-Kaisa" userId="8ab80814-2d4e-4a86-af27-149daaf2ae61" providerId="ADAL" clId="{48F5A041-E719-45EE-8316-619954E62049}" dt="2021-11-05T12:22:20.040" v="37" actId="1076"/>
          <ac:spMkLst>
            <pc:docMk/>
            <pc:sldMk cId="0" sldId="283"/>
            <ac:spMk id="10" creationId="{D669DBA9-BB5E-43E4-899E-E83E857FB6BB}"/>
          </ac:spMkLst>
        </pc:spChg>
        <pc:spChg chg="add del mod">
          <ac:chgData name="Halmari Eeva-Kaisa" userId="8ab80814-2d4e-4a86-af27-149daaf2ae61" providerId="ADAL" clId="{48F5A041-E719-45EE-8316-619954E62049}" dt="2021-11-05T12:21:20.211" v="17" actId="20577"/>
          <ac:spMkLst>
            <pc:docMk/>
            <pc:sldMk cId="0" sldId="283"/>
            <ac:spMk id="11" creationId="{1179F914-87C7-4DBD-B6F8-6CB630353215}"/>
          </ac:spMkLst>
        </pc:spChg>
        <pc:spChg chg="mod">
          <ac:chgData name="Halmari Eeva-Kaisa" userId="8ab80814-2d4e-4a86-af27-149daaf2ae61" providerId="ADAL" clId="{48F5A041-E719-45EE-8316-619954E62049}" dt="2021-11-05T12:20:34.616" v="13" actId="20577"/>
          <ac:spMkLst>
            <pc:docMk/>
            <pc:sldMk cId="0" sldId="283"/>
            <ac:spMk id="85" creationId="{2ADD93F4-6FC3-4056-8A82-F83BE58E19C4}"/>
          </ac:spMkLst>
        </pc:spChg>
      </pc:sldChg>
      <pc:sldChg chg="modSp">
        <pc:chgData name="Halmari Eeva-Kaisa" userId="8ab80814-2d4e-4a86-af27-149daaf2ae61" providerId="ADAL" clId="{48F5A041-E719-45EE-8316-619954E62049}" dt="2021-11-05T06:50:58.415" v="2" actId="20577"/>
        <pc:sldMkLst>
          <pc:docMk/>
          <pc:sldMk cId="0" sldId="284"/>
        </pc:sldMkLst>
        <pc:spChg chg="mod">
          <ac:chgData name="Halmari Eeva-Kaisa" userId="8ab80814-2d4e-4a86-af27-149daaf2ae61" providerId="ADAL" clId="{48F5A041-E719-45EE-8316-619954E62049}" dt="2021-11-05T06:50:58.415" v="2" actId="20577"/>
          <ac:spMkLst>
            <pc:docMk/>
            <pc:sldMk cId="0" sldId="284"/>
            <ac:spMk id="86" creationId="{F61E675B-22D5-4E5C-A49C-9E3CE9DC0803}"/>
          </ac:spMkLst>
        </pc:spChg>
      </pc:sldChg>
      <pc:sldChg chg="modSp">
        <pc:chgData name="Halmari Eeva-Kaisa" userId="8ab80814-2d4e-4a86-af27-149daaf2ae61" providerId="ADAL" clId="{48F5A041-E719-45EE-8316-619954E62049}" dt="2021-11-05T12:22:49.608" v="40" actId="20577"/>
        <pc:sldMkLst>
          <pc:docMk/>
          <pc:sldMk cId="0" sldId="285"/>
        </pc:sldMkLst>
        <pc:spChg chg="mod">
          <ac:chgData name="Halmari Eeva-Kaisa" userId="8ab80814-2d4e-4a86-af27-149daaf2ae61" providerId="ADAL" clId="{48F5A041-E719-45EE-8316-619954E62049}" dt="2021-11-05T12:22:49.608" v="40" actId="20577"/>
          <ac:spMkLst>
            <pc:docMk/>
            <pc:sldMk cId="0" sldId="285"/>
            <ac:spMk id="86" creationId="{ED42421F-9CE9-4CAA-A962-7F2BDFFAED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3330C081-47A4-493B-943A-9FF27FD2F2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10D20D8D-9DF2-41D6-8288-425505C760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81">
            <a:extLst>
              <a:ext uri="{FF2B5EF4-FFF2-40B4-BE49-F238E27FC236}">
                <a16:creationId xmlns:a16="http://schemas.microsoft.com/office/drawing/2014/main" id="{DD6A3D50-E6AF-46ED-9737-28F3CCA2980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6147" name="Shape 82">
            <a:extLst>
              <a:ext uri="{FF2B5EF4-FFF2-40B4-BE49-F238E27FC236}">
                <a16:creationId xmlns:a16="http://schemas.microsoft.com/office/drawing/2014/main" id="{CBAEA7DB-A630-4B22-A4C8-46120F2FF65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81">
            <a:extLst>
              <a:ext uri="{FF2B5EF4-FFF2-40B4-BE49-F238E27FC236}">
                <a16:creationId xmlns:a16="http://schemas.microsoft.com/office/drawing/2014/main" id="{06B5AF86-892C-477B-A1C1-294E9508D18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4579" name="Shape 82">
            <a:extLst>
              <a:ext uri="{FF2B5EF4-FFF2-40B4-BE49-F238E27FC236}">
                <a16:creationId xmlns:a16="http://schemas.microsoft.com/office/drawing/2014/main" id="{858F0902-A75F-40C2-BAB2-7C7BF2074CD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81">
            <a:extLst>
              <a:ext uri="{FF2B5EF4-FFF2-40B4-BE49-F238E27FC236}">
                <a16:creationId xmlns:a16="http://schemas.microsoft.com/office/drawing/2014/main" id="{1BCD8E3F-432B-4914-AA27-C19AC0BF7AB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6627" name="Shape 82">
            <a:extLst>
              <a:ext uri="{FF2B5EF4-FFF2-40B4-BE49-F238E27FC236}">
                <a16:creationId xmlns:a16="http://schemas.microsoft.com/office/drawing/2014/main" id="{8D452DA2-86F6-4F98-AE70-E1E12C0694E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81">
            <a:extLst>
              <a:ext uri="{FF2B5EF4-FFF2-40B4-BE49-F238E27FC236}">
                <a16:creationId xmlns:a16="http://schemas.microsoft.com/office/drawing/2014/main" id="{A2B2D570-597A-4B0A-8A4F-9A79FCB80AC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8675" name="Shape 82">
            <a:extLst>
              <a:ext uri="{FF2B5EF4-FFF2-40B4-BE49-F238E27FC236}">
                <a16:creationId xmlns:a16="http://schemas.microsoft.com/office/drawing/2014/main" id="{F679E5A2-298C-442B-9957-2B3C710162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81">
            <a:extLst>
              <a:ext uri="{FF2B5EF4-FFF2-40B4-BE49-F238E27FC236}">
                <a16:creationId xmlns:a16="http://schemas.microsoft.com/office/drawing/2014/main" id="{A6FF5C7A-2551-41B4-8BE7-407434533C4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0723" name="Shape 82">
            <a:extLst>
              <a:ext uri="{FF2B5EF4-FFF2-40B4-BE49-F238E27FC236}">
                <a16:creationId xmlns:a16="http://schemas.microsoft.com/office/drawing/2014/main" id="{C7D70247-C677-445A-8F4F-244435F04F3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81">
            <a:extLst>
              <a:ext uri="{FF2B5EF4-FFF2-40B4-BE49-F238E27FC236}">
                <a16:creationId xmlns:a16="http://schemas.microsoft.com/office/drawing/2014/main" id="{2F5287F2-D461-4B47-97C4-5950010D5E8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2771" name="Shape 82">
            <a:extLst>
              <a:ext uri="{FF2B5EF4-FFF2-40B4-BE49-F238E27FC236}">
                <a16:creationId xmlns:a16="http://schemas.microsoft.com/office/drawing/2014/main" id="{79F96947-7C12-43B8-8CD2-8A0CD1A4106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81">
            <a:extLst>
              <a:ext uri="{FF2B5EF4-FFF2-40B4-BE49-F238E27FC236}">
                <a16:creationId xmlns:a16="http://schemas.microsoft.com/office/drawing/2014/main" id="{85AE122A-0710-4439-AEE4-908C08D474B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4819" name="Shape 82">
            <a:extLst>
              <a:ext uri="{FF2B5EF4-FFF2-40B4-BE49-F238E27FC236}">
                <a16:creationId xmlns:a16="http://schemas.microsoft.com/office/drawing/2014/main" id="{727B0F6D-D48B-4AB6-A81A-3CF9A63A799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81">
            <a:extLst>
              <a:ext uri="{FF2B5EF4-FFF2-40B4-BE49-F238E27FC236}">
                <a16:creationId xmlns:a16="http://schemas.microsoft.com/office/drawing/2014/main" id="{295FA5DC-42B8-4712-A591-90E271EE7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8195" name="Shape 82">
            <a:extLst>
              <a:ext uri="{FF2B5EF4-FFF2-40B4-BE49-F238E27FC236}">
                <a16:creationId xmlns:a16="http://schemas.microsoft.com/office/drawing/2014/main" id="{023EA7D0-F3DD-4820-B415-1129B57E183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81">
            <a:extLst>
              <a:ext uri="{FF2B5EF4-FFF2-40B4-BE49-F238E27FC236}">
                <a16:creationId xmlns:a16="http://schemas.microsoft.com/office/drawing/2014/main" id="{775B772C-A76A-45E2-9832-5B2CAE1C062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82">
            <a:extLst>
              <a:ext uri="{FF2B5EF4-FFF2-40B4-BE49-F238E27FC236}">
                <a16:creationId xmlns:a16="http://schemas.microsoft.com/office/drawing/2014/main" id="{8587C103-76EE-4BF1-83C3-BF54D962DAE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81">
            <a:extLst>
              <a:ext uri="{FF2B5EF4-FFF2-40B4-BE49-F238E27FC236}">
                <a16:creationId xmlns:a16="http://schemas.microsoft.com/office/drawing/2014/main" id="{93954082-267A-47C4-B87E-AFDF674A37B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2291" name="Shape 82">
            <a:extLst>
              <a:ext uri="{FF2B5EF4-FFF2-40B4-BE49-F238E27FC236}">
                <a16:creationId xmlns:a16="http://schemas.microsoft.com/office/drawing/2014/main" id="{2A34F664-B7D6-4CE1-BCD9-5410EBEA3BB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81">
            <a:extLst>
              <a:ext uri="{FF2B5EF4-FFF2-40B4-BE49-F238E27FC236}">
                <a16:creationId xmlns:a16="http://schemas.microsoft.com/office/drawing/2014/main" id="{48B34765-28B8-4858-AA55-326EAE5C8A0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4339" name="Shape 82">
            <a:extLst>
              <a:ext uri="{FF2B5EF4-FFF2-40B4-BE49-F238E27FC236}">
                <a16:creationId xmlns:a16="http://schemas.microsoft.com/office/drawing/2014/main" id="{639B63F2-91CE-4774-ADEF-AA91244D903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81">
            <a:extLst>
              <a:ext uri="{FF2B5EF4-FFF2-40B4-BE49-F238E27FC236}">
                <a16:creationId xmlns:a16="http://schemas.microsoft.com/office/drawing/2014/main" id="{181EEA5F-343A-44EA-B063-D21A1650FAD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6387" name="Shape 82">
            <a:extLst>
              <a:ext uri="{FF2B5EF4-FFF2-40B4-BE49-F238E27FC236}">
                <a16:creationId xmlns:a16="http://schemas.microsoft.com/office/drawing/2014/main" id="{5D33C0EB-09BB-49A7-8716-473EE1375F1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81">
            <a:extLst>
              <a:ext uri="{FF2B5EF4-FFF2-40B4-BE49-F238E27FC236}">
                <a16:creationId xmlns:a16="http://schemas.microsoft.com/office/drawing/2014/main" id="{98338EFC-4042-4A9F-A0E8-E98FD3B8685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8435" name="Shape 82">
            <a:extLst>
              <a:ext uri="{FF2B5EF4-FFF2-40B4-BE49-F238E27FC236}">
                <a16:creationId xmlns:a16="http://schemas.microsoft.com/office/drawing/2014/main" id="{4F3E63D9-FA08-478B-B4E8-229D80D92E0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81">
            <a:extLst>
              <a:ext uri="{FF2B5EF4-FFF2-40B4-BE49-F238E27FC236}">
                <a16:creationId xmlns:a16="http://schemas.microsoft.com/office/drawing/2014/main" id="{8C1644C8-CEC1-413A-B6A6-C37967CA31B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0483" name="Shape 82">
            <a:extLst>
              <a:ext uri="{FF2B5EF4-FFF2-40B4-BE49-F238E27FC236}">
                <a16:creationId xmlns:a16="http://schemas.microsoft.com/office/drawing/2014/main" id="{269BD227-97B9-4F7D-BEAF-6DA68F10A88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81">
            <a:extLst>
              <a:ext uri="{FF2B5EF4-FFF2-40B4-BE49-F238E27FC236}">
                <a16:creationId xmlns:a16="http://schemas.microsoft.com/office/drawing/2014/main" id="{2E3B94C8-1F25-4129-A6D5-C1628A07F2A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2531" name="Shape 82">
            <a:extLst>
              <a:ext uri="{FF2B5EF4-FFF2-40B4-BE49-F238E27FC236}">
                <a16:creationId xmlns:a16="http://schemas.microsoft.com/office/drawing/2014/main" id="{9B8955CB-1040-4B41-9924-6EA5EB2FDCD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299706C0-B529-4015-B0F8-98109E74745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F86DDF4B-F787-43ED-A92C-220619BD90E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F8D2FD2B-45DF-427B-A46C-2D776E04698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EB866-90DA-44AD-9A49-9ADE536A01B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2964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98F58E5B-FA98-422D-84D4-76903B85215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DBD98DFD-6D2C-46DA-8A94-0EAF73F06B5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E9422A6E-E092-4457-A180-D405CAD17CB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EFD89-1D8E-4AD2-93F4-41CDB8EE8DD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85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6813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3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6643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 sz="700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80328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8189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31764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15286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9307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81880722-73A8-4690-B211-45ECE369402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F0DEF695-A9C3-4A0A-A9CA-7D0B57767A1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2F52A94C-FDEF-4A9C-8785-20E15C5A9E4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2FF7C-4D22-41A2-9CD6-9030A4EBF2D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1201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726E7EAE-6A5E-4DF9-9840-129667AFC86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07F68527-9388-4533-A977-D334825A4C8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6BF13FDC-0C8F-4F83-BB4F-BEB7BBA3BB2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1B5F0-3AEF-4BDD-B364-A1D88405AEC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630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350FB475-B4EC-4463-BF55-A719217316D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id="{B20BE100-B219-40C2-8222-A719C7C7A17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9" name="Shape 10">
            <a:extLst>
              <a:ext uri="{FF2B5EF4-FFF2-40B4-BE49-F238E27FC236}">
                <a16:creationId xmlns:a16="http://schemas.microsoft.com/office/drawing/2014/main" id="{9A3A527E-A08B-4A65-B149-A52C28AD6E2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E945E-89E7-4777-B3B4-F5DA7928B5F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3999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B78041B0-7F76-48A1-9893-BA23198B43B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Shape 9">
            <a:extLst>
              <a:ext uri="{FF2B5EF4-FFF2-40B4-BE49-F238E27FC236}">
                <a16:creationId xmlns:a16="http://schemas.microsoft.com/office/drawing/2014/main" id="{1DD45487-8AF2-4A10-BBDA-FF44639638E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5" name="Shape 10">
            <a:extLst>
              <a:ext uri="{FF2B5EF4-FFF2-40B4-BE49-F238E27FC236}">
                <a16:creationId xmlns:a16="http://schemas.microsoft.com/office/drawing/2014/main" id="{431313A4-BBF7-4A6C-8632-AA4733FF1B7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555F8-4635-4B4E-AFE9-660B8E1D7A7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0962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>
            <a:extLst>
              <a:ext uri="{FF2B5EF4-FFF2-40B4-BE49-F238E27FC236}">
                <a16:creationId xmlns:a16="http://schemas.microsoft.com/office/drawing/2014/main" id="{30616DF2-7DA7-4AC2-8342-A0DE73AD4F3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id="{654FF27E-F566-43DD-B9AE-EE340C4F780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4" name="Shape 10">
            <a:extLst>
              <a:ext uri="{FF2B5EF4-FFF2-40B4-BE49-F238E27FC236}">
                <a16:creationId xmlns:a16="http://schemas.microsoft.com/office/drawing/2014/main" id="{7400D63D-E38E-425C-AD14-30075DA3D8E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A6A39-92CE-4C06-BA5B-FB5B852E7A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2883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D4EA86C0-FF3F-4FBB-99E7-3F87501C6CC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59CFB5B0-566E-4046-A54B-78116BC4611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9B23B0DA-FF24-4614-AE05-6F7768D2ADA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59F7D-A83C-4A21-BC13-1789F34E106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311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8084DD2B-E08B-4CCD-B6F9-8C7C2B8DB9B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04C23270-18AA-4745-B1B3-F527A31953A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6117B4FC-B982-4B00-AE3B-1B9155736E3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46EFA-D323-43CA-BA24-72C0857D09E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4011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2E2EC701-1243-40C1-9152-2D5663E0FF0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498E594C-CE37-4C53-A191-45EC971E4D8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7BCADAD2-47B8-42A4-93AA-0332A93C643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ED29-D523-4482-B9F9-2C33FD03F8F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853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>
            <a:extLst>
              <a:ext uri="{FF2B5EF4-FFF2-40B4-BE49-F238E27FC236}">
                <a16:creationId xmlns:a16="http://schemas.microsoft.com/office/drawing/2014/main" id="{ABB3CC70-EA67-428E-8A61-3B25B5CEB2C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7">
            <a:extLst>
              <a:ext uri="{FF2B5EF4-FFF2-40B4-BE49-F238E27FC236}">
                <a16:creationId xmlns:a16="http://schemas.microsoft.com/office/drawing/2014/main" id="{CE84F7C8-55E2-47D7-98D6-83C17A43A85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8">
            <a:extLst>
              <a:ext uri="{FF2B5EF4-FFF2-40B4-BE49-F238E27FC236}">
                <a16:creationId xmlns:a16="http://schemas.microsoft.com/office/drawing/2014/main" id="{EE47AB97-CB81-4285-A958-4D13AB36DE4F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fi-FI" altLang="fi-FI"/>
          </a:p>
        </p:txBody>
      </p:sp>
      <p:sp>
        <p:nvSpPr>
          <p:cNvPr id="1029" name="Shape 9">
            <a:extLst>
              <a:ext uri="{FF2B5EF4-FFF2-40B4-BE49-F238E27FC236}">
                <a16:creationId xmlns:a16="http://schemas.microsoft.com/office/drawing/2014/main" id="{2C250FD3-34C1-4C7C-8340-22298166CD8F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1030" name="Shape 10">
            <a:extLst>
              <a:ext uri="{FF2B5EF4-FFF2-40B4-BE49-F238E27FC236}">
                <a16:creationId xmlns:a16="http://schemas.microsoft.com/office/drawing/2014/main" id="{36170D4C-7E89-432D-BBA9-02E5FD04EE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7FF4C4F6-8D42-4606-AAE6-706BFFCF32B5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3193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Indefiniittipronominit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 err="1"/>
              <a:t>grammatik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>
            <a:extLst>
              <a:ext uri="{FF2B5EF4-FFF2-40B4-BE49-F238E27FC236}">
                <a16:creationId xmlns:a16="http://schemas.microsoft.com/office/drawing/2014/main" id="{1A34B16A-6941-42F8-A091-FA3B2B2D00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9791914E-2920-4506-AD46-4665A645006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joku 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jotakin</a:t>
            </a: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ei kukaan</a:t>
            </a: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ei mitään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kaikki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(ihmiset)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kaikki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(asiat)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F06D5663-5A61-4BF1-B0E6-CB9039B110D4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alla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allting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0563E55-6ABC-4695-8226-A498BEAB0E9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866495E-A23E-4C28-A21D-0AF9FE747C49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10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>
            <a:extLst>
              <a:ext uri="{FF2B5EF4-FFF2-40B4-BE49-F238E27FC236}">
                <a16:creationId xmlns:a16="http://schemas.microsoft.com/office/drawing/2014/main" id="{AA4F6286-C543-40F6-A8A9-E5927940F6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CA07D123-4F63-47B4-8DDE-E0142C9412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748213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molemmat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monet</a:t>
            </a: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harvat</a:t>
            </a: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paljon</a:t>
            </a: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vähän 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joka 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koko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E0AAE097-550B-432C-B05B-F14BEAC8316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527550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båda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många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flera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få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mycket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varje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hela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12B3418-5ABC-4BD2-AC9D-E69799863B7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3F79EDA-BD49-48E1-BDED-3606040E0CC4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11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>
            <a:extLst>
              <a:ext uri="{FF2B5EF4-FFF2-40B4-BE49-F238E27FC236}">
                <a16:creationId xmlns:a16="http://schemas.microsoft.com/office/drawing/2014/main" id="{F7FA3FDB-14E9-4155-B3F6-440F4196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CEB4FE10-B1D1-44F0-90FF-58E924CABB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70340"/>
            <a:ext cx="6527450" cy="6000423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 suomennoksen perusteella.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__________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varit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Joku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ollut täällä.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___________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visste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kukaan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tiennyt siitä.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___________________?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Haluatko syödä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jotakin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sade _____________________.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sanonut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mitään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____________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redan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Kaikki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ovat jo täällä.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138B4A15-2556-432C-96E5-77A8EB3DD77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21400" y="1539875"/>
            <a:ext cx="5232400" cy="5524499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endParaRPr lang="fi-FI" altLang="fi-FI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6C7EE9A-B576-445F-9737-D0769C532D2A}"/>
              </a:ext>
            </a:extLst>
          </p:cNvPr>
          <p:cNvSpPr txBox="1"/>
          <p:nvPr/>
        </p:nvSpPr>
        <p:spPr>
          <a:xfrm>
            <a:off x="1228175" y="2416646"/>
            <a:ext cx="127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Någon</a:t>
            </a:r>
            <a:endParaRPr lang="fi-FI" sz="2400" b="1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80C8981-7B72-489D-831D-F60B92385C4E}"/>
              </a:ext>
            </a:extLst>
          </p:cNvPr>
          <p:cNvSpPr txBox="1"/>
          <p:nvPr/>
        </p:nvSpPr>
        <p:spPr>
          <a:xfrm>
            <a:off x="1323623" y="3280949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Ingen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48E4EBB-4C55-44E2-8A4C-AA2679708583}"/>
              </a:ext>
            </a:extLst>
          </p:cNvPr>
          <p:cNvSpPr txBox="1"/>
          <p:nvPr/>
        </p:nvSpPr>
        <p:spPr>
          <a:xfrm>
            <a:off x="2651526" y="4139718"/>
            <a:ext cx="2660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något</a:t>
            </a:r>
            <a:r>
              <a:rPr lang="fi-FI" sz="2400" dirty="0"/>
              <a:t>/</a:t>
            </a:r>
            <a:r>
              <a:rPr lang="fi-FI" sz="2400" b="1" dirty="0" err="1"/>
              <a:t>någonting</a:t>
            </a:r>
            <a:endParaRPr lang="fi-FI" sz="2400" b="1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110BDE0-203F-4A80-8359-8DBEE4F63B8C}"/>
              </a:ext>
            </a:extLst>
          </p:cNvPr>
          <p:cNvSpPr txBox="1"/>
          <p:nvPr/>
        </p:nvSpPr>
        <p:spPr>
          <a:xfrm>
            <a:off x="2651526" y="4968996"/>
            <a:ext cx="289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inget</a:t>
            </a:r>
            <a:r>
              <a:rPr lang="fi-FI" sz="2400" dirty="0"/>
              <a:t>/</a:t>
            </a:r>
            <a:r>
              <a:rPr lang="fi-FI" sz="2400" b="1" dirty="0" err="1"/>
              <a:t>ingenting</a:t>
            </a:r>
            <a:endParaRPr lang="fi-FI" sz="2400" b="1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14B5F50-00CC-465E-80BB-208103F1687B}"/>
              </a:ext>
            </a:extLst>
          </p:cNvPr>
          <p:cNvSpPr txBox="1"/>
          <p:nvPr/>
        </p:nvSpPr>
        <p:spPr>
          <a:xfrm>
            <a:off x="1201127" y="5868324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Alla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E117918-98A8-4014-9A13-0EDF4E51B259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D42D8B5-02BF-4E49-A7DA-747EA1B0A490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12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>
            <a:extLst>
              <a:ext uri="{FF2B5EF4-FFF2-40B4-BE49-F238E27FC236}">
                <a16:creationId xmlns:a16="http://schemas.microsoft.com/office/drawing/2014/main" id="{AE12AF3E-E796-4721-9DA9-BB5786C8D2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2ADD93F4-6FC3-4056-8A82-F83BE58E19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39875"/>
            <a:ext cx="6540062" cy="5830888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 suomennoksen perusteella.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berättat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__________________.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on kertonut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kaiken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 Vi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___________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Näemme toisiamme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joka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päivä.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____________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Minulla ei ole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paljon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aikaa.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____________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prov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Onko sinulla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monta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koetta?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hjälpa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__________?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Voitko auttaa minua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vähän?</a:t>
            </a: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45517258-4C98-40D0-9EE5-A7BCE12E809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551614" y="1539875"/>
            <a:ext cx="4802185" cy="5524500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7A872E5-AC86-4DCE-ADC3-9DABE0B230BF}"/>
              </a:ext>
            </a:extLst>
          </p:cNvPr>
          <p:cNvSpPr txBox="1"/>
          <p:nvPr/>
        </p:nvSpPr>
        <p:spPr>
          <a:xfrm>
            <a:off x="3513636" y="2476071"/>
            <a:ext cx="212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 </a:t>
            </a:r>
            <a:r>
              <a:rPr lang="fi-FI" sz="2400" b="1" dirty="0" err="1"/>
              <a:t>allt</a:t>
            </a:r>
            <a:r>
              <a:rPr lang="fi-FI" sz="2400" dirty="0"/>
              <a:t>/</a:t>
            </a:r>
            <a:r>
              <a:rPr lang="fi-FI" sz="2400" b="1" dirty="0" err="1"/>
              <a:t>allting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F618045-1142-4A52-93BA-55CCBB1685BE}"/>
              </a:ext>
            </a:extLst>
          </p:cNvPr>
          <p:cNvSpPr txBox="1"/>
          <p:nvPr/>
        </p:nvSpPr>
        <p:spPr>
          <a:xfrm>
            <a:off x="2279118" y="3310431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varje</a:t>
            </a:r>
            <a:r>
              <a:rPr lang="fi-FI" sz="2400" dirty="0"/>
              <a:t>	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0FDD697-17B3-42F8-9FD1-7092BCEBDB08}"/>
              </a:ext>
            </a:extLst>
          </p:cNvPr>
          <p:cNvSpPr txBox="1"/>
          <p:nvPr/>
        </p:nvSpPr>
        <p:spPr>
          <a:xfrm>
            <a:off x="3004319" y="4163187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mycket</a:t>
            </a:r>
            <a:endParaRPr lang="fi-FI" sz="2400" b="1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669DBA9-BB5E-43E4-899E-E83E857FB6BB}"/>
              </a:ext>
            </a:extLst>
          </p:cNvPr>
          <p:cNvSpPr txBox="1"/>
          <p:nvPr/>
        </p:nvSpPr>
        <p:spPr>
          <a:xfrm>
            <a:off x="2086066" y="5076478"/>
            <a:ext cx="242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många</a:t>
            </a:r>
            <a:r>
              <a:rPr lang="fi-FI" sz="2400" b="1" dirty="0"/>
              <a:t>/</a:t>
            </a:r>
            <a:r>
              <a:rPr lang="fi-FI" sz="2400" b="1" dirty="0" err="1"/>
              <a:t>flera</a:t>
            </a:r>
            <a:endParaRPr lang="fi-FI" sz="2400" b="1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179F914-87C7-4DBD-B6F8-6CB630353215}"/>
              </a:ext>
            </a:extLst>
          </p:cNvPr>
          <p:cNvSpPr txBox="1"/>
          <p:nvPr/>
        </p:nvSpPr>
        <p:spPr>
          <a:xfrm>
            <a:off x="3513636" y="5870129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lite</a:t>
            </a:r>
            <a:endParaRPr lang="fi-FI" sz="2400" b="1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9BA8B9A-B5EA-4E27-AD47-BCEF88A8746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077CA90-36C9-41F9-BCDF-DEA913BE9CCA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13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>
            <a:extLst>
              <a:ext uri="{FF2B5EF4-FFF2-40B4-BE49-F238E27FC236}">
                <a16:creationId xmlns:a16="http://schemas.microsoft.com/office/drawing/2014/main" id="{A3DF159D-4284-4C19-84A2-571E0D0F50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E8376FFB-70B0-4330-BFB9-4258A2816D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748213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Joku on soittanut.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Sanoitko jotakin?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Ei kukaan voi tietää sitä.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En tehnyt mitään.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Haluan tehdä jotakin muuta.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Joku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muu saa tehdä sen.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Ovatko kaikki jo tulleet?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8. Kaikki on jo valmista.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F405EBE5-803A-4369-98CD-18635B9CD5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613275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ringt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Sade du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gjorde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annat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annan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redan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kommit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8.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redan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klart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D7B74EB-A195-461C-97B9-F7E25DCB002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3E60FA-5991-4C46-A376-2969386D72D7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14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>
            <a:extLst>
              <a:ext uri="{FF2B5EF4-FFF2-40B4-BE49-F238E27FC236}">
                <a16:creationId xmlns:a16="http://schemas.microsoft.com/office/drawing/2014/main" id="{CBECCCBE-20A0-4968-93FC-177DE49D6D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E7A077BC-DE20-48A8-9641-CD34C9A8DE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748213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 suomeksi/ruotsiksi.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gjort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Minä en sano mitään.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Minä en ole sanonut mitään.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Minä en aio sanoa mitään.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8. Tiedät, että minä en sano mitään.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F61E675B-22D5-4E5C-A49C-9E3CE9DC08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613275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Minä en tee mitään.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Minä 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ole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tehnyt mitään.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Minä en aio tehdä mitään.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Tiedät, että en tee mitään.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säger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sagt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säger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74221B8-2F21-4EFC-BB88-2D8A2CCFD7C2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DAC0573-DC4D-436D-98A9-0C2A6AD72574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15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>
            <a:extLst>
              <a:ext uri="{FF2B5EF4-FFF2-40B4-BE49-F238E27FC236}">
                <a16:creationId xmlns:a16="http://schemas.microsoft.com/office/drawing/2014/main" id="{98C581AA-F9E7-4636-BC23-D60EA1CA27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9620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60511CB2-9DD3-405B-BB7F-A718CFA706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769938"/>
            <a:ext cx="4330700" cy="6088062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joka päivä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joka vuosi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koko viikko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koko vuosi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monta kertaa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harvoja ihmisiä/harvat ihmiset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paljon rahaa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8. vähän aikaa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9. useimmat ihmiset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10. molemmat ryhmät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ED42421F-9CE9-4CAA-A962-7F2BDFFAED5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168900" y="819806"/>
            <a:ext cx="5235575" cy="6038193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varje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varje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år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hela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veckan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hela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året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många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gånger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människor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mycket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pengar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tid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flesta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människor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båda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grupperna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98C9C4D-14E7-4964-B7C6-676EE6C048F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237D65C-F718-4FF3-83A3-F187F45033CC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16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>
            <a:extLst>
              <a:ext uri="{FF2B5EF4-FFF2-40B4-BE49-F238E27FC236}">
                <a16:creationId xmlns:a16="http://schemas.microsoft.com/office/drawing/2014/main" id="{22B747F0-B43D-461B-9156-FC7096B01D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9A04FF08-F416-463E-AC8D-394E9F0790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449888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 viittaavat henkilöön tai asiaan, joka ei ole tuttu.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 viitataan ihmiseen, käytetään muotoja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hjälpa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Voiko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joku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auttaa minua?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visste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kukaan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tiennyt siitä.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redan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Kaikki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ovat jo täällä.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Vrt. englantiin: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somebody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nobody</a:t>
            </a: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alla			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everybody</a:t>
            </a: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9320194-5497-441A-B525-EE595AEEB08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9E5D984-6A95-4FDA-BB89-197E18D37063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1472FF7C-4D22-41A2-9CD6-9030A4EBF2DC}" type="slidenum">
              <a:rPr lang="fi-FI" altLang="fi-FI" smtClean="0"/>
              <a:pPr/>
              <a:t>2</a:t>
            </a:fld>
            <a:endParaRPr lang="fi-FI" alt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>
            <a:extLst>
              <a:ext uri="{FF2B5EF4-FFF2-40B4-BE49-F238E27FC236}">
                <a16:creationId xmlns:a16="http://schemas.microsoft.com/office/drawing/2014/main" id="{4B905F32-14ED-496E-A67D-8CA204BCF5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92A18F57-5E90-487E-AE84-8636DC945C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370513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 viitataan asiaan, käytetään muotoja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allting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Tiedätkö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jotakin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siitä?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tiedä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mitään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siitä.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redan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klart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Kaikki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jo valmista.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Vrt. englantiin: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something</a:t>
            </a: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nothing</a:t>
            </a: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allting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everything</a:t>
            </a: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751849B-E436-4052-B3A4-6204170B093A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3BD02A7-51B0-4F44-8DE8-64C1DE338574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1472FF7C-4D22-41A2-9CD6-9030A4EBF2DC}" type="slidenum">
              <a:rPr lang="fi-FI" altLang="fi-FI" smtClean="0"/>
              <a:pPr/>
              <a:t>3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>
            <a:extLst>
              <a:ext uri="{FF2B5EF4-FFF2-40B4-BE49-F238E27FC236}">
                <a16:creationId xmlns:a16="http://schemas.microsoft.com/office/drawing/2014/main" id="{2E2FCF22-F844-4390-8445-4B585A6EBE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79F67920-98E0-4828-9E85-A5BE43601D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Asioista puhuttaessa huomaa seuraavat ilmaukset: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/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jotakin hyvää</a:t>
            </a:r>
            <a:endParaRPr lang="fi-FI" altLang="fi-FI" sz="20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/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mitään uutta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rolig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/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rolig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kaikkea hauskaa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Vrt. englantiin: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nytt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something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new</a:t>
            </a: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4BC1C43-A123-4D41-B28F-8EBB8A99971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A0FEEEC-C70D-4075-BB81-0DE4AA2F4039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1472FF7C-4D22-41A2-9CD6-9030A4EBF2DC}" type="slidenum">
              <a:rPr lang="fi-FI" altLang="fi-FI" smtClean="0"/>
              <a:pPr/>
              <a:t>4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>
            <a:extLst>
              <a:ext uri="{FF2B5EF4-FFF2-40B4-BE49-F238E27FC236}">
                <a16:creationId xmlns:a16="http://schemas.microsoft.com/office/drawing/2014/main" id="{2FE44C19-D8F1-4732-8218-A50248C843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29EF5CBE-0EA5-4631-A0CC-CABB2E2B93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Substantiivin edessä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några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taipuvat substantiivin suvun ja luvun mukaan.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En-suku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joku kirja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mikään kirja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Ett-suku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jokin peli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mikään peli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Monikko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böcker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joitakin kirjoja/pelejä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böcker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mitään kirjoja/pelejä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3E181E9-11D5-4ED2-BD20-613792B11684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1888F83-D107-4962-9BAF-A53EE9D25A18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1472FF7C-4D22-41A2-9CD6-9030A4EBF2DC}" type="slidenum">
              <a:rPr lang="fi-FI" altLang="fi-FI" smtClean="0"/>
              <a:pPr/>
              <a:t>5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>
            <a:extLst>
              <a:ext uri="{FF2B5EF4-FFF2-40B4-BE49-F238E27FC236}">
                <a16:creationId xmlns:a16="http://schemas.microsoft.com/office/drawing/2014/main" id="{A27B2EA9-9CEB-43E4-8EE5-AFAA58385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683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172DF09A-FED7-4F6D-B18D-1D4C23120F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01775"/>
            <a:ext cx="10837863" cy="5794375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Kielteinen pronomini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jaetaan kahteen osaan, jos päälauseessa on useampi verbi tai jos pronominia käytetään sivulauseessa.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gjort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ole tehnyt mitään.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halua tehdä mitään.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säger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sanoo, että hän ei tiedä mitään siitä.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Lauseen subjektina pronominia ei jaeta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visste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 		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kukaan tiedä siitä.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F10B15C-8C2F-49C6-AFD7-EF5529D9C8B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06D2CB6-8D13-475C-862B-F1D4D04D64AE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1472FF7C-4D22-41A2-9CD6-9030A4EBF2DC}" type="slidenum">
              <a:rPr lang="fi-FI" altLang="fi-FI" smtClean="0"/>
              <a:pPr/>
              <a:t>6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>
            <a:extLst>
              <a:ext uri="{FF2B5EF4-FFF2-40B4-BE49-F238E27FC236}">
                <a16:creationId xmlns:a16="http://schemas.microsoft.com/office/drawing/2014/main" id="{EF9E93D5-6FAF-4408-B08D-89CCEE5E76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502275" cy="4892675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Suomenna.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hjälpa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annan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gjort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ha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annat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glada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8.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känns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svårt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BA813E90-47FC-46EA-8917-9A4FDBE782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096125" y="1825625"/>
            <a:ext cx="4433888" cy="4892675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Voiko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auttaa minua?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Haluatko syödä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jotakin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Joku muu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 tehnyt sen.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Haluatko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jotakin muuta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kukaan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voi tietää sitä.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mitään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uutta.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Kaikki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olivat iloisia.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Kaikki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tuntuu niin vaikealta.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5" name="Title 2">
            <a:extLst>
              <a:ext uri="{FF2B5EF4-FFF2-40B4-BE49-F238E27FC236}">
                <a16:creationId xmlns:a16="http://schemas.microsoft.com/office/drawing/2014/main" id="{6A17A589-7EB7-48FA-9BD1-36EF36E150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6E3C643-5D19-4FDF-BB41-E86E19587D1C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E82FC9B-A718-47D2-9EFD-001C16D3F6A0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7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>
            <a:extLst>
              <a:ext uri="{FF2B5EF4-FFF2-40B4-BE49-F238E27FC236}">
                <a16:creationId xmlns:a16="http://schemas.microsoft.com/office/drawing/2014/main" id="{0E2BF3BA-AE81-4FDA-A548-9EEC2D7F53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17625"/>
            <a:ext cx="4578350" cy="5848350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Suomenna.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Tränar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varje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och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en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av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köper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annan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tröja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ha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 annat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rum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planer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själv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Vi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själva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varit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hela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9.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köpa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båda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tröjorna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7755F03F-B213-425C-AE2D-8702012E0CD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894388" y="1317625"/>
            <a:ext cx="4840287" cy="5848350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endParaRPr lang="fi-FI" altLang="fi-FI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Harjoitteletko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päivä?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Jokainen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meistä tietää sen.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Ostan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toisen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paidan.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Haluan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toisen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huoneen.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Minulla on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muita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suunnitelmia.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Aiotko tehdä 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sen </a:t>
            </a:r>
            <a:r>
              <a:rPr lang="fi-FI" altLang="fi-FI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itse?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Aiomme tehdä sen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itse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Oletko ollut täällä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koko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päivän?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Aion ostaa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molemmat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paidat.</a:t>
            </a:r>
          </a:p>
          <a:p>
            <a:pPr marL="457200" indent="-45720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3" name="Title 2">
            <a:extLst>
              <a:ext uri="{FF2B5EF4-FFF2-40B4-BE49-F238E27FC236}">
                <a16:creationId xmlns:a16="http://schemas.microsoft.com/office/drawing/2014/main" id="{5271D5CA-D199-4A5B-8462-789B13595B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525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36C425E-BCB0-4D72-9279-58DC251AB1D6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7F3D925-FF08-4F4A-BE24-AE7BC327A4EB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8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>
            <a:extLst>
              <a:ext uri="{FF2B5EF4-FFF2-40B4-BE49-F238E27FC236}">
                <a16:creationId xmlns:a16="http://schemas.microsoft.com/office/drawing/2014/main" id="{8E8E5DC8-C155-4A98-858C-C0397437B2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64150" cy="4892675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Suomenna.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många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kompisar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flesta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av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samma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skola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bara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goda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vänner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mycket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fritid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fritid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91CDC3C8-AB07-4B5E-8518-C3161A20BC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18238" y="1825625"/>
            <a:ext cx="5659437" cy="4892675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Minulla on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monta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kaveria.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Useimmat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heistä käyvät samaa koulua.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Minulla on vain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harvoja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hyviä ystäviä.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Onko sinulla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paljon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vapaa-aikaa?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Minulla on niin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vähän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vapaa-aikaa.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61" name="Title 2">
            <a:extLst>
              <a:ext uri="{FF2B5EF4-FFF2-40B4-BE49-F238E27FC236}">
                <a16:creationId xmlns:a16="http://schemas.microsoft.com/office/drawing/2014/main" id="{B47A56D6-FE75-4C44-AD04-7552431A8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BDBCAF5-9888-483C-AF00-90475BD59B8C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4CBF6FD-10A0-4875-952C-B9BFCE4533C6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9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BF543C-5868-48F2-AA1C-2A4E13ACFF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F4C30E-9655-46A1-ADB8-8B8074B31D2D}">
  <ds:schemaRefs>
    <ds:schemaRef ds:uri="http://www.w3.org/XML/1998/namespace"/>
    <ds:schemaRef ds:uri="71ab168a-e945-43f5-b28f-5956cebc55ca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e3e1b5a8-2fe4-4eeb-9f27-4cc0a8a5516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71A2A0E-0B66-4E16-B885-CA33BF718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1297</Words>
  <Application>Microsoft Office PowerPoint</Application>
  <PresentationFormat>Laajakuva</PresentationFormat>
  <Paragraphs>306</Paragraphs>
  <Slides>16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Office-teema</vt:lpstr>
      <vt:lpstr>1_Office-teema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Persoonapronominit</dc:title>
  <dc:creator>Saija Tamminen-Parre</dc:creator>
  <cp:lastModifiedBy>Mäkinen Alisa</cp:lastModifiedBy>
  <cp:revision>66</cp:revision>
  <dcterms:modified xsi:type="dcterms:W3CDTF">2024-04-22T04:45:02Z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