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05" r:id="rId2"/>
  </p:sldMasterIdLst>
  <p:notesMasterIdLst>
    <p:notesMasterId r:id="rId11"/>
  </p:notes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Hu+s5e1jmJzw3z8F6xbCfocnZ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F68E0-30ED-4E3C-8194-AB7E10AC5AE1}" v="4" dt="2021-06-21T13:28:39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taniemi Siiri" userId="b613e59b-4dc0-4e7d-a5d7-ab492795c13c" providerId="ADAL" clId="{009F68E0-30ED-4E3C-8194-AB7E10AC5AE1}"/>
    <pc:docChg chg="custSel addSld delSld modSld addMainMaster">
      <pc:chgData name="Seitaniemi Siiri" userId="b613e59b-4dc0-4e7d-a5d7-ab492795c13c" providerId="ADAL" clId="{009F68E0-30ED-4E3C-8194-AB7E10AC5AE1}" dt="2021-06-21T13:28:39.575" v="28"/>
      <pc:docMkLst>
        <pc:docMk/>
      </pc:docMkLst>
      <pc:sldChg chg="del">
        <pc:chgData name="Seitaniemi Siiri" userId="b613e59b-4dc0-4e7d-a5d7-ab492795c13c" providerId="ADAL" clId="{009F68E0-30ED-4E3C-8194-AB7E10AC5AE1}" dt="2021-06-21T12:46:44.383" v="17" actId="47"/>
        <pc:sldMkLst>
          <pc:docMk/>
          <pc:sldMk cId="0" sldId="256"/>
        </pc:sldMkLst>
      </pc:sldChg>
      <pc:sldChg chg="delSp mod modAnim">
        <pc:chgData name="Seitaniemi Siiri" userId="b613e59b-4dc0-4e7d-a5d7-ab492795c13c" providerId="ADAL" clId="{009F68E0-30ED-4E3C-8194-AB7E10AC5AE1}" dt="2021-06-21T13:28:39.575" v="28"/>
        <pc:sldMkLst>
          <pc:docMk/>
          <pc:sldMk cId="0" sldId="257"/>
        </pc:sldMkLst>
        <pc:picChg chg="del">
          <ac:chgData name="Seitaniemi Siiri" userId="b613e59b-4dc0-4e7d-a5d7-ab492795c13c" providerId="ADAL" clId="{009F68E0-30ED-4E3C-8194-AB7E10AC5AE1}" dt="2021-06-21T12:46:46.678" v="18" actId="478"/>
          <ac:picMkLst>
            <pc:docMk/>
            <pc:sldMk cId="0" sldId="257"/>
            <ac:picMk id="90" creationId="{00000000-0000-0000-0000-000000000000}"/>
          </ac:picMkLst>
        </pc:picChg>
      </pc:sldChg>
      <pc:sldChg chg="delSp mod">
        <pc:chgData name="Seitaniemi Siiri" userId="b613e59b-4dc0-4e7d-a5d7-ab492795c13c" providerId="ADAL" clId="{009F68E0-30ED-4E3C-8194-AB7E10AC5AE1}" dt="2021-06-21T12:46:49.257" v="19" actId="478"/>
        <pc:sldMkLst>
          <pc:docMk/>
          <pc:sldMk cId="0" sldId="258"/>
        </pc:sldMkLst>
        <pc:picChg chg="del">
          <ac:chgData name="Seitaniemi Siiri" userId="b613e59b-4dc0-4e7d-a5d7-ab492795c13c" providerId="ADAL" clId="{009F68E0-30ED-4E3C-8194-AB7E10AC5AE1}" dt="2021-06-21T12:46:49.257" v="19" actId="478"/>
          <ac:picMkLst>
            <pc:docMk/>
            <pc:sldMk cId="0" sldId="258"/>
            <ac:picMk id="97" creationId="{00000000-0000-0000-0000-000000000000}"/>
          </ac:picMkLst>
        </pc:picChg>
      </pc:sldChg>
      <pc:sldChg chg="delSp mod">
        <pc:chgData name="Seitaniemi Siiri" userId="b613e59b-4dc0-4e7d-a5d7-ab492795c13c" providerId="ADAL" clId="{009F68E0-30ED-4E3C-8194-AB7E10AC5AE1}" dt="2021-06-21T12:46:51.128" v="20" actId="478"/>
        <pc:sldMkLst>
          <pc:docMk/>
          <pc:sldMk cId="0" sldId="259"/>
        </pc:sldMkLst>
        <pc:picChg chg="del">
          <ac:chgData name="Seitaniemi Siiri" userId="b613e59b-4dc0-4e7d-a5d7-ab492795c13c" providerId="ADAL" clId="{009F68E0-30ED-4E3C-8194-AB7E10AC5AE1}" dt="2021-06-21T12:46:51.128" v="20" actId="478"/>
          <ac:picMkLst>
            <pc:docMk/>
            <pc:sldMk cId="0" sldId="259"/>
            <ac:picMk id="105" creationId="{00000000-0000-0000-0000-000000000000}"/>
          </ac:picMkLst>
        </pc:picChg>
      </pc:sldChg>
      <pc:sldChg chg="delSp mod">
        <pc:chgData name="Seitaniemi Siiri" userId="b613e59b-4dc0-4e7d-a5d7-ab492795c13c" providerId="ADAL" clId="{009F68E0-30ED-4E3C-8194-AB7E10AC5AE1}" dt="2021-06-21T12:46:53.474" v="21" actId="478"/>
        <pc:sldMkLst>
          <pc:docMk/>
          <pc:sldMk cId="0" sldId="260"/>
        </pc:sldMkLst>
        <pc:picChg chg="del">
          <ac:chgData name="Seitaniemi Siiri" userId="b613e59b-4dc0-4e7d-a5d7-ab492795c13c" providerId="ADAL" clId="{009F68E0-30ED-4E3C-8194-AB7E10AC5AE1}" dt="2021-06-21T12:46:53.474" v="21" actId="478"/>
          <ac:picMkLst>
            <pc:docMk/>
            <pc:sldMk cId="0" sldId="260"/>
            <ac:picMk id="112" creationId="{00000000-0000-0000-0000-000000000000}"/>
          </ac:picMkLst>
        </pc:picChg>
      </pc:sldChg>
      <pc:sldChg chg="delSp mod">
        <pc:chgData name="Seitaniemi Siiri" userId="b613e59b-4dc0-4e7d-a5d7-ab492795c13c" providerId="ADAL" clId="{009F68E0-30ED-4E3C-8194-AB7E10AC5AE1}" dt="2021-06-21T12:46:55.338" v="22" actId="478"/>
        <pc:sldMkLst>
          <pc:docMk/>
          <pc:sldMk cId="0" sldId="261"/>
        </pc:sldMkLst>
        <pc:picChg chg="del">
          <ac:chgData name="Seitaniemi Siiri" userId="b613e59b-4dc0-4e7d-a5d7-ab492795c13c" providerId="ADAL" clId="{009F68E0-30ED-4E3C-8194-AB7E10AC5AE1}" dt="2021-06-21T12:46:55.338" v="22" actId="478"/>
          <ac:picMkLst>
            <pc:docMk/>
            <pc:sldMk cId="0" sldId="261"/>
            <ac:picMk id="120" creationId="{00000000-0000-0000-0000-000000000000}"/>
          </ac:picMkLst>
        </pc:picChg>
      </pc:sldChg>
      <pc:sldChg chg="delSp modSp mod modAnim">
        <pc:chgData name="Seitaniemi Siiri" userId="b613e59b-4dc0-4e7d-a5d7-ab492795c13c" providerId="ADAL" clId="{009F68E0-30ED-4E3C-8194-AB7E10AC5AE1}" dt="2021-06-21T13:18:44.551" v="26"/>
        <pc:sldMkLst>
          <pc:docMk/>
          <pc:sldMk cId="0" sldId="262"/>
        </pc:sldMkLst>
        <pc:spChg chg="mod">
          <ac:chgData name="Seitaniemi Siiri" userId="b613e59b-4dc0-4e7d-a5d7-ab492795c13c" providerId="ADAL" clId="{009F68E0-30ED-4E3C-8194-AB7E10AC5AE1}" dt="2021-06-21T13:18:41.966" v="25" actId="14100"/>
          <ac:spMkLst>
            <pc:docMk/>
            <pc:sldMk cId="0" sldId="262"/>
            <ac:spMk id="131" creationId="{00000000-0000-0000-0000-000000000000}"/>
          </ac:spMkLst>
        </pc:spChg>
        <pc:picChg chg="del">
          <ac:chgData name="Seitaniemi Siiri" userId="b613e59b-4dc0-4e7d-a5d7-ab492795c13c" providerId="ADAL" clId="{009F68E0-30ED-4E3C-8194-AB7E10AC5AE1}" dt="2021-06-21T12:46:57.098" v="23" actId="478"/>
          <ac:picMkLst>
            <pc:docMk/>
            <pc:sldMk cId="0" sldId="262"/>
            <ac:picMk id="128" creationId="{00000000-0000-0000-0000-000000000000}"/>
          </ac:picMkLst>
        </pc:picChg>
      </pc:sldChg>
      <pc:sldChg chg="delSp mod modAnim">
        <pc:chgData name="Seitaniemi Siiri" userId="b613e59b-4dc0-4e7d-a5d7-ab492795c13c" providerId="ADAL" clId="{009F68E0-30ED-4E3C-8194-AB7E10AC5AE1}" dt="2021-06-21T13:18:51.767" v="27"/>
        <pc:sldMkLst>
          <pc:docMk/>
          <pc:sldMk cId="0" sldId="263"/>
        </pc:sldMkLst>
        <pc:picChg chg="del">
          <ac:chgData name="Seitaniemi Siiri" userId="b613e59b-4dc0-4e7d-a5d7-ab492795c13c" providerId="ADAL" clId="{009F68E0-30ED-4E3C-8194-AB7E10AC5AE1}" dt="2021-06-21T12:47:00.267" v="24" actId="478"/>
          <ac:picMkLst>
            <pc:docMk/>
            <pc:sldMk cId="0" sldId="263"/>
            <ac:picMk id="136" creationId="{00000000-0000-0000-0000-000000000000}"/>
          </ac:picMkLst>
        </pc:picChg>
      </pc:sldChg>
      <pc:sldChg chg="modSp add mod">
        <pc:chgData name="Seitaniemi Siiri" userId="b613e59b-4dc0-4e7d-a5d7-ab492795c13c" providerId="ADAL" clId="{009F68E0-30ED-4E3C-8194-AB7E10AC5AE1}" dt="2021-06-21T12:46:39.335" v="16" actId="20577"/>
        <pc:sldMkLst>
          <pc:docMk/>
          <pc:sldMk cId="2675401692" sldId="264"/>
        </pc:sldMkLst>
        <pc:spChg chg="mod">
          <ac:chgData name="Seitaniemi Siiri" userId="b613e59b-4dc0-4e7d-a5d7-ab492795c13c" providerId="ADAL" clId="{009F68E0-30ED-4E3C-8194-AB7E10AC5AE1}" dt="2021-06-21T12:46:39.335" v="16" actId="20577"/>
          <ac:spMkLst>
            <pc:docMk/>
            <pc:sldMk cId="2675401692" sldId="264"/>
            <ac:spMk id="2" creationId="{1520D0E8-4325-1A49-9C80-BF440F63C053}"/>
          </ac:spMkLst>
        </pc:spChg>
      </pc:sldChg>
      <pc:sldMasterChg chg="add addSldLayout">
        <pc:chgData name="Seitaniemi Siiri" userId="b613e59b-4dc0-4e7d-a5d7-ab492795c13c" providerId="ADAL" clId="{009F68E0-30ED-4E3C-8194-AB7E10AC5AE1}" dt="2021-06-21T12:46:28.350" v="0" actId="27028"/>
        <pc:sldMasterMkLst>
          <pc:docMk/>
          <pc:sldMasterMk cId="522066539" sldId="2147484005"/>
        </pc:sldMasterMkLst>
        <pc:sldLayoutChg chg="add">
          <pc:chgData name="Seitaniemi Siiri" userId="b613e59b-4dc0-4e7d-a5d7-ab492795c13c" providerId="ADAL" clId="{009F68E0-30ED-4E3C-8194-AB7E10AC5AE1}" dt="2021-06-21T12:46:28.350" v="0" actId="27028"/>
          <pc:sldLayoutMkLst>
            <pc:docMk/>
            <pc:sldMasterMk cId="522066539" sldId="2147484005"/>
            <pc:sldLayoutMk cId="2153627202" sldId="21474841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/>
              <a:t>FOKUS grammatik</a:t>
            </a:r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Substantiivin taivutus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Substantiivin taivutus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760288" y="1592494"/>
            <a:ext cx="10593512" cy="464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Substantiiveilla on kaksi sukua: </a:t>
            </a: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tai </a:t>
            </a: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Substantiiveilla on </a:t>
            </a: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neljä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taivutusmuotoa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YKSIKKÖ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MONIKKO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fi-FI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Epämääräinen	Määräinen	Epämääräinen	Määräinen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i-FI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bilen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bilar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bilarna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cars</a:t>
            </a:r>
            <a:endParaRPr sz="2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 hus	</a:t>
            </a:r>
            <a:r>
              <a:rPr lang="fi-FI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huset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hus		</a:t>
            </a:r>
            <a:r>
              <a:rPr lang="fi-FI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husen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house		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house	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houses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houses</a:t>
            </a:r>
            <a:endParaRPr sz="2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F756-3B88-4223-84E3-D5C451268E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Substantiiveilla on viisi taivutusluokkaa:</a:t>
            </a: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838200" y="1690687"/>
            <a:ext cx="10515600" cy="458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YKSIKKÖ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MONIKKO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Epämääräinen		Määräinen	Epämääräinen		Määräinen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flick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		flickan		flick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flickorna	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tyttö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pojk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		pojken		pojk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pojkarna	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poika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banan 3		bananen	banan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bananerna	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banaani</a:t>
            </a:r>
            <a:endParaRPr sz="2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 äppl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		äpplet		äpple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	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äpplena	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omena</a:t>
            </a:r>
            <a:endParaRPr sz="2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 bar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		barnet		barn__			barnen		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lapsi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838200" y="5357473"/>
            <a:ext cx="10515600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-sukuiset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-loppuiset sanat,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-sukuiset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-loppuiset sanat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vierasperäiset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-sukuiset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vokaaliin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päättyvät sanat  5: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-sukuiset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konsonanttiin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päättyvät sanat</a:t>
            </a:r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7F804FA-BE50-41D8-9482-E051AD93C8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Taivutuspäätteet: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-OR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	-AR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	-ER/-R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	-N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i-FI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	–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600"/>
              <a:buFont typeface="Calibri"/>
              <a:buNone/>
            </a:pPr>
            <a:r>
              <a:rPr lang="fi-FI" sz="24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Obs</a:t>
            </a:r>
            <a:r>
              <a:rPr lang="fi-FI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fi-FI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kesterit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i-FI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vostavat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i-FI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rilaisia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uotti</a:t>
            </a:r>
            <a:r>
              <a:rPr lang="fi-FI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VIIVA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stoja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58F6538-AF98-42E2-949D-9DA7594457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838200" y="484188"/>
            <a:ext cx="105156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</a:pPr>
            <a:r>
              <a:rPr lang="fi-FI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Sano substantiivit monikon epämääräisessä muodossa (=3.muoto). (1/4)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838200" y="1627188"/>
            <a:ext cx="4915328" cy="501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vecka</a:t>
            </a: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viikko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fi-FI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i-FI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gata</a:t>
            </a:r>
            <a:r>
              <a:rPr lang="fi-FI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katu</a:t>
            </a:r>
            <a:endParaRPr sz="2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timme</a:t>
            </a: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tunti</a:t>
            </a:r>
            <a:endParaRPr sz="2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släkting</a:t>
            </a: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sukulainen</a:t>
            </a:r>
            <a:endParaRPr sz="2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</a:t>
            </a: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päivä</a:t>
            </a:r>
            <a:endParaRPr sz="2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station</a:t>
            </a: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asema</a:t>
            </a:r>
            <a:endParaRPr sz="2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nyhet</a:t>
            </a: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uutinen</a:t>
            </a:r>
            <a:endParaRPr sz="2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film</a:t>
            </a: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elokuva</a:t>
            </a:r>
            <a:endParaRPr sz="2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 </a:t>
            </a: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</a:t>
            </a: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kahvila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 gymnasium 3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lukio</a:t>
            </a:r>
            <a:endParaRPr sz="2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2"/>
          </p:nvPr>
        </p:nvSpPr>
        <p:spPr>
          <a:xfrm>
            <a:off x="6277509" y="1711326"/>
            <a:ext cx="4915329" cy="480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veckor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gator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timmar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släktingar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dagar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stationer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nyheter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filmer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kaféer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gymnasier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8CC2672-51B3-4AA0-AF7A-DC4902E473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8200" y="481013"/>
            <a:ext cx="10515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fi-FI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Sano substantiivit monikon epämääräisessä muodossa (=3.muoto)</a:t>
            </a: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(2/4)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838200" y="1709738"/>
            <a:ext cx="5038618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fi-FI" sz="2200"/>
              <a:t>ett ämne 4	 	</a:t>
            </a:r>
            <a:r>
              <a:rPr lang="fi-FI" sz="2000" i="1"/>
              <a:t>aine</a:t>
            </a:r>
            <a:endParaRPr sz="2200" i="1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fi-FI" sz="2200"/>
              <a:t>ett foto 4	 	</a:t>
            </a:r>
            <a:r>
              <a:rPr lang="fi-FI" sz="2000" i="1"/>
              <a:t>valokuva</a:t>
            </a:r>
            <a:endParaRPr sz="2200" i="1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fi-FI" sz="2200"/>
              <a:t>ett barn 5		</a:t>
            </a:r>
            <a:r>
              <a:rPr lang="fi-FI" sz="2000" i="1"/>
              <a:t>lapsi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fi-FI" sz="2000"/>
              <a:t>ett spel 5		</a:t>
            </a:r>
            <a:r>
              <a:rPr lang="fi-FI" sz="2000" i="1"/>
              <a:t>peli</a:t>
            </a:r>
            <a:endParaRPr sz="2200" i="1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fi-FI" sz="2200"/>
              <a:t>en lärare 5	 	</a:t>
            </a:r>
            <a:r>
              <a:rPr lang="fi-FI" sz="2000" i="1"/>
              <a:t>opettaja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fi-FI" sz="2000"/>
              <a:t>en</a:t>
            </a:r>
            <a:r>
              <a:rPr lang="fi-FI" sz="2000" i="1"/>
              <a:t> </a:t>
            </a:r>
            <a:r>
              <a:rPr lang="fi-FI" sz="2000"/>
              <a:t>läkare</a:t>
            </a:r>
            <a:r>
              <a:rPr lang="fi-FI" sz="2000" i="1"/>
              <a:t> 5		lääkäri</a:t>
            </a:r>
            <a:endParaRPr sz="2200" i="1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fi-FI" sz="2200"/>
              <a:t>en musiker	5 	</a:t>
            </a:r>
            <a:r>
              <a:rPr lang="fi-FI" sz="2000" i="1"/>
              <a:t>muusikko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fi-FI" sz="2000"/>
              <a:t>en </a:t>
            </a:r>
            <a:r>
              <a:rPr lang="fi-FI" sz="2200"/>
              <a:t>kritiker</a:t>
            </a:r>
            <a:r>
              <a:rPr lang="fi-FI" sz="2000"/>
              <a:t> 5		</a:t>
            </a:r>
            <a:r>
              <a:rPr lang="fi-FI" sz="2000" i="1"/>
              <a:t>kriitikko</a:t>
            </a:r>
            <a:endParaRPr sz="22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2"/>
          </p:nvPr>
        </p:nvSpPr>
        <p:spPr>
          <a:xfrm>
            <a:off x="6195317" y="1697038"/>
            <a:ext cx="5158483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ämnen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fi-FI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barn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lärare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läkare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musiker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fi-FI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kritiker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4DB6129-09CD-4119-BABA-0C037C30C4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236538"/>
            <a:ext cx="10515600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sanat. (3/4)</a:t>
            </a:r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838200" y="1308100"/>
            <a:ext cx="2389188" cy="440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vecka 1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timme 2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släkting 2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dag 2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film 3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nyhet 3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 ämne 4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 foto 4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 barn 5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lärare 5</a:t>
            </a:r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2"/>
          </p:nvPr>
        </p:nvSpPr>
        <p:spPr>
          <a:xfrm>
            <a:off x="3336926" y="1308100"/>
            <a:ext cx="7982104" cy="432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veckan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veckor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veckorna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viikko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timmen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timmar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timmarna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tunti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släktingen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släktingar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släktingarna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sukulainen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dagarna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päivä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filmen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filmer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filmerna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elokuva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nyheten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nyheter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nyheterna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uutinen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ämnet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ämnen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ämnena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aine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fotot, foton, fotona	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valokuva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barnet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barnen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lapsi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läraren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lärare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lärarna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opettaja</a:t>
            </a:r>
            <a:endParaRPr sz="24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5892BEB-C14E-4C8E-A56E-3E6DAB08FB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838200" y="236538"/>
            <a:ext cx="10515600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epäsäännölliset substantiivit. (4/4)</a:t>
            </a: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838200" y="1308100"/>
            <a:ext cx="2389188" cy="440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dotter 2*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hand 3*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stad 3*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natt 3*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bok 3*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son 3*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 land 3*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man 5*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2"/>
          </p:nvPr>
        </p:nvSpPr>
        <p:spPr>
          <a:xfrm>
            <a:off x="3336925" y="1308100"/>
            <a:ext cx="8016875" cy="432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dottern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döttrar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döttrarna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tytär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handen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händer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händerna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käsi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staden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städer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städerna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kaupunki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natten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nätter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nätterna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yö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boken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böcker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böckerna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kirja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söner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sönerna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poika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landet,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länder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länderna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maa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mannen,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män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männen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mies</a:t>
            </a:r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B5AB08E-C2B6-40F0-AE6F-FC9666F06B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623</Words>
  <Application>Microsoft Office PowerPoint</Application>
  <PresentationFormat>Laajakuva</PresentationFormat>
  <Paragraphs>121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Office-teema</vt:lpstr>
      <vt:lpstr>Office-teema</vt:lpstr>
      <vt:lpstr>Substantiivin taivutus</vt:lpstr>
      <vt:lpstr>Substantiivin taivutus</vt:lpstr>
      <vt:lpstr>Substantiiveilla on viisi taivutusluokkaa:</vt:lpstr>
      <vt:lpstr>Taivutuspäätteet:</vt:lpstr>
      <vt:lpstr>Sano substantiivit monikon epämääräisessä muodossa (=3.muoto). (1/4)</vt:lpstr>
      <vt:lpstr>Sano substantiivit monikon epämääräisessä muodossa (=3.muoto). (2/4)</vt:lpstr>
      <vt:lpstr>Taivuta ja suomenna sanat. (3/4)</vt:lpstr>
      <vt:lpstr>Taivuta ja suomenna epäsäännölliset substantiivit. (4/4)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Substantiivin taivutus</dc:title>
  <dc:creator>Saija Tamminen-Parre</dc:creator>
  <cp:lastModifiedBy>Seitaniemi Siiri</cp:lastModifiedBy>
  <cp:revision>1</cp:revision>
  <dcterms:modified xsi:type="dcterms:W3CDTF">2021-06-21T13:28:56Z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