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59" r:id="rId4"/>
    <p:sldMasterId id="2147484005" r:id="rId5"/>
  </p:sldMasterIdLst>
  <p:notesMasterIdLst>
    <p:notesMasterId r:id="rId16"/>
  </p:notesMasterIdLst>
  <p:sldIdLst>
    <p:sldId id="268" r:id="rId6"/>
    <p:sldId id="257" r:id="rId7"/>
    <p:sldId id="262" r:id="rId8"/>
    <p:sldId id="258" r:id="rId9"/>
    <p:sldId id="265" r:id="rId10"/>
    <p:sldId id="259" r:id="rId11"/>
    <p:sldId id="263" r:id="rId12"/>
    <p:sldId id="266" r:id="rId13"/>
    <p:sldId id="261" r:id="rId14"/>
    <p:sldId id="267" r:id="rId15"/>
  </p:sldIdLst>
  <p:sldSz cx="12192000" cy="68580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</p:embeddedFontLst>
  <p:defaultTextStyle>
    <a:defPPr>
      <a:defRPr lang="fi-FI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CBF1121-A6DB-42D3-8048-5C8A0B277AC2}" v="29" dt="2021-06-21T13:34:51.0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79" autoAdjust="0"/>
  </p:normalViewPr>
  <p:slideViewPr>
    <p:cSldViewPr snapToGrid="0">
      <p:cViewPr varScale="1">
        <p:scale>
          <a:sx n="107" d="100"/>
          <a:sy n="107" d="100"/>
        </p:scale>
        <p:origin x="71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font" Target="fonts/font2.fntdata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font" Target="fonts/font1.fntdata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font" Target="fonts/font3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ssi" userId="241902be-ee4f-4c15-a5e1-57b8755bc3ff" providerId="ADAL" clId="{F0D3F94A-AA27-4283-8845-7F060CB141C7}"/>
    <pc:docChg chg="undo custSel addSld modSld sldOrd">
      <pc:chgData name="Anssi" userId="241902be-ee4f-4c15-a5e1-57b8755bc3ff" providerId="ADAL" clId="{F0D3F94A-AA27-4283-8845-7F060CB141C7}" dt="2021-03-18T11:42:11.060" v="2394" actId="14100"/>
      <pc:docMkLst>
        <pc:docMk/>
      </pc:docMkLst>
      <pc:sldChg chg="modSp mod">
        <pc:chgData name="Anssi" userId="241902be-ee4f-4c15-a5e1-57b8755bc3ff" providerId="ADAL" clId="{F0D3F94A-AA27-4283-8845-7F060CB141C7}" dt="2021-03-16T07:01:18.679" v="2345" actId="20577"/>
        <pc:sldMkLst>
          <pc:docMk/>
          <pc:sldMk cId="0" sldId="259"/>
        </pc:sldMkLst>
        <pc:spChg chg="mod">
          <ac:chgData name="Anssi" userId="241902be-ee4f-4c15-a5e1-57b8755bc3ff" providerId="ADAL" clId="{F0D3F94A-AA27-4283-8845-7F060CB141C7}" dt="2021-03-16T07:01:18.679" v="2345" actId="20577"/>
          <ac:spMkLst>
            <pc:docMk/>
            <pc:sldMk cId="0" sldId="259"/>
            <ac:spMk id="13315" creationId="{EFF4FC12-7EBA-43B5-8153-0CDC6B411EAC}"/>
          </ac:spMkLst>
        </pc:spChg>
      </pc:sldChg>
      <pc:sldChg chg="modSp mod">
        <pc:chgData name="Anssi" userId="241902be-ee4f-4c15-a5e1-57b8755bc3ff" providerId="ADAL" clId="{F0D3F94A-AA27-4283-8845-7F060CB141C7}" dt="2021-03-16T07:01:33.875" v="2351" actId="20577"/>
        <pc:sldMkLst>
          <pc:docMk/>
          <pc:sldMk cId="0" sldId="261"/>
        </pc:sldMkLst>
        <pc:spChg chg="mod">
          <ac:chgData name="Anssi" userId="241902be-ee4f-4c15-a5e1-57b8755bc3ff" providerId="ADAL" clId="{F0D3F94A-AA27-4283-8845-7F060CB141C7}" dt="2021-03-16T07:01:33.875" v="2351" actId="20577"/>
          <ac:spMkLst>
            <pc:docMk/>
            <pc:sldMk cId="0" sldId="261"/>
            <ac:spMk id="17411" creationId="{76912529-847B-4591-B8D4-257A44BE97BF}"/>
          </ac:spMkLst>
        </pc:spChg>
      </pc:sldChg>
      <pc:sldChg chg="modSp mod">
        <pc:chgData name="Anssi" userId="241902be-ee4f-4c15-a5e1-57b8755bc3ff" providerId="ADAL" clId="{F0D3F94A-AA27-4283-8845-7F060CB141C7}" dt="2021-03-18T11:40:55.224" v="2374" actId="20577"/>
        <pc:sldMkLst>
          <pc:docMk/>
          <pc:sldMk cId="0" sldId="263"/>
        </pc:sldMkLst>
        <pc:spChg chg="mod">
          <ac:chgData name="Anssi" userId="241902be-ee4f-4c15-a5e1-57b8755bc3ff" providerId="ADAL" clId="{F0D3F94A-AA27-4283-8845-7F060CB141C7}" dt="2021-03-16T07:01:22.468" v="2347" actId="20577"/>
          <ac:spMkLst>
            <pc:docMk/>
            <pc:sldMk cId="0" sldId="263"/>
            <ac:spMk id="15363" creationId="{E3505D09-531B-415B-B2BD-CDC41ACB6A70}"/>
          </ac:spMkLst>
        </pc:spChg>
        <pc:spChg chg="mod">
          <ac:chgData name="Anssi" userId="241902be-ee4f-4c15-a5e1-57b8755bc3ff" providerId="ADAL" clId="{F0D3F94A-AA27-4283-8845-7F060CB141C7}" dt="2021-03-18T11:40:55.224" v="2374" actId="20577"/>
          <ac:spMkLst>
            <pc:docMk/>
            <pc:sldMk cId="0" sldId="263"/>
            <ac:spMk id="15364" creationId="{83133B48-01ED-4A0E-8CAF-94EF1CFCD0FC}"/>
          </ac:spMkLst>
        </pc:spChg>
      </pc:sldChg>
      <pc:sldChg chg="modSp add mod ord modAnim">
        <pc:chgData name="Anssi" userId="241902be-ee4f-4c15-a5e1-57b8755bc3ff" providerId="ADAL" clId="{F0D3F94A-AA27-4283-8845-7F060CB141C7}" dt="2021-03-18T11:41:28.533" v="2378" actId="12"/>
        <pc:sldMkLst>
          <pc:docMk/>
          <pc:sldMk cId="3779929362" sldId="266"/>
        </pc:sldMkLst>
        <pc:spChg chg="mod">
          <ac:chgData name="Anssi" userId="241902be-ee4f-4c15-a5e1-57b8755bc3ff" providerId="ADAL" clId="{F0D3F94A-AA27-4283-8845-7F060CB141C7}" dt="2021-03-18T11:41:28.533" v="2378" actId="12"/>
          <ac:spMkLst>
            <pc:docMk/>
            <pc:sldMk cId="3779929362" sldId="266"/>
            <ac:spMk id="118" creationId="{11A178C6-BAC6-49D6-82E7-B665C7AEC173}"/>
          </ac:spMkLst>
        </pc:spChg>
        <pc:spChg chg="mod">
          <ac:chgData name="Anssi" userId="241902be-ee4f-4c15-a5e1-57b8755bc3ff" providerId="ADAL" clId="{F0D3F94A-AA27-4283-8845-7F060CB141C7}" dt="2021-03-16T07:01:29.331" v="2349" actId="20577"/>
          <ac:spMkLst>
            <pc:docMk/>
            <pc:sldMk cId="3779929362" sldId="266"/>
            <ac:spMk id="17411" creationId="{76912529-847B-4591-B8D4-257A44BE97BF}"/>
          </ac:spMkLst>
        </pc:spChg>
        <pc:spChg chg="mod">
          <ac:chgData name="Anssi" userId="241902be-ee4f-4c15-a5e1-57b8755bc3ff" providerId="ADAL" clId="{F0D3F94A-AA27-4283-8845-7F060CB141C7}" dt="2021-03-16T06:41:24.204" v="1092" actId="20577"/>
          <ac:spMkLst>
            <pc:docMk/>
            <pc:sldMk cId="3779929362" sldId="266"/>
            <ac:spMk id="17412" creationId="{487BAB3A-BD66-4496-80BE-494672956DBC}"/>
          </ac:spMkLst>
        </pc:spChg>
      </pc:sldChg>
      <pc:sldChg chg="addSp delSp modSp add mod modClrScheme delAnim modAnim chgLayout">
        <pc:chgData name="Anssi" userId="241902be-ee4f-4c15-a5e1-57b8755bc3ff" providerId="ADAL" clId="{F0D3F94A-AA27-4283-8845-7F060CB141C7}" dt="2021-03-18T11:42:11.060" v="2394" actId="14100"/>
        <pc:sldMkLst>
          <pc:docMk/>
          <pc:sldMk cId="1073924350" sldId="267"/>
        </pc:sldMkLst>
        <pc:spChg chg="add mod ord">
          <ac:chgData name="Anssi" userId="241902be-ee4f-4c15-a5e1-57b8755bc3ff" providerId="ADAL" clId="{F0D3F94A-AA27-4283-8845-7F060CB141C7}" dt="2021-03-16T06:53:15.922" v="1994" actId="20577"/>
          <ac:spMkLst>
            <pc:docMk/>
            <pc:sldMk cId="1073924350" sldId="267"/>
            <ac:spMk id="2" creationId="{87A7F60B-9FEA-4595-9F4D-29F7FF296014}"/>
          </ac:spMkLst>
        </pc:spChg>
        <pc:spChg chg="add mod ord">
          <ac:chgData name="Anssi" userId="241902be-ee4f-4c15-a5e1-57b8755bc3ff" providerId="ADAL" clId="{F0D3F94A-AA27-4283-8845-7F060CB141C7}" dt="2021-03-16T07:02:29.448" v="2372" actId="20577"/>
          <ac:spMkLst>
            <pc:docMk/>
            <pc:sldMk cId="1073924350" sldId="267"/>
            <ac:spMk id="3" creationId="{D67B5FC7-4D26-4E2D-8901-B065DDABEDA8}"/>
          </ac:spMkLst>
        </pc:spChg>
        <pc:spChg chg="add mod ord">
          <ac:chgData name="Anssi" userId="241902be-ee4f-4c15-a5e1-57b8755bc3ff" providerId="ADAL" clId="{F0D3F94A-AA27-4283-8845-7F060CB141C7}" dt="2021-03-16T06:52:54.667" v="1986" actId="113"/>
          <ac:spMkLst>
            <pc:docMk/>
            <pc:sldMk cId="1073924350" sldId="267"/>
            <ac:spMk id="4" creationId="{847F5C46-723C-40F4-8C8F-5329A3A7A0F8}"/>
          </ac:spMkLst>
        </pc:spChg>
        <pc:spChg chg="add mod ord">
          <ac:chgData name="Anssi" userId="241902be-ee4f-4c15-a5e1-57b8755bc3ff" providerId="ADAL" clId="{F0D3F94A-AA27-4283-8845-7F060CB141C7}" dt="2021-03-18T11:42:11.060" v="2394" actId="14100"/>
          <ac:spMkLst>
            <pc:docMk/>
            <pc:sldMk cId="1073924350" sldId="267"/>
            <ac:spMk id="5" creationId="{57BE6593-167C-44AE-9968-53E898D2B50D}"/>
          </ac:spMkLst>
        </pc:spChg>
        <pc:spChg chg="add mod">
          <ac:chgData name="Anssi" userId="241902be-ee4f-4c15-a5e1-57b8755bc3ff" providerId="ADAL" clId="{F0D3F94A-AA27-4283-8845-7F060CB141C7}" dt="2021-03-16T07:02:27.175" v="2371" actId="14100"/>
          <ac:spMkLst>
            <pc:docMk/>
            <pc:sldMk cId="1073924350" sldId="267"/>
            <ac:spMk id="6" creationId="{093266AB-5161-428B-A4A9-3E425F65A4D9}"/>
          </ac:spMkLst>
        </pc:spChg>
        <pc:spChg chg="add del mod">
          <ac:chgData name="Anssi" userId="241902be-ee4f-4c15-a5e1-57b8755bc3ff" providerId="ADAL" clId="{F0D3F94A-AA27-4283-8845-7F060CB141C7}" dt="2021-03-16T07:02:20.222" v="2368" actId="14100"/>
          <ac:spMkLst>
            <pc:docMk/>
            <pc:sldMk cId="1073924350" sldId="267"/>
            <ac:spMk id="11" creationId="{117903E5-DD3A-4115-AE4A-AB3DF08EF45B}"/>
          </ac:spMkLst>
        </pc:spChg>
        <pc:spChg chg="add del mod">
          <ac:chgData name="Anssi" userId="241902be-ee4f-4c15-a5e1-57b8755bc3ff" providerId="ADAL" clId="{F0D3F94A-AA27-4283-8845-7F060CB141C7}" dt="2021-03-16T06:57:55.263" v="2140" actId="1076"/>
          <ac:spMkLst>
            <pc:docMk/>
            <pc:sldMk cId="1073924350" sldId="267"/>
            <ac:spMk id="12" creationId="{6CABF666-2E02-4BF6-8DF0-CCC1081AF69B}"/>
          </ac:spMkLst>
        </pc:spChg>
        <pc:spChg chg="add mod">
          <ac:chgData name="Anssi" userId="241902be-ee4f-4c15-a5e1-57b8755bc3ff" providerId="ADAL" clId="{F0D3F94A-AA27-4283-8845-7F060CB141C7}" dt="2021-03-16T07:02:06.389" v="2363" actId="14100"/>
          <ac:spMkLst>
            <pc:docMk/>
            <pc:sldMk cId="1073924350" sldId="267"/>
            <ac:spMk id="13" creationId="{FB694602-F8DB-4CED-88C1-7623AC6EAB03}"/>
          </ac:spMkLst>
        </pc:spChg>
        <pc:spChg chg="add mod">
          <ac:chgData name="Anssi" userId="241902be-ee4f-4c15-a5e1-57b8755bc3ff" providerId="ADAL" clId="{F0D3F94A-AA27-4283-8845-7F060CB141C7}" dt="2021-03-16T06:57:18.107" v="2128" actId="14100"/>
          <ac:spMkLst>
            <pc:docMk/>
            <pc:sldMk cId="1073924350" sldId="267"/>
            <ac:spMk id="14" creationId="{BC625B28-6E72-46AB-98A3-4A62426670C5}"/>
          </ac:spMkLst>
        </pc:spChg>
        <pc:spChg chg="add mod">
          <ac:chgData name="Anssi" userId="241902be-ee4f-4c15-a5e1-57b8755bc3ff" providerId="ADAL" clId="{F0D3F94A-AA27-4283-8845-7F060CB141C7}" dt="2021-03-16T06:57:41.205" v="2138" actId="14100"/>
          <ac:spMkLst>
            <pc:docMk/>
            <pc:sldMk cId="1073924350" sldId="267"/>
            <ac:spMk id="15" creationId="{FF639335-BC7A-4FA9-BD69-20055FEE032E}"/>
          </ac:spMkLst>
        </pc:spChg>
        <pc:spChg chg="del mod ord">
          <ac:chgData name="Anssi" userId="241902be-ee4f-4c15-a5e1-57b8755bc3ff" providerId="ADAL" clId="{F0D3F94A-AA27-4283-8845-7F060CB141C7}" dt="2021-03-16T06:49:01.158" v="1815" actId="700"/>
          <ac:spMkLst>
            <pc:docMk/>
            <pc:sldMk cId="1073924350" sldId="267"/>
            <ac:spMk id="118" creationId="{11A178C6-BAC6-49D6-82E7-B665C7AEC173}"/>
          </ac:spMkLst>
        </pc:spChg>
        <pc:spChg chg="mod ord">
          <ac:chgData name="Anssi" userId="241902be-ee4f-4c15-a5e1-57b8755bc3ff" providerId="ADAL" clId="{F0D3F94A-AA27-4283-8845-7F060CB141C7}" dt="2021-03-16T07:01:39.924" v="2357" actId="20577"/>
          <ac:spMkLst>
            <pc:docMk/>
            <pc:sldMk cId="1073924350" sldId="267"/>
            <ac:spMk id="17411" creationId="{76912529-847B-4591-B8D4-257A44BE97BF}"/>
          </ac:spMkLst>
        </pc:spChg>
        <pc:spChg chg="del mod ord">
          <ac:chgData name="Anssi" userId="241902be-ee4f-4c15-a5e1-57b8755bc3ff" providerId="ADAL" clId="{F0D3F94A-AA27-4283-8845-7F060CB141C7}" dt="2021-03-16T06:49:01.158" v="1815" actId="700"/>
          <ac:spMkLst>
            <pc:docMk/>
            <pc:sldMk cId="1073924350" sldId="267"/>
            <ac:spMk id="17412" creationId="{487BAB3A-BD66-4496-80BE-494672956DBC}"/>
          </ac:spMkLst>
        </pc:spChg>
      </pc:sldChg>
    </pc:docChg>
  </pc:docChgLst>
  <pc:docChgLst>
    <pc:chgData name="Seitaniemi Siiri" userId="b613e59b-4dc0-4e7d-a5d7-ab492795c13c" providerId="ADAL" clId="{DCBF1121-A6DB-42D3-8048-5C8A0B277AC2}"/>
    <pc:docChg chg="undo custSel addSld delSld modSld sldOrd addMainMaster modMainMaster modNotesMaster">
      <pc:chgData name="Seitaniemi Siiri" userId="b613e59b-4dc0-4e7d-a5d7-ab492795c13c" providerId="ADAL" clId="{DCBF1121-A6DB-42D3-8048-5C8A0B277AC2}" dt="2021-06-21T13:35:52.027" v="66" actId="1076"/>
      <pc:docMkLst>
        <pc:docMk/>
      </pc:docMkLst>
      <pc:sldChg chg="del">
        <pc:chgData name="Seitaniemi Siiri" userId="b613e59b-4dc0-4e7d-a5d7-ab492795c13c" providerId="ADAL" clId="{DCBF1121-A6DB-42D3-8048-5C8A0B277AC2}" dt="2021-06-21T12:59:08.534" v="38" actId="47"/>
        <pc:sldMkLst>
          <pc:docMk/>
          <pc:sldMk cId="0" sldId="256"/>
        </pc:sldMkLst>
      </pc:sldChg>
      <pc:sldChg chg="delSp modSp modNotes">
        <pc:chgData name="Seitaniemi Siiri" userId="b613e59b-4dc0-4e7d-a5d7-ab492795c13c" providerId="ADAL" clId="{DCBF1121-A6DB-42D3-8048-5C8A0B277AC2}" dt="2021-06-21T13:34:51.085" v="57" actId="1076"/>
        <pc:sldMkLst>
          <pc:docMk/>
          <pc:sldMk cId="0" sldId="257"/>
        </pc:sldMkLst>
        <pc:spChg chg="mod">
          <ac:chgData name="Seitaniemi Siiri" userId="b613e59b-4dc0-4e7d-a5d7-ab492795c13c" providerId="ADAL" clId="{DCBF1121-A6DB-42D3-8048-5C8A0B277AC2}" dt="2021-06-21T13:34:51.085" v="57" actId="1076"/>
          <ac:spMkLst>
            <pc:docMk/>
            <pc:sldMk cId="0" sldId="257"/>
            <ac:spMk id="5" creationId="{5B97B110-5B73-40F8-9DC4-09B12E92AC84}"/>
          </ac:spMkLst>
        </pc:spChg>
        <pc:spChg chg="mod">
          <ac:chgData name="Seitaniemi Siiri" userId="b613e59b-4dc0-4e7d-a5d7-ab492795c13c" providerId="ADAL" clId="{DCBF1121-A6DB-42D3-8048-5C8A0B277AC2}" dt="2021-06-21T13:34:38.525" v="54" actId="1076"/>
          <ac:spMkLst>
            <pc:docMk/>
            <pc:sldMk cId="0" sldId="257"/>
            <ac:spMk id="5123" creationId="{BC3AE9E6-6134-47CB-826D-59D0C88E725B}"/>
          </ac:spMkLst>
        </pc:spChg>
        <pc:spChg chg="mod">
          <ac:chgData name="Seitaniemi Siiri" userId="b613e59b-4dc0-4e7d-a5d7-ab492795c13c" providerId="ADAL" clId="{DCBF1121-A6DB-42D3-8048-5C8A0B277AC2}" dt="2021-06-21T13:34:41.778" v="55" actId="1076"/>
          <ac:spMkLst>
            <pc:docMk/>
            <pc:sldMk cId="0" sldId="257"/>
            <ac:spMk id="5124" creationId="{B8486D7D-16A4-4BC4-8D9B-08C00CFEA1F3}"/>
          </ac:spMkLst>
        </pc:spChg>
        <pc:picChg chg="del">
          <ac:chgData name="Seitaniemi Siiri" userId="b613e59b-4dc0-4e7d-a5d7-ab492795c13c" providerId="ADAL" clId="{DCBF1121-A6DB-42D3-8048-5C8A0B277AC2}" dt="2021-06-21T12:56:42.871" v="0" actId="478"/>
          <ac:picMkLst>
            <pc:docMk/>
            <pc:sldMk cId="0" sldId="257"/>
            <ac:picMk id="5122" creationId="{C60A4F6F-513C-4010-81EE-FFEDAFC62EAD}"/>
          </ac:picMkLst>
        </pc:picChg>
      </pc:sldChg>
      <pc:sldChg chg="delSp modSp modNotes">
        <pc:chgData name="Seitaniemi Siiri" userId="b613e59b-4dc0-4e7d-a5d7-ab492795c13c" providerId="ADAL" clId="{DCBF1121-A6DB-42D3-8048-5C8A0B277AC2}" dt="2021-06-21T13:33:31.677" v="41"/>
        <pc:sldMkLst>
          <pc:docMk/>
          <pc:sldMk cId="0" sldId="258"/>
        </pc:sldMkLst>
        <pc:spChg chg="mod">
          <ac:chgData name="Seitaniemi Siiri" userId="b613e59b-4dc0-4e7d-a5d7-ab492795c13c" providerId="ADAL" clId="{DCBF1121-A6DB-42D3-8048-5C8A0B277AC2}" dt="2021-06-21T13:33:31.677" v="41"/>
          <ac:spMkLst>
            <pc:docMk/>
            <pc:sldMk cId="0" sldId="258"/>
            <ac:spMk id="97" creationId="{81CC404E-CBE0-41D4-96F0-CA1A8D82276E}"/>
          </ac:spMkLst>
        </pc:spChg>
        <pc:spChg chg="mod">
          <ac:chgData name="Seitaniemi Siiri" userId="b613e59b-4dc0-4e7d-a5d7-ab492795c13c" providerId="ADAL" clId="{DCBF1121-A6DB-42D3-8048-5C8A0B277AC2}" dt="2021-06-21T13:33:31.677" v="41"/>
          <ac:spMkLst>
            <pc:docMk/>
            <pc:sldMk cId="0" sldId="258"/>
            <ac:spMk id="9219" creationId="{10A37AEC-422A-4CAD-B0D4-697F88693AF2}"/>
          </ac:spMkLst>
        </pc:spChg>
        <pc:picChg chg="del">
          <ac:chgData name="Seitaniemi Siiri" userId="b613e59b-4dc0-4e7d-a5d7-ab492795c13c" providerId="ADAL" clId="{DCBF1121-A6DB-42D3-8048-5C8A0B277AC2}" dt="2021-06-21T12:56:48.116" v="2" actId="478"/>
          <ac:picMkLst>
            <pc:docMk/>
            <pc:sldMk cId="0" sldId="258"/>
            <ac:picMk id="9218" creationId="{4E673F38-42B6-4D09-92B2-81A08DFFA0AB}"/>
          </ac:picMkLst>
        </pc:picChg>
      </pc:sldChg>
      <pc:sldChg chg="delSp modSp modNotes">
        <pc:chgData name="Seitaniemi Siiri" userId="b613e59b-4dc0-4e7d-a5d7-ab492795c13c" providerId="ADAL" clId="{DCBF1121-A6DB-42D3-8048-5C8A0B277AC2}" dt="2021-06-21T13:34:26.098" v="51" actId="1076"/>
        <pc:sldMkLst>
          <pc:docMk/>
          <pc:sldMk cId="0" sldId="259"/>
        </pc:sldMkLst>
        <pc:spChg chg="mod">
          <ac:chgData name="Seitaniemi Siiri" userId="b613e59b-4dc0-4e7d-a5d7-ab492795c13c" providerId="ADAL" clId="{DCBF1121-A6DB-42D3-8048-5C8A0B277AC2}" dt="2021-06-21T13:33:31.677" v="41"/>
          <ac:spMkLst>
            <pc:docMk/>
            <pc:sldMk cId="0" sldId="259"/>
            <ac:spMk id="3" creationId="{8F80676D-5154-42C0-A44F-C33A1720BEC0}"/>
          </ac:spMkLst>
        </pc:spChg>
        <pc:spChg chg="mod">
          <ac:chgData name="Seitaniemi Siiri" userId="b613e59b-4dc0-4e7d-a5d7-ab492795c13c" providerId="ADAL" clId="{DCBF1121-A6DB-42D3-8048-5C8A0B277AC2}" dt="2021-06-21T13:33:31.677" v="41"/>
          <ac:spMkLst>
            <pc:docMk/>
            <pc:sldMk cId="0" sldId="259"/>
            <ac:spMk id="4" creationId="{20FE26FF-36A5-4BB4-9F33-7497C21A6136}"/>
          </ac:spMkLst>
        </pc:spChg>
        <pc:spChg chg="mod">
          <ac:chgData name="Seitaniemi Siiri" userId="b613e59b-4dc0-4e7d-a5d7-ab492795c13c" providerId="ADAL" clId="{DCBF1121-A6DB-42D3-8048-5C8A0B277AC2}" dt="2021-06-21T13:33:31.677" v="41"/>
          <ac:spMkLst>
            <pc:docMk/>
            <pc:sldMk cId="0" sldId="259"/>
            <ac:spMk id="6" creationId="{B69A88F4-51A4-4418-AC16-07403FA76785}"/>
          </ac:spMkLst>
        </pc:spChg>
        <pc:spChg chg="mod">
          <ac:chgData name="Seitaniemi Siiri" userId="b613e59b-4dc0-4e7d-a5d7-ab492795c13c" providerId="ADAL" clId="{DCBF1121-A6DB-42D3-8048-5C8A0B277AC2}" dt="2021-06-21T13:33:31.677" v="41"/>
          <ac:spMkLst>
            <pc:docMk/>
            <pc:sldMk cId="0" sldId="259"/>
            <ac:spMk id="7" creationId="{114C5857-C836-41A7-919B-E8C9FB998AC7}"/>
          </ac:spMkLst>
        </pc:spChg>
        <pc:spChg chg="mod">
          <ac:chgData name="Seitaniemi Siiri" userId="b613e59b-4dc0-4e7d-a5d7-ab492795c13c" providerId="ADAL" clId="{DCBF1121-A6DB-42D3-8048-5C8A0B277AC2}" dt="2021-06-21T13:34:26.098" v="51" actId="1076"/>
          <ac:spMkLst>
            <pc:docMk/>
            <pc:sldMk cId="0" sldId="259"/>
            <ac:spMk id="13315" creationId="{EFF4FC12-7EBA-43B5-8153-0CDC6B411EAC}"/>
          </ac:spMkLst>
        </pc:spChg>
        <pc:spChg chg="mod">
          <ac:chgData name="Seitaniemi Siiri" userId="b613e59b-4dc0-4e7d-a5d7-ab492795c13c" providerId="ADAL" clId="{DCBF1121-A6DB-42D3-8048-5C8A0B277AC2}" dt="2021-06-21T13:33:31.677" v="41"/>
          <ac:spMkLst>
            <pc:docMk/>
            <pc:sldMk cId="0" sldId="259"/>
            <ac:spMk id="13316" creationId="{4C3DF490-B9DE-4A8C-A6EB-33D8BBBE797B}"/>
          </ac:spMkLst>
        </pc:spChg>
        <pc:picChg chg="del">
          <ac:chgData name="Seitaniemi Siiri" userId="b613e59b-4dc0-4e7d-a5d7-ab492795c13c" providerId="ADAL" clId="{DCBF1121-A6DB-42D3-8048-5C8A0B277AC2}" dt="2021-06-21T12:56:52.875" v="4" actId="478"/>
          <ac:picMkLst>
            <pc:docMk/>
            <pc:sldMk cId="0" sldId="259"/>
            <ac:picMk id="13314" creationId="{2BCB1EE5-E49D-4D79-A799-FF21E68741F3}"/>
          </ac:picMkLst>
        </pc:picChg>
      </pc:sldChg>
      <pc:sldChg chg="delSp modSp modNotes">
        <pc:chgData name="Seitaniemi Siiri" userId="b613e59b-4dc0-4e7d-a5d7-ab492795c13c" providerId="ADAL" clId="{DCBF1121-A6DB-42D3-8048-5C8A0B277AC2}" dt="2021-06-21T13:33:50.113" v="44" actId="1076"/>
        <pc:sldMkLst>
          <pc:docMk/>
          <pc:sldMk cId="0" sldId="261"/>
        </pc:sldMkLst>
        <pc:spChg chg="mod">
          <ac:chgData name="Seitaniemi Siiri" userId="b613e59b-4dc0-4e7d-a5d7-ab492795c13c" providerId="ADAL" clId="{DCBF1121-A6DB-42D3-8048-5C8A0B277AC2}" dt="2021-06-21T13:33:50.113" v="44" actId="1076"/>
          <ac:spMkLst>
            <pc:docMk/>
            <pc:sldMk cId="0" sldId="261"/>
            <ac:spMk id="118" creationId="{11A178C6-BAC6-49D6-82E7-B665C7AEC173}"/>
          </ac:spMkLst>
        </pc:spChg>
        <pc:spChg chg="mod">
          <ac:chgData name="Seitaniemi Siiri" userId="b613e59b-4dc0-4e7d-a5d7-ab492795c13c" providerId="ADAL" clId="{DCBF1121-A6DB-42D3-8048-5C8A0B277AC2}" dt="2021-06-21T13:33:43.556" v="42" actId="1076"/>
          <ac:spMkLst>
            <pc:docMk/>
            <pc:sldMk cId="0" sldId="261"/>
            <ac:spMk id="17411" creationId="{76912529-847B-4591-B8D4-257A44BE97BF}"/>
          </ac:spMkLst>
        </pc:spChg>
        <pc:spChg chg="mod">
          <ac:chgData name="Seitaniemi Siiri" userId="b613e59b-4dc0-4e7d-a5d7-ab492795c13c" providerId="ADAL" clId="{DCBF1121-A6DB-42D3-8048-5C8A0B277AC2}" dt="2021-06-21T13:33:45.891" v="43" actId="1076"/>
          <ac:spMkLst>
            <pc:docMk/>
            <pc:sldMk cId="0" sldId="261"/>
            <ac:spMk id="17412" creationId="{487BAB3A-BD66-4496-80BE-494672956DBC}"/>
          </ac:spMkLst>
        </pc:spChg>
        <pc:picChg chg="del">
          <ac:chgData name="Seitaniemi Siiri" userId="b613e59b-4dc0-4e7d-a5d7-ab492795c13c" providerId="ADAL" clId="{DCBF1121-A6DB-42D3-8048-5C8A0B277AC2}" dt="2021-06-21T12:57:05.241" v="11" actId="478"/>
          <ac:picMkLst>
            <pc:docMk/>
            <pc:sldMk cId="0" sldId="261"/>
            <ac:picMk id="17410" creationId="{CF88D626-0B46-4441-A4DA-5D995A38FEFF}"/>
          </ac:picMkLst>
        </pc:picChg>
      </pc:sldChg>
      <pc:sldChg chg="delSp modSp modNotes">
        <pc:chgData name="Seitaniemi Siiri" userId="b613e59b-4dc0-4e7d-a5d7-ab492795c13c" providerId="ADAL" clId="{DCBF1121-A6DB-42D3-8048-5C8A0B277AC2}" dt="2021-06-21T13:34:35.588" v="53" actId="1076"/>
        <pc:sldMkLst>
          <pc:docMk/>
          <pc:sldMk cId="0" sldId="262"/>
        </pc:sldMkLst>
        <pc:spChg chg="mod">
          <ac:chgData name="Seitaniemi Siiri" userId="b613e59b-4dc0-4e7d-a5d7-ab492795c13c" providerId="ADAL" clId="{DCBF1121-A6DB-42D3-8048-5C8A0B277AC2}" dt="2021-06-21T13:34:32.383" v="52" actId="1076"/>
          <ac:spMkLst>
            <pc:docMk/>
            <pc:sldMk cId="0" sldId="262"/>
            <ac:spMk id="97" creationId="{787103D3-A327-43CF-B3B9-3E40DADE88D5}"/>
          </ac:spMkLst>
        </pc:spChg>
        <pc:spChg chg="mod">
          <ac:chgData name="Seitaniemi Siiri" userId="b613e59b-4dc0-4e7d-a5d7-ab492795c13c" providerId="ADAL" clId="{DCBF1121-A6DB-42D3-8048-5C8A0B277AC2}" dt="2021-06-21T13:34:35.588" v="53" actId="1076"/>
          <ac:spMkLst>
            <pc:docMk/>
            <pc:sldMk cId="0" sldId="262"/>
            <ac:spMk id="7171" creationId="{15893ACE-6EF3-4FF3-9702-A05BD3C861E4}"/>
          </ac:spMkLst>
        </pc:spChg>
        <pc:picChg chg="del">
          <ac:chgData name="Seitaniemi Siiri" userId="b613e59b-4dc0-4e7d-a5d7-ab492795c13c" providerId="ADAL" clId="{DCBF1121-A6DB-42D3-8048-5C8A0B277AC2}" dt="2021-06-21T12:56:46.470" v="1" actId="478"/>
          <ac:picMkLst>
            <pc:docMk/>
            <pc:sldMk cId="0" sldId="262"/>
            <ac:picMk id="7170" creationId="{F5760E7C-8622-4184-BCE8-9AD9521BA5BC}"/>
          </ac:picMkLst>
        </pc:picChg>
      </pc:sldChg>
      <pc:sldChg chg="delSp modSp modNotes">
        <pc:chgData name="Seitaniemi Siiri" userId="b613e59b-4dc0-4e7d-a5d7-ab492795c13c" providerId="ADAL" clId="{DCBF1121-A6DB-42D3-8048-5C8A0B277AC2}" dt="2021-06-21T13:34:22.542" v="50" actId="1076"/>
        <pc:sldMkLst>
          <pc:docMk/>
          <pc:sldMk cId="0" sldId="263"/>
        </pc:sldMkLst>
        <pc:spChg chg="mod">
          <ac:chgData name="Seitaniemi Siiri" userId="b613e59b-4dc0-4e7d-a5d7-ab492795c13c" providerId="ADAL" clId="{DCBF1121-A6DB-42D3-8048-5C8A0B277AC2}" dt="2021-06-21T13:33:31.677" v="41"/>
          <ac:spMkLst>
            <pc:docMk/>
            <pc:sldMk cId="0" sldId="263"/>
            <ac:spMk id="3" creationId="{FAD7F2C6-7F5B-45DC-B3F0-20C86878023A}"/>
          </ac:spMkLst>
        </pc:spChg>
        <pc:spChg chg="mod">
          <ac:chgData name="Seitaniemi Siiri" userId="b613e59b-4dc0-4e7d-a5d7-ab492795c13c" providerId="ADAL" clId="{DCBF1121-A6DB-42D3-8048-5C8A0B277AC2}" dt="2021-06-21T13:33:31.677" v="41"/>
          <ac:spMkLst>
            <pc:docMk/>
            <pc:sldMk cId="0" sldId="263"/>
            <ac:spMk id="4" creationId="{93AE9E02-F29A-40A6-80B2-037B31EC8C4E}"/>
          </ac:spMkLst>
        </pc:spChg>
        <pc:spChg chg="mod">
          <ac:chgData name="Seitaniemi Siiri" userId="b613e59b-4dc0-4e7d-a5d7-ab492795c13c" providerId="ADAL" clId="{DCBF1121-A6DB-42D3-8048-5C8A0B277AC2}" dt="2021-06-21T13:33:31.677" v="41"/>
          <ac:spMkLst>
            <pc:docMk/>
            <pc:sldMk cId="0" sldId="263"/>
            <ac:spMk id="6" creationId="{B9D38C8C-4661-442D-8575-3DC070917075}"/>
          </ac:spMkLst>
        </pc:spChg>
        <pc:spChg chg="mod">
          <ac:chgData name="Seitaniemi Siiri" userId="b613e59b-4dc0-4e7d-a5d7-ab492795c13c" providerId="ADAL" clId="{DCBF1121-A6DB-42D3-8048-5C8A0B277AC2}" dt="2021-06-21T13:33:31.677" v="41"/>
          <ac:spMkLst>
            <pc:docMk/>
            <pc:sldMk cId="0" sldId="263"/>
            <ac:spMk id="7" creationId="{5B4151B9-6E16-40A2-BE58-0DB335281BF0}"/>
          </ac:spMkLst>
        </pc:spChg>
        <pc:spChg chg="mod">
          <ac:chgData name="Seitaniemi Siiri" userId="b613e59b-4dc0-4e7d-a5d7-ab492795c13c" providerId="ADAL" clId="{DCBF1121-A6DB-42D3-8048-5C8A0B277AC2}" dt="2021-06-21T13:34:22.542" v="50" actId="1076"/>
          <ac:spMkLst>
            <pc:docMk/>
            <pc:sldMk cId="0" sldId="263"/>
            <ac:spMk id="15363" creationId="{E3505D09-531B-415B-B2BD-CDC41ACB6A70}"/>
          </ac:spMkLst>
        </pc:spChg>
        <pc:spChg chg="mod">
          <ac:chgData name="Seitaniemi Siiri" userId="b613e59b-4dc0-4e7d-a5d7-ab492795c13c" providerId="ADAL" clId="{DCBF1121-A6DB-42D3-8048-5C8A0B277AC2}" dt="2021-06-21T13:33:31.677" v="41"/>
          <ac:spMkLst>
            <pc:docMk/>
            <pc:sldMk cId="0" sldId="263"/>
            <ac:spMk id="15364" creationId="{83133B48-01ED-4A0E-8CAF-94EF1CFCD0FC}"/>
          </ac:spMkLst>
        </pc:spChg>
        <pc:picChg chg="del">
          <ac:chgData name="Seitaniemi Siiri" userId="b613e59b-4dc0-4e7d-a5d7-ab492795c13c" providerId="ADAL" clId="{DCBF1121-A6DB-42D3-8048-5C8A0B277AC2}" dt="2021-06-21T12:56:55.446" v="5" actId="478"/>
          <ac:picMkLst>
            <pc:docMk/>
            <pc:sldMk cId="0" sldId="263"/>
            <ac:picMk id="15362" creationId="{5245F67A-BF0B-491F-A5F8-9D4FBD092BA1}"/>
          </ac:picMkLst>
        </pc:picChg>
      </pc:sldChg>
      <pc:sldChg chg="delSp modSp modNotes">
        <pc:chgData name="Seitaniemi Siiri" userId="b613e59b-4dc0-4e7d-a5d7-ab492795c13c" providerId="ADAL" clId="{DCBF1121-A6DB-42D3-8048-5C8A0B277AC2}" dt="2021-06-21T13:33:56.253" v="46" actId="1076"/>
        <pc:sldMkLst>
          <pc:docMk/>
          <pc:sldMk cId="0" sldId="265"/>
        </pc:sldMkLst>
        <pc:spChg chg="mod">
          <ac:chgData name="Seitaniemi Siiri" userId="b613e59b-4dc0-4e7d-a5d7-ab492795c13c" providerId="ADAL" clId="{DCBF1121-A6DB-42D3-8048-5C8A0B277AC2}" dt="2021-06-21T13:33:56.253" v="46" actId="1076"/>
          <ac:spMkLst>
            <pc:docMk/>
            <pc:sldMk cId="0" sldId="265"/>
            <ac:spMk id="97" creationId="{E9EA2611-215F-4B2E-BCA4-CB60BC5A8A47}"/>
          </ac:spMkLst>
        </pc:spChg>
        <pc:spChg chg="mod">
          <ac:chgData name="Seitaniemi Siiri" userId="b613e59b-4dc0-4e7d-a5d7-ab492795c13c" providerId="ADAL" clId="{DCBF1121-A6DB-42D3-8048-5C8A0B277AC2}" dt="2021-06-21T13:33:53.186" v="45" actId="1076"/>
          <ac:spMkLst>
            <pc:docMk/>
            <pc:sldMk cId="0" sldId="265"/>
            <ac:spMk id="11267" creationId="{CD93C27B-EC53-4E95-90B2-D09EA89B2E01}"/>
          </ac:spMkLst>
        </pc:spChg>
        <pc:picChg chg="del">
          <ac:chgData name="Seitaniemi Siiri" userId="b613e59b-4dc0-4e7d-a5d7-ab492795c13c" providerId="ADAL" clId="{DCBF1121-A6DB-42D3-8048-5C8A0B277AC2}" dt="2021-06-21T12:56:50.489" v="3" actId="478"/>
          <ac:picMkLst>
            <pc:docMk/>
            <pc:sldMk cId="0" sldId="265"/>
            <ac:picMk id="11266" creationId="{C8AF8638-F5A9-42E5-B7B9-F2B3B9DAA571}"/>
          </ac:picMkLst>
        </pc:picChg>
      </pc:sldChg>
      <pc:sldChg chg="delSp modSp modNotes">
        <pc:chgData name="Seitaniemi Siiri" userId="b613e59b-4dc0-4e7d-a5d7-ab492795c13c" providerId="ADAL" clId="{DCBF1121-A6DB-42D3-8048-5C8A0B277AC2}" dt="2021-06-21T13:34:06.887" v="49" actId="1076"/>
        <pc:sldMkLst>
          <pc:docMk/>
          <pc:sldMk cId="3779929362" sldId="266"/>
        </pc:sldMkLst>
        <pc:spChg chg="mod">
          <ac:chgData name="Seitaniemi Siiri" userId="b613e59b-4dc0-4e7d-a5d7-ab492795c13c" providerId="ADAL" clId="{DCBF1121-A6DB-42D3-8048-5C8A0B277AC2}" dt="2021-06-21T13:34:06.887" v="49" actId="1076"/>
          <ac:spMkLst>
            <pc:docMk/>
            <pc:sldMk cId="3779929362" sldId="266"/>
            <ac:spMk id="118" creationId="{11A178C6-BAC6-49D6-82E7-B665C7AEC173}"/>
          </ac:spMkLst>
        </pc:spChg>
        <pc:spChg chg="mod">
          <ac:chgData name="Seitaniemi Siiri" userId="b613e59b-4dc0-4e7d-a5d7-ab492795c13c" providerId="ADAL" clId="{DCBF1121-A6DB-42D3-8048-5C8A0B277AC2}" dt="2021-06-21T13:34:00.974" v="47" actId="1076"/>
          <ac:spMkLst>
            <pc:docMk/>
            <pc:sldMk cId="3779929362" sldId="266"/>
            <ac:spMk id="17411" creationId="{76912529-847B-4591-B8D4-257A44BE97BF}"/>
          </ac:spMkLst>
        </pc:spChg>
        <pc:spChg chg="mod">
          <ac:chgData name="Seitaniemi Siiri" userId="b613e59b-4dc0-4e7d-a5d7-ab492795c13c" providerId="ADAL" clId="{DCBF1121-A6DB-42D3-8048-5C8A0B277AC2}" dt="2021-06-21T13:34:03.645" v="48" actId="1076"/>
          <ac:spMkLst>
            <pc:docMk/>
            <pc:sldMk cId="3779929362" sldId="266"/>
            <ac:spMk id="17412" creationId="{487BAB3A-BD66-4496-80BE-494672956DBC}"/>
          </ac:spMkLst>
        </pc:spChg>
        <pc:picChg chg="del">
          <ac:chgData name="Seitaniemi Siiri" userId="b613e59b-4dc0-4e7d-a5d7-ab492795c13c" providerId="ADAL" clId="{DCBF1121-A6DB-42D3-8048-5C8A0B277AC2}" dt="2021-06-21T12:56:57.271" v="6" actId="478"/>
          <ac:picMkLst>
            <pc:docMk/>
            <pc:sldMk cId="3779929362" sldId="266"/>
            <ac:picMk id="17410" creationId="{CF88D626-0B46-4441-A4DA-5D995A38FEFF}"/>
          </ac:picMkLst>
        </pc:picChg>
      </pc:sldChg>
      <pc:sldChg chg="addSp delSp modSp mod modNotes">
        <pc:chgData name="Seitaniemi Siiri" userId="b613e59b-4dc0-4e7d-a5d7-ab492795c13c" providerId="ADAL" clId="{DCBF1121-A6DB-42D3-8048-5C8A0B277AC2}" dt="2021-06-21T13:35:52.027" v="66" actId="1076"/>
        <pc:sldMkLst>
          <pc:docMk/>
          <pc:sldMk cId="1073924350" sldId="267"/>
        </pc:sldMkLst>
        <pc:spChg chg="mod">
          <ac:chgData name="Seitaniemi Siiri" userId="b613e59b-4dc0-4e7d-a5d7-ab492795c13c" providerId="ADAL" clId="{DCBF1121-A6DB-42D3-8048-5C8A0B277AC2}" dt="2021-06-21T13:33:31.677" v="41"/>
          <ac:spMkLst>
            <pc:docMk/>
            <pc:sldMk cId="1073924350" sldId="267"/>
            <ac:spMk id="5" creationId="{57BE6593-167C-44AE-9968-53E898D2B50D}"/>
          </ac:spMkLst>
        </pc:spChg>
        <pc:spChg chg="mod">
          <ac:chgData name="Seitaniemi Siiri" userId="b613e59b-4dc0-4e7d-a5d7-ab492795c13c" providerId="ADAL" clId="{DCBF1121-A6DB-42D3-8048-5C8A0B277AC2}" dt="2021-06-21T13:35:43.395" v="64" actId="1076"/>
          <ac:spMkLst>
            <pc:docMk/>
            <pc:sldMk cId="1073924350" sldId="267"/>
            <ac:spMk id="6" creationId="{093266AB-5161-428B-A4A9-3E425F65A4D9}"/>
          </ac:spMkLst>
        </pc:spChg>
        <pc:spChg chg="mod">
          <ac:chgData name="Seitaniemi Siiri" userId="b613e59b-4dc0-4e7d-a5d7-ab492795c13c" providerId="ADAL" clId="{DCBF1121-A6DB-42D3-8048-5C8A0B277AC2}" dt="2021-06-21T13:35:52.027" v="66" actId="1076"/>
          <ac:spMkLst>
            <pc:docMk/>
            <pc:sldMk cId="1073924350" sldId="267"/>
            <ac:spMk id="11" creationId="{117903E5-DD3A-4115-AE4A-AB3DF08EF45B}"/>
          </ac:spMkLst>
        </pc:spChg>
        <pc:spChg chg="mod">
          <ac:chgData name="Seitaniemi Siiri" userId="b613e59b-4dc0-4e7d-a5d7-ab492795c13c" providerId="ADAL" clId="{DCBF1121-A6DB-42D3-8048-5C8A0B277AC2}" dt="2021-06-21T13:35:49.045" v="65" actId="1076"/>
          <ac:spMkLst>
            <pc:docMk/>
            <pc:sldMk cId="1073924350" sldId="267"/>
            <ac:spMk id="12" creationId="{6CABF666-2E02-4BF6-8DF0-CCC1081AF69B}"/>
          </ac:spMkLst>
        </pc:spChg>
        <pc:spChg chg="mod">
          <ac:chgData name="Seitaniemi Siiri" userId="b613e59b-4dc0-4e7d-a5d7-ab492795c13c" providerId="ADAL" clId="{DCBF1121-A6DB-42D3-8048-5C8A0B277AC2}" dt="2021-06-21T13:35:26.484" v="61" actId="1076"/>
          <ac:spMkLst>
            <pc:docMk/>
            <pc:sldMk cId="1073924350" sldId="267"/>
            <ac:spMk id="13" creationId="{FB694602-F8DB-4CED-88C1-7623AC6EAB03}"/>
          </ac:spMkLst>
        </pc:spChg>
        <pc:spChg chg="mod">
          <ac:chgData name="Seitaniemi Siiri" userId="b613e59b-4dc0-4e7d-a5d7-ab492795c13c" providerId="ADAL" clId="{DCBF1121-A6DB-42D3-8048-5C8A0B277AC2}" dt="2021-06-21T13:35:30.037" v="62" actId="1076"/>
          <ac:spMkLst>
            <pc:docMk/>
            <pc:sldMk cId="1073924350" sldId="267"/>
            <ac:spMk id="14" creationId="{BC625B28-6E72-46AB-98A3-4A62426670C5}"/>
          </ac:spMkLst>
        </pc:spChg>
        <pc:spChg chg="mod">
          <ac:chgData name="Seitaniemi Siiri" userId="b613e59b-4dc0-4e7d-a5d7-ab492795c13c" providerId="ADAL" clId="{DCBF1121-A6DB-42D3-8048-5C8A0B277AC2}" dt="2021-06-21T13:35:37.136" v="63" actId="1076"/>
          <ac:spMkLst>
            <pc:docMk/>
            <pc:sldMk cId="1073924350" sldId="267"/>
            <ac:spMk id="15" creationId="{FF639335-BC7A-4FA9-BD69-20055FEE032E}"/>
          </ac:spMkLst>
        </pc:spChg>
        <pc:picChg chg="add del">
          <ac:chgData name="Seitaniemi Siiri" userId="b613e59b-4dc0-4e7d-a5d7-ab492795c13c" providerId="ADAL" clId="{DCBF1121-A6DB-42D3-8048-5C8A0B277AC2}" dt="2021-06-21T12:58:20.250" v="16" actId="478"/>
          <ac:picMkLst>
            <pc:docMk/>
            <pc:sldMk cId="1073924350" sldId="267"/>
            <ac:picMk id="17410" creationId="{CF88D626-0B46-4441-A4DA-5D995A38FEFF}"/>
          </ac:picMkLst>
        </pc:picChg>
      </pc:sldChg>
      <pc:sldChg chg="modSp add del mod ord">
        <pc:chgData name="Seitaniemi Siiri" userId="b613e59b-4dc0-4e7d-a5d7-ab492795c13c" providerId="ADAL" clId="{DCBF1121-A6DB-42D3-8048-5C8A0B277AC2}" dt="2021-06-21T13:33:31.677" v="41"/>
        <pc:sldMkLst>
          <pc:docMk/>
          <pc:sldMk cId="2675401692" sldId="268"/>
        </pc:sldMkLst>
        <pc:spChg chg="mod">
          <ac:chgData name="Seitaniemi Siiri" userId="b613e59b-4dc0-4e7d-a5d7-ab492795c13c" providerId="ADAL" clId="{DCBF1121-A6DB-42D3-8048-5C8A0B277AC2}" dt="2021-06-21T13:33:31.677" v="41"/>
          <ac:spMkLst>
            <pc:docMk/>
            <pc:sldMk cId="2675401692" sldId="268"/>
            <ac:spMk id="2" creationId="{1520D0E8-4325-1A49-9C80-BF440F63C053}"/>
          </ac:spMkLst>
        </pc:spChg>
        <pc:spChg chg="mod">
          <ac:chgData name="Seitaniemi Siiri" userId="b613e59b-4dc0-4e7d-a5d7-ab492795c13c" providerId="ADAL" clId="{DCBF1121-A6DB-42D3-8048-5C8A0B277AC2}" dt="2021-06-21T12:58:43.327" v="22" actId="255"/>
          <ac:spMkLst>
            <pc:docMk/>
            <pc:sldMk cId="2675401692" sldId="268"/>
            <ac:spMk id="3" creationId="{272EC1BF-C009-614D-A722-6892BDBD0E1D}"/>
          </ac:spMkLst>
        </pc:spChg>
        <pc:spChg chg="mod">
          <ac:chgData name="Seitaniemi Siiri" userId="b613e59b-4dc0-4e7d-a5d7-ab492795c13c" providerId="ADAL" clId="{DCBF1121-A6DB-42D3-8048-5C8A0B277AC2}" dt="2021-06-21T13:33:31.677" v="41"/>
          <ac:spMkLst>
            <pc:docMk/>
            <pc:sldMk cId="2675401692" sldId="268"/>
            <ac:spMk id="4" creationId="{616EE2A2-1585-1C4A-A7CF-9E1614286C7F}"/>
          </ac:spMkLst>
        </pc:spChg>
      </pc:sldChg>
      <pc:sldMasterChg chg="modSp modSldLayout">
        <pc:chgData name="Seitaniemi Siiri" userId="b613e59b-4dc0-4e7d-a5d7-ab492795c13c" providerId="ADAL" clId="{DCBF1121-A6DB-42D3-8048-5C8A0B277AC2}" dt="2021-06-21T13:33:31.677" v="41"/>
        <pc:sldMasterMkLst>
          <pc:docMk/>
          <pc:sldMasterMk cId="0" sldId="2147483659"/>
        </pc:sldMasterMkLst>
        <pc:spChg chg="mod">
          <ac:chgData name="Seitaniemi Siiri" userId="b613e59b-4dc0-4e7d-a5d7-ab492795c13c" providerId="ADAL" clId="{DCBF1121-A6DB-42D3-8048-5C8A0B277AC2}" dt="2021-06-21T13:33:31.677" v="41"/>
          <ac:spMkLst>
            <pc:docMk/>
            <pc:sldMasterMk cId="0" sldId="2147483659"/>
            <ac:spMk id="1026" creationId="{9BF98F05-8762-4E4B-B6A0-732A35E46968}"/>
          </ac:spMkLst>
        </pc:spChg>
        <pc:spChg chg="mod">
          <ac:chgData name="Seitaniemi Siiri" userId="b613e59b-4dc0-4e7d-a5d7-ab492795c13c" providerId="ADAL" clId="{DCBF1121-A6DB-42D3-8048-5C8A0B277AC2}" dt="2021-06-21T13:33:31.677" v="41"/>
          <ac:spMkLst>
            <pc:docMk/>
            <pc:sldMasterMk cId="0" sldId="2147483659"/>
            <ac:spMk id="1027" creationId="{F1D8F89A-5E39-4E0E-9DCA-D1C2289BA67A}"/>
          </ac:spMkLst>
        </pc:spChg>
        <pc:spChg chg="mod">
          <ac:chgData name="Seitaniemi Siiri" userId="b613e59b-4dc0-4e7d-a5d7-ab492795c13c" providerId="ADAL" clId="{DCBF1121-A6DB-42D3-8048-5C8A0B277AC2}" dt="2021-06-21T13:33:31.677" v="41"/>
          <ac:spMkLst>
            <pc:docMk/>
            <pc:sldMasterMk cId="0" sldId="2147483659"/>
            <ac:spMk id="1028" creationId="{D874B390-6937-44B5-91C8-72B24363E456}"/>
          </ac:spMkLst>
        </pc:spChg>
        <pc:spChg chg="mod">
          <ac:chgData name="Seitaniemi Siiri" userId="b613e59b-4dc0-4e7d-a5d7-ab492795c13c" providerId="ADAL" clId="{DCBF1121-A6DB-42D3-8048-5C8A0B277AC2}" dt="2021-06-21T13:33:31.677" v="41"/>
          <ac:spMkLst>
            <pc:docMk/>
            <pc:sldMasterMk cId="0" sldId="2147483659"/>
            <ac:spMk id="1029" creationId="{449838F5-8CC1-4498-95D3-5C9CD196B8FB}"/>
          </ac:spMkLst>
        </pc:spChg>
        <pc:spChg chg="mod">
          <ac:chgData name="Seitaniemi Siiri" userId="b613e59b-4dc0-4e7d-a5d7-ab492795c13c" providerId="ADAL" clId="{DCBF1121-A6DB-42D3-8048-5C8A0B277AC2}" dt="2021-06-21T13:33:31.677" v="41"/>
          <ac:spMkLst>
            <pc:docMk/>
            <pc:sldMasterMk cId="0" sldId="2147483659"/>
            <ac:spMk id="1030" creationId="{7E1CC42E-FD1B-45B3-A8C4-9FF9C9C04602}"/>
          </ac:spMkLst>
        </pc:spChg>
        <pc:sldLayoutChg chg="modSp">
          <pc:chgData name="Seitaniemi Siiri" userId="b613e59b-4dc0-4e7d-a5d7-ab492795c13c" providerId="ADAL" clId="{DCBF1121-A6DB-42D3-8048-5C8A0B277AC2}" dt="2021-06-21T13:33:31.677" v="41"/>
          <pc:sldLayoutMkLst>
            <pc:docMk/>
            <pc:sldMasterMk cId="0" sldId="2147483659"/>
            <pc:sldLayoutMk cId="60558996" sldId="2147483660"/>
          </pc:sldLayoutMkLst>
          <pc:spChg chg="mod">
            <ac:chgData name="Seitaniemi Siiri" userId="b613e59b-4dc0-4e7d-a5d7-ab492795c13c" providerId="ADAL" clId="{DCBF1121-A6DB-42D3-8048-5C8A0B277AC2}" dt="2021-06-21T13:33:31.677" v="41"/>
            <ac:spMkLst>
              <pc:docMk/>
              <pc:sldMasterMk cId="0" sldId="2147483659"/>
              <pc:sldLayoutMk cId="60558996" sldId="2147483660"/>
              <ac:spMk id="12" creationId="{00000000-0000-0000-0000-000000000000}"/>
            </ac:spMkLst>
          </pc:spChg>
          <pc:spChg chg="mod">
            <ac:chgData name="Seitaniemi Siiri" userId="b613e59b-4dc0-4e7d-a5d7-ab492795c13c" providerId="ADAL" clId="{DCBF1121-A6DB-42D3-8048-5C8A0B277AC2}" dt="2021-06-21T13:33:31.677" v="41"/>
            <ac:spMkLst>
              <pc:docMk/>
              <pc:sldMasterMk cId="0" sldId="2147483659"/>
              <pc:sldLayoutMk cId="60558996" sldId="2147483660"/>
              <ac:spMk id="13" creationId="{00000000-0000-0000-0000-000000000000}"/>
            </ac:spMkLst>
          </pc:spChg>
        </pc:sldLayoutChg>
        <pc:sldLayoutChg chg="modSp">
          <pc:chgData name="Seitaniemi Siiri" userId="b613e59b-4dc0-4e7d-a5d7-ab492795c13c" providerId="ADAL" clId="{DCBF1121-A6DB-42D3-8048-5C8A0B277AC2}" dt="2021-06-21T13:33:31.677" v="41"/>
          <pc:sldLayoutMkLst>
            <pc:docMk/>
            <pc:sldMasterMk cId="0" sldId="2147483659"/>
            <pc:sldLayoutMk cId="1582110397" sldId="2147483661"/>
          </pc:sldLayoutMkLst>
          <pc:spChg chg="mod">
            <ac:chgData name="Seitaniemi Siiri" userId="b613e59b-4dc0-4e7d-a5d7-ab492795c13c" providerId="ADAL" clId="{DCBF1121-A6DB-42D3-8048-5C8A0B277AC2}" dt="2021-06-21T13:33:31.677" v="41"/>
            <ac:spMkLst>
              <pc:docMk/>
              <pc:sldMasterMk cId="0" sldId="2147483659"/>
              <pc:sldLayoutMk cId="1582110397" sldId="2147483661"/>
              <ac:spMk id="18" creationId="{00000000-0000-0000-0000-000000000000}"/>
            </ac:spMkLst>
          </pc:spChg>
          <pc:spChg chg="mod">
            <ac:chgData name="Seitaniemi Siiri" userId="b613e59b-4dc0-4e7d-a5d7-ab492795c13c" providerId="ADAL" clId="{DCBF1121-A6DB-42D3-8048-5C8A0B277AC2}" dt="2021-06-21T13:33:31.677" v="41"/>
            <ac:spMkLst>
              <pc:docMk/>
              <pc:sldMasterMk cId="0" sldId="2147483659"/>
              <pc:sldLayoutMk cId="1582110397" sldId="2147483661"/>
              <ac:spMk id="19" creationId="{00000000-0000-0000-0000-000000000000}"/>
            </ac:spMkLst>
          </pc:spChg>
          <pc:spChg chg="mod">
            <ac:chgData name="Seitaniemi Siiri" userId="b613e59b-4dc0-4e7d-a5d7-ab492795c13c" providerId="ADAL" clId="{DCBF1121-A6DB-42D3-8048-5C8A0B277AC2}" dt="2021-06-21T13:33:31.677" v="41"/>
            <ac:spMkLst>
              <pc:docMk/>
              <pc:sldMasterMk cId="0" sldId="2147483659"/>
              <pc:sldLayoutMk cId="1582110397" sldId="2147483661"/>
              <ac:spMk id="20" creationId="{00000000-0000-0000-0000-000000000000}"/>
            </ac:spMkLst>
          </pc:spChg>
        </pc:sldLayoutChg>
        <pc:sldLayoutChg chg="modSp">
          <pc:chgData name="Seitaniemi Siiri" userId="b613e59b-4dc0-4e7d-a5d7-ab492795c13c" providerId="ADAL" clId="{DCBF1121-A6DB-42D3-8048-5C8A0B277AC2}" dt="2021-06-21T13:33:31.677" v="41"/>
          <pc:sldLayoutMkLst>
            <pc:docMk/>
            <pc:sldMasterMk cId="0" sldId="2147483659"/>
            <pc:sldLayoutMk cId="769139888" sldId="2147483662"/>
          </pc:sldLayoutMkLst>
          <pc:spChg chg="mod">
            <ac:chgData name="Seitaniemi Siiri" userId="b613e59b-4dc0-4e7d-a5d7-ab492795c13c" providerId="ADAL" clId="{DCBF1121-A6DB-42D3-8048-5C8A0B277AC2}" dt="2021-06-21T13:33:31.677" v="41"/>
            <ac:spMkLst>
              <pc:docMk/>
              <pc:sldMasterMk cId="0" sldId="2147483659"/>
              <pc:sldLayoutMk cId="769139888" sldId="2147483662"/>
              <ac:spMk id="25" creationId="{00000000-0000-0000-0000-000000000000}"/>
            </ac:spMkLst>
          </pc:spChg>
          <pc:spChg chg="mod">
            <ac:chgData name="Seitaniemi Siiri" userId="b613e59b-4dc0-4e7d-a5d7-ab492795c13c" providerId="ADAL" clId="{DCBF1121-A6DB-42D3-8048-5C8A0B277AC2}" dt="2021-06-21T13:33:31.677" v="41"/>
            <ac:spMkLst>
              <pc:docMk/>
              <pc:sldMasterMk cId="0" sldId="2147483659"/>
              <pc:sldLayoutMk cId="769139888" sldId="2147483662"/>
              <ac:spMk id="26" creationId="{00000000-0000-0000-0000-000000000000}"/>
            </ac:spMkLst>
          </pc:spChg>
        </pc:sldLayoutChg>
        <pc:sldLayoutChg chg="modSp">
          <pc:chgData name="Seitaniemi Siiri" userId="b613e59b-4dc0-4e7d-a5d7-ab492795c13c" providerId="ADAL" clId="{DCBF1121-A6DB-42D3-8048-5C8A0B277AC2}" dt="2021-06-21T13:33:31.677" v="41"/>
          <pc:sldLayoutMkLst>
            <pc:docMk/>
            <pc:sldMasterMk cId="0" sldId="2147483659"/>
            <pc:sldLayoutMk cId="3119317144" sldId="2147483663"/>
          </pc:sldLayoutMkLst>
          <pc:spChg chg="mod">
            <ac:chgData name="Seitaniemi Siiri" userId="b613e59b-4dc0-4e7d-a5d7-ab492795c13c" providerId="ADAL" clId="{DCBF1121-A6DB-42D3-8048-5C8A0B277AC2}" dt="2021-06-21T13:33:31.677" v="41"/>
            <ac:spMkLst>
              <pc:docMk/>
              <pc:sldMasterMk cId="0" sldId="2147483659"/>
              <pc:sldLayoutMk cId="3119317144" sldId="2147483663"/>
              <ac:spMk id="31" creationId="{00000000-0000-0000-0000-000000000000}"/>
            </ac:spMkLst>
          </pc:spChg>
          <pc:spChg chg="mod">
            <ac:chgData name="Seitaniemi Siiri" userId="b613e59b-4dc0-4e7d-a5d7-ab492795c13c" providerId="ADAL" clId="{DCBF1121-A6DB-42D3-8048-5C8A0B277AC2}" dt="2021-06-21T13:33:31.677" v="41"/>
            <ac:spMkLst>
              <pc:docMk/>
              <pc:sldMasterMk cId="0" sldId="2147483659"/>
              <pc:sldLayoutMk cId="3119317144" sldId="2147483663"/>
              <ac:spMk id="32" creationId="{00000000-0000-0000-0000-000000000000}"/>
            </ac:spMkLst>
          </pc:spChg>
        </pc:sldLayoutChg>
        <pc:sldLayoutChg chg="modSp">
          <pc:chgData name="Seitaniemi Siiri" userId="b613e59b-4dc0-4e7d-a5d7-ab492795c13c" providerId="ADAL" clId="{DCBF1121-A6DB-42D3-8048-5C8A0B277AC2}" dt="2021-06-21T13:33:31.677" v="41"/>
          <pc:sldLayoutMkLst>
            <pc:docMk/>
            <pc:sldMasterMk cId="0" sldId="2147483659"/>
            <pc:sldLayoutMk cId="3175295999" sldId="2147483664"/>
          </pc:sldLayoutMkLst>
          <pc:spChg chg="mod">
            <ac:chgData name="Seitaniemi Siiri" userId="b613e59b-4dc0-4e7d-a5d7-ab492795c13c" providerId="ADAL" clId="{DCBF1121-A6DB-42D3-8048-5C8A0B277AC2}" dt="2021-06-21T13:33:31.677" v="41"/>
            <ac:spMkLst>
              <pc:docMk/>
              <pc:sldMasterMk cId="0" sldId="2147483659"/>
              <pc:sldLayoutMk cId="3175295999" sldId="2147483664"/>
              <ac:spMk id="37" creationId="{00000000-0000-0000-0000-000000000000}"/>
            </ac:spMkLst>
          </pc:spChg>
          <pc:spChg chg="mod">
            <ac:chgData name="Seitaniemi Siiri" userId="b613e59b-4dc0-4e7d-a5d7-ab492795c13c" providerId="ADAL" clId="{DCBF1121-A6DB-42D3-8048-5C8A0B277AC2}" dt="2021-06-21T13:33:31.677" v="41"/>
            <ac:spMkLst>
              <pc:docMk/>
              <pc:sldMasterMk cId="0" sldId="2147483659"/>
              <pc:sldLayoutMk cId="3175295999" sldId="2147483664"/>
              <ac:spMk id="38" creationId="{00000000-0000-0000-0000-000000000000}"/>
            </ac:spMkLst>
          </pc:spChg>
          <pc:spChg chg="mod">
            <ac:chgData name="Seitaniemi Siiri" userId="b613e59b-4dc0-4e7d-a5d7-ab492795c13c" providerId="ADAL" clId="{DCBF1121-A6DB-42D3-8048-5C8A0B277AC2}" dt="2021-06-21T13:33:31.677" v="41"/>
            <ac:spMkLst>
              <pc:docMk/>
              <pc:sldMasterMk cId="0" sldId="2147483659"/>
              <pc:sldLayoutMk cId="3175295999" sldId="2147483664"/>
              <ac:spMk id="39" creationId="{00000000-0000-0000-0000-000000000000}"/>
            </ac:spMkLst>
          </pc:spChg>
          <pc:spChg chg="mod">
            <ac:chgData name="Seitaniemi Siiri" userId="b613e59b-4dc0-4e7d-a5d7-ab492795c13c" providerId="ADAL" clId="{DCBF1121-A6DB-42D3-8048-5C8A0B277AC2}" dt="2021-06-21T13:33:31.677" v="41"/>
            <ac:spMkLst>
              <pc:docMk/>
              <pc:sldMasterMk cId="0" sldId="2147483659"/>
              <pc:sldLayoutMk cId="3175295999" sldId="2147483664"/>
              <ac:spMk id="40" creationId="{00000000-0000-0000-0000-000000000000}"/>
            </ac:spMkLst>
          </pc:spChg>
          <pc:spChg chg="mod">
            <ac:chgData name="Seitaniemi Siiri" userId="b613e59b-4dc0-4e7d-a5d7-ab492795c13c" providerId="ADAL" clId="{DCBF1121-A6DB-42D3-8048-5C8A0B277AC2}" dt="2021-06-21T13:33:31.677" v="41"/>
            <ac:spMkLst>
              <pc:docMk/>
              <pc:sldMasterMk cId="0" sldId="2147483659"/>
              <pc:sldLayoutMk cId="3175295999" sldId="2147483664"/>
              <ac:spMk id="41" creationId="{00000000-0000-0000-0000-000000000000}"/>
            </ac:spMkLst>
          </pc:spChg>
        </pc:sldLayoutChg>
        <pc:sldLayoutChg chg="modSp">
          <pc:chgData name="Seitaniemi Siiri" userId="b613e59b-4dc0-4e7d-a5d7-ab492795c13c" providerId="ADAL" clId="{DCBF1121-A6DB-42D3-8048-5C8A0B277AC2}" dt="2021-06-21T13:33:31.677" v="41"/>
          <pc:sldLayoutMkLst>
            <pc:docMk/>
            <pc:sldMasterMk cId="0" sldId="2147483659"/>
            <pc:sldLayoutMk cId="200856322" sldId="2147483665"/>
          </pc:sldLayoutMkLst>
          <pc:spChg chg="mod">
            <ac:chgData name="Seitaniemi Siiri" userId="b613e59b-4dc0-4e7d-a5d7-ab492795c13c" providerId="ADAL" clId="{DCBF1121-A6DB-42D3-8048-5C8A0B277AC2}" dt="2021-06-21T13:33:31.677" v="41"/>
            <ac:spMkLst>
              <pc:docMk/>
              <pc:sldMasterMk cId="0" sldId="2147483659"/>
              <pc:sldLayoutMk cId="200856322" sldId="2147483665"/>
              <ac:spMk id="46" creationId="{00000000-0000-0000-0000-000000000000}"/>
            </ac:spMkLst>
          </pc:spChg>
        </pc:sldLayoutChg>
        <pc:sldLayoutChg chg="modSp">
          <pc:chgData name="Seitaniemi Siiri" userId="b613e59b-4dc0-4e7d-a5d7-ab492795c13c" providerId="ADAL" clId="{DCBF1121-A6DB-42D3-8048-5C8A0B277AC2}" dt="2021-06-21T13:33:31.677" v="41"/>
          <pc:sldLayoutMkLst>
            <pc:docMk/>
            <pc:sldMasterMk cId="0" sldId="2147483659"/>
            <pc:sldLayoutMk cId="1482037639" sldId="2147483667"/>
          </pc:sldLayoutMkLst>
          <pc:spChg chg="mod">
            <ac:chgData name="Seitaniemi Siiri" userId="b613e59b-4dc0-4e7d-a5d7-ab492795c13c" providerId="ADAL" clId="{DCBF1121-A6DB-42D3-8048-5C8A0B277AC2}" dt="2021-06-21T13:33:31.677" v="41"/>
            <ac:spMkLst>
              <pc:docMk/>
              <pc:sldMasterMk cId="0" sldId="2147483659"/>
              <pc:sldLayoutMk cId="1482037639" sldId="2147483667"/>
              <ac:spMk id="55" creationId="{00000000-0000-0000-0000-000000000000}"/>
            </ac:spMkLst>
          </pc:spChg>
          <pc:spChg chg="mod">
            <ac:chgData name="Seitaniemi Siiri" userId="b613e59b-4dc0-4e7d-a5d7-ab492795c13c" providerId="ADAL" clId="{DCBF1121-A6DB-42D3-8048-5C8A0B277AC2}" dt="2021-06-21T13:33:31.677" v="41"/>
            <ac:spMkLst>
              <pc:docMk/>
              <pc:sldMasterMk cId="0" sldId="2147483659"/>
              <pc:sldLayoutMk cId="1482037639" sldId="2147483667"/>
              <ac:spMk id="56" creationId="{00000000-0000-0000-0000-000000000000}"/>
            </ac:spMkLst>
          </pc:spChg>
          <pc:spChg chg="mod">
            <ac:chgData name="Seitaniemi Siiri" userId="b613e59b-4dc0-4e7d-a5d7-ab492795c13c" providerId="ADAL" clId="{DCBF1121-A6DB-42D3-8048-5C8A0B277AC2}" dt="2021-06-21T13:33:31.677" v="41"/>
            <ac:spMkLst>
              <pc:docMk/>
              <pc:sldMasterMk cId="0" sldId="2147483659"/>
              <pc:sldLayoutMk cId="1482037639" sldId="2147483667"/>
              <ac:spMk id="57" creationId="{00000000-0000-0000-0000-000000000000}"/>
            </ac:spMkLst>
          </pc:spChg>
        </pc:sldLayoutChg>
        <pc:sldLayoutChg chg="modSp">
          <pc:chgData name="Seitaniemi Siiri" userId="b613e59b-4dc0-4e7d-a5d7-ab492795c13c" providerId="ADAL" clId="{DCBF1121-A6DB-42D3-8048-5C8A0B277AC2}" dt="2021-06-21T13:33:31.677" v="41"/>
          <pc:sldLayoutMkLst>
            <pc:docMk/>
            <pc:sldMasterMk cId="0" sldId="2147483659"/>
            <pc:sldLayoutMk cId="1829532628" sldId="2147483668"/>
          </pc:sldLayoutMkLst>
          <pc:spChg chg="mod">
            <ac:chgData name="Seitaniemi Siiri" userId="b613e59b-4dc0-4e7d-a5d7-ab492795c13c" providerId="ADAL" clId="{DCBF1121-A6DB-42D3-8048-5C8A0B277AC2}" dt="2021-06-21T13:33:31.677" v="41"/>
            <ac:spMkLst>
              <pc:docMk/>
              <pc:sldMasterMk cId="0" sldId="2147483659"/>
              <pc:sldLayoutMk cId="1829532628" sldId="2147483668"/>
              <ac:spMk id="62" creationId="{00000000-0000-0000-0000-000000000000}"/>
            </ac:spMkLst>
          </pc:spChg>
          <pc:spChg chg="mod">
            <ac:chgData name="Seitaniemi Siiri" userId="b613e59b-4dc0-4e7d-a5d7-ab492795c13c" providerId="ADAL" clId="{DCBF1121-A6DB-42D3-8048-5C8A0B277AC2}" dt="2021-06-21T13:33:31.677" v="41"/>
            <ac:spMkLst>
              <pc:docMk/>
              <pc:sldMasterMk cId="0" sldId="2147483659"/>
              <pc:sldLayoutMk cId="1829532628" sldId="2147483668"/>
              <ac:spMk id="63" creationId="{00000000-0000-0000-0000-000000000000}"/>
            </ac:spMkLst>
          </pc:spChg>
          <pc:spChg chg="mod">
            <ac:chgData name="Seitaniemi Siiri" userId="b613e59b-4dc0-4e7d-a5d7-ab492795c13c" providerId="ADAL" clId="{DCBF1121-A6DB-42D3-8048-5C8A0B277AC2}" dt="2021-06-21T13:33:31.677" v="41"/>
            <ac:spMkLst>
              <pc:docMk/>
              <pc:sldMasterMk cId="0" sldId="2147483659"/>
              <pc:sldLayoutMk cId="1829532628" sldId="2147483668"/>
              <ac:spMk id="64" creationId="{00000000-0000-0000-0000-000000000000}"/>
            </ac:spMkLst>
          </pc:spChg>
        </pc:sldLayoutChg>
        <pc:sldLayoutChg chg="modSp">
          <pc:chgData name="Seitaniemi Siiri" userId="b613e59b-4dc0-4e7d-a5d7-ab492795c13c" providerId="ADAL" clId="{DCBF1121-A6DB-42D3-8048-5C8A0B277AC2}" dt="2021-06-21T13:33:31.677" v="41"/>
          <pc:sldLayoutMkLst>
            <pc:docMk/>
            <pc:sldMasterMk cId="0" sldId="2147483659"/>
            <pc:sldLayoutMk cId="1726357407" sldId="2147483669"/>
          </pc:sldLayoutMkLst>
          <pc:spChg chg="mod">
            <ac:chgData name="Seitaniemi Siiri" userId="b613e59b-4dc0-4e7d-a5d7-ab492795c13c" providerId="ADAL" clId="{DCBF1121-A6DB-42D3-8048-5C8A0B277AC2}" dt="2021-06-21T13:33:31.677" v="41"/>
            <ac:spMkLst>
              <pc:docMk/>
              <pc:sldMasterMk cId="0" sldId="2147483659"/>
              <pc:sldLayoutMk cId="1726357407" sldId="2147483669"/>
              <ac:spMk id="69" creationId="{00000000-0000-0000-0000-000000000000}"/>
            </ac:spMkLst>
          </pc:spChg>
          <pc:spChg chg="mod">
            <ac:chgData name="Seitaniemi Siiri" userId="b613e59b-4dc0-4e7d-a5d7-ab492795c13c" providerId="ADAL" clId="{DCBF1121-A6DB-42D3-8048-5C8A0B277AC2}" dt="2021-06-21T13:33:31.677" v="41"/>
            <ac:spMkLst>
              <pc:docMk/>
              <pc:sldMasterMk cId="0" sldId="2147483659"/>
              <pc:sldLayoutMk cId="1726357407" sldId="2147483669"/>
              <ac:spMk id="70" creationId="{00000000-0000-0000-0000-000000000000}"/>
            </ac:spMkLst>
          </pc:spChg>
        </pc:sldLayoutChg>
        <pc:sldLayoutChg chg="modSp">
          <pc:chgData name="Seitaniemi Siiri" userId="b613e59b-4dc0-4e7d-a5d7-ab492795c13c" providerId="ADAL" clId="{DCBF1121-A6DB-42D3-8048-5C8A0B277AC2}" dt="2021-06-21T13:33:31.677" v="41"/>
          <pc:sldLayoutMkLst>
            <pc:docMk/>
            <pc:sldMasterMk cId="0" sldId="2147483659"/>
            <pc:sldLayoutMk cId="4164120258" sldId="2147483670"/>
          </pc:sldLayoutMkLst>
          <pc:spChg chg="mod">
            <ac:chgData name="Seitaniemi Siiri" userId="b613e59b-4dc0-4e7d-a5d7-ab492795c13c" providerId="ADAL" clId="{DCBF1121-A6DB-42D3-8048-5C8A0B277AC2}" dt="2021-06-21T13:33:31.677" v="41"/>
            <ac:spMkLst>
              <pc:docMk/>
              <pc:sldMasterMk cId="0" sldId="2147483659"/>
              <pc:sldLayoutMk cId="4164120258" sldId="2147483670"/>
              <ac:spMk id="75" creationId="{00000000-0000-0000-0000-000000000000}"/>
            </ac:spMkLst>
          </pc:spChg>
          <pc:spChg chg="mod">
            <ac:chgData name="Seitaniemi Siiri" userId="b613e59b-4dc0-4e7d-a5d7-ab492795c13c" providerId="ADAL" clId="{DCBF1121-A6DB-42D3-8048-5C8A0B277AC2}" dt="2021-06-21T13:33:31.677" v="41"/>
            <ac:spMkLst>
              <pc:docMk/>
              <pc:sldMasterMk cId="0" sldId="2147483659"/>
              <pc:sldLayoutMk cId="4164120258" sldId="2147483670"/>
              <ac:spMk id="76" creationId="{00000000-0000-0000-0000-000000000000}"/>
            </ac:spMkLst>
          </pc:spChg>
        </pc:sldLayoutChg>
      </pc:sldMasterChg>
      <pc:sldMasterChg chg="modSp add addSldLayout modSldLayout">
        <pc:chgData name="Seitaniemi Siiri" userId="b613e59b-4dc0-4e7d-a5d7-ab492795c13c" providerId="ADAL" clId="{DCBF1121-A6DB-42D3-8048-5C8A0B277AC2}" dt="2021-06-21T13:33:31.677" v="41"/>
        <pc:sldMasterMkLst>
          <pc:docMk/>
          <pc:sldMasterMk cId="522066539" sldId="2147484005"/>
        </pc:sldMasterMkLst>
        <pc:spChg chg="mod">
          <ac:chgData name="Seitaniemi Siiri" userId="b613e59b-4dc0-4e7d-a5d7-ab492795c13c" providerId="ADAL" clId="{DCBF1121-A6DB-42D3-8048-5C8A0B277AC2}" dt="2021-06-21T13:33:31.677" v="41"/>
          <ac:spMkLst>
            <pc:docMk/>
            <pc:sldMasterMk cId="522066539" sldId="2147484005"/>
            <ac:spMk id="2" creationId="{00000000-0000-0000-0000-000000000000}"/>
          </ac:spMkLst>
        </pc:spChg>
        <pc:spChg chg="mod">
          <ac:chgData name="Seitaniemi Siiri" userId="b613e59b-4dc0-4e7d-a5d7-ab492795c13c" providerId="ADAL" clId="{DCBF1121-A6DB-42D3-8048-5C8A0B277AC2}" dt="2021-06-21T13:33:31.677" v="41"/>
          <ac:spMkLst>
            <pc:docMk/>
            <pc:sldMasterMk cId="522066539" sldId="2147484005"/>
            <ac:spMk id="3" creationId="{00000000-0000-0000-0000-000000000000}"/>
          </ac:spMkLst>
        </pc:spChg>
        <pc:spChg chg="mod">
          <ac:chgData name="Seitaniemi Siiri" userId="b613e59b-4dc0-4e7d-a5d7-ab492795c13c" providerId="ADAL" clId="{DCBF1121-A6DB-42D3-8048-5C8A0B277AC2}" dt="2021-06-21T13:33:31.677" v="41"/>
          <ac:spMkLst>
            <pc:docMk/>
            <pc:sldMasterMk cId="522066539" sldId="2147484005"/>
            <ac:spMk id="5" creationId="{A340797D-46D6-024D-AC75-2CE162BEE8AC}"/>
          </ac:spMkLst>
        </pc:spChg>
        <pc:spChg chg="mod">
          <ac:chgData name="Seitaniemi Siiri" userId="b613e59b-4dc0-4e7d-a5d7-ab492795c13c" providerId="ADAL" clId="{DCBF1121-A6DB-42D3-8048-5C8A0B277AC2}" dt="2021-06-21T13:33:31.677" v="41"/>
          <ac:spMkLst>
            <pc:docMk/>
            <pc:sldMasterMk cId="522066539" sldId="2147484005"/>
            <ac:spMk id="8" creationId="{9C5378BE-169B-F04E-A1AB-192DBC6B7C4B}"/>
          </ac:spMkLst>
        </pc:spChg>
        <pc:sldLayoutChg chg="modSp add">
          <pc:chgData name="Seitaniemi Siiri" userId="b613e59b-4dc0-4e7d-a5d7-ab492795c13c" providerId="ADAL" clId="{DCBF1121-A6DB-42D3-8048-5C8A0B277AC2}" dt="2021-06-21T13:33:31.677" v="41"/>
          <pc:sldLayoutMkLst>
            <pc:docMk/>
            <pc:sldMasterMk cId="522066539" sldId="2147484005"/>
            <pc:sldLayoutMk cId="2153627202" sldId="2147484196"/>
          </pc:sldLayoutMkLst>
          <pc:spChg chg="mod">
            <ac:chgData name="Seitaniemi Siiri" userId="b613e59b-4dc0-4e7d-a5d7-ab492795c13c" providerId="ADAL" clId="{DCBF1121-A6DB-42D3-8048-5C8A0B277AC2}" dt="2021-06-21T13:33:31.677" v="41"/>
            <ac:spMkLst>
              <pc:docMk/>
              <pc:sldMasterMk cId="522066539" sldId="2147484005"/>
              <pc:sldLayoutMk cId="2153627202" sldId="2147484196"/>
              <ac:spMk id="2" creationId="{00000000-0000-0000-0000-000000000000}"/>
            </ac:spMkLst>
          </pc:spChg>
          <pc:spChg chg="mod">
            <ac:chgData name="Seitaniemi Siiri" userId="b613e59b-4dc0-4e7d-a5d7-ab492795c13c" providerId="ADAL" clId="{DCBF1121-A6DB-42D3-8048-5C8A0B277AC2}" dt="2021-06-21T13:33:31.677" v="41"/>
            <ac:spMkLst>
              <pc:docMk/>
              <pc:sldMasterMk cId="522066539" sldId="2147484005"/>
              <pc:sldLayoutMk cId="2153627202" sldId="2147484196"/>
              <ac:spMk id="10" creationId="{B2306A64-4093-8E4F-B458-9B414E6F961C}"/>
            </ac:spMkLst>
          </pc:spChg>
          <pc:spChg chg="mod">
            <ac:chgData name="Seitaniemi Siiri" userId="b613e59b-4dc0-4e7d-a5d7-ab492795c13c" providerId="ADAL" clId="{DCBF1121-A6DB-42D3-8048-5C8A0B277AC2}" dt="2021-06-21T13:33:31.677" v="41"/>
            <ac:spMkLst>
              <pc:docMk/>
              <pc:sldMasterMk cId="522066539" sldId="2147484005"/>
              <pc:sldLayoutMk cId="2153627202" sldId="2147484196"/>
              <ac:spMk id="13" creationId="{C91695A4-5868-DA40-A773-70E350E5E2CB}"/>
            </ac:spMkLst>
          </pc:spChg>
          <pc:picChg chg="mod">
            <ac:chgData name="Seitaniemi Siiri" userId="b613e59b-4dc0-4e7d-a5d7-ab492795c13c" providerId="ADAL" clId="{DCBF1121-A6DB-42D3-8048-5C8A0B277AC2}" dt="2021-06-21T13:33:31.677" v="41"/>
            <ac:picMkLst>
              <pc:docMk/>
              <pc:sldMasterMk cId="522066539" sldId="2147484005"/>
              <pc:sldLayoutMk cId="2153627202" sldId="2147484196"/>
              <ac:picMk id="14" creationId="{D17B3A4E-31B1-F24F-9FEC-092DB1BD864C}"/>
            </ac:picMkLst>
          </pc:pic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hape 3">
            <a:extLst>
              <a:ext uri="{FF2B5EF4-FFF2-40B4-BE49-F238E27FC236}">
                <a16:creationId xmlns:a16="http://schemas.microsoft.com/office/drawing/2014/main" id="{14B12CB6-95C6-4D04-A2C0-30917C809FC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  <a:gd name="T10" fmla="*/ 0 w 120000"/>
              <a:gd name="T11" fmla="*/ 0 h 120000"/>
              <a:gd name="T12" fmla="*/ 120000 w 120000"/>
              <a:gd name="T13" fmla="*/ 12000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T10" t="T11" r="T12" b="T13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" name="Shape 4">
            <a:extLst>
              <a:ext uri="{FF2B5EF4-FFF2-40B4-BE49-F238E27FC236}">
                <a16:creationId xmlns:a16="http://schemas.microsoft.com/office/drawing/2014/main" id="{92654EAE-3A5E-409E-A47A-AFD19EC2C8B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pPr lvl="0"/>
            <a:endParaRPr noProof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742950" indent="-28575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hape 87">
            <a:extLst>
              <a:ext uri="{FF2B5EF4-FFF2-40B4-BE49-F238E27FC236}">
                <a16:creationId xmlns:a16="http://schemas.microsoft.com/office/drawing/2014/main" id="{3DFB13B8-196E-4C5F-AD4C-20F360411898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i-FI" altLang="fi-FI"/>
          </a:p>
        </p:txBody>
      </p:sp>
      <p:sp>
        <p:nvSpPr>
          <p:cNvPr id="6147" name="Shape 88">
            <a:extLst>
              <a:ext uri="{FF2B5EF4-FFF2-40B4-BE49-F238E27FC236}">
                <a16:creationId xmlns:a16="http://schemas.microsoft.com/office/drawing/2014/main" id="{1F6E1E1B-8D97-47F2-8334-15316B60BEF2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hape 93">
            <a:extLst>
              <a:ext uri="{FF2B5EF4-FFF2-40B4-BE49-F238E27FC236}">
                <a16:creationId xmlns:a16="http://schemas.microsoft.com/office/drawing/2014/main" id="{9DF0CAE2-C21A-47E8-9106-4C4ADF02BB91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i-FI" altLang="fi-FI"/>
          </a:p>
        </p:txBody>
      </p:sp>
      <p:sp>
        <p:nvSpPr>
          <p:cNvPr id="8195" name="Shape 94">
            <a:extLst>
              <a:ext uri="{FF2B5EF4-FFF2-40B4-BE49-F238E27FC236}">
                <a16:creationId xmlns:a16="http://schemas.microsoft.com/office/drawing/2014/main" id="{4AE6139A-081B-45F6-A020-059788FB2DF7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hape 93">
            <a:extLst>
              <a:ext uri="{FF2B5EF4-FFF2-40B4-BE49-F238E27FC236}">
                <a16:creationId xmlns:a16="http://schemas.microsoft.com/office/drawing/2014/main" id="{437ACAB9-42A1-47AF-B57B-551892C3EC01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i-FI" altLang="fi-FI"/>
          </a:p>
        </p:txBody>
      </p:sp>
      <p:sp>
        <p:nvSpPr>
          <p:cNvPr id="10243" name="Shape 94">
            <a:extLst>
              <a:ext uri="{FF2B5EF4-FFF2-40B4-BE49-F238E27FC236}">
                <a16:creationId xmlns:a16="http://schemas.microsoft.com/office/drawing/2014/main" id="{E570558E-5218-4ADD-A22A-5A7F4520C2FF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hape 93">
            <a:extLst>
              <a:ext uri="{FF2B5EF4-FFF2-40B4-BE49-F238E27FC236}">
                <a16:creationId xmlns:a16="http://schemas.microsoft.com/office/drawing/2014/main" id="{61DE0BA0-ECE4-486E-838C-082AD82B963B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i-FI" altLang="fi-FI"/>
          </a:p>
        </p:txBody>
      </p:sp>
      <p:sp>
        <p:nvSpPr>
          <p:cNvPr id="12291" name="Shape 94">
            <a:extLst>
              <a:ext uri="{FF2B5EF4-FFF2-40B4-BE49-F238E27FC236}">
                <a16:creationId xmlns:a16="http://schemas.microsoft.com/office/drawing/2014/main" id="{BB52251B-720D-4A52-957B-BBD9E7A6C2D8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hape 99">
            <a:extLst>
              <a:ext uri="{FF2B5EF4-FFF2-40B4-BE49-F238E27FC236}">
                <a16:creationId xmlns:a16="http://schemas.microsoft.com/office/drawing/2014/main" id="{88731BBD-B869-41ED-A961-5B6FA89C0202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i-FI" altLang="fi-FI"/>
          </a:p>
        </p:txBody>
      </p:sp>
      <p:sp>
        <p:nvSpPr>
          <p:cNvPr id="14339" name="Shape 100">
            <a:extLst>
              <a:ext uri="{FF2B5EF4-FFF2-40B4-BE49-F238E27FC236}">
                <a16:creationId xmlns:a16="http://schemas.microsoft.com/office/drawing/2014/main" id="{F62228D2-FAA5-4161-8161-B50693E2AB15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hape 99">
            <a:extLst>
              <a:ext uri="{FF2B5EF4-FFF2-40B4-BE49-F238E27FC236}">
                <a16:creationId xmlns:a16="http://schemas.microsoft.com/office/drawing/2014/main" id="{32FC60BC-F6FC-4A79-B5EB-1CFACA8ECB56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i-FI" altLang="fi-FI"/>
          </a:p>
        </p:txBody>
      </p:sp>
      <p:sp>
        <p:nvSpPr>
          <p:cNvPr id="16387" name="Shape 100">
            <a:extLst>
              <a:ext uri="{FF2B5EF4-FFF2-40B4-BE49-F238E27FC236}">
                <a16:creationId xmlns:a16="http://schemas.microsoft.com/office/drawing/2014/main" id="{E6D0E808-E9CF-433D-A860-A83A37AE4E20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hape 113">
            <a:extLst>
              <a:ext uri="{FF2B5EF4-FFF2-40B4-BE49-F238E27FC236}">
                <a16:creationId xmlns:a16="http://schemas.microsoft.com/office/drawing/2014/main" id="{8023C2DD-D927-48DB-BA0B-1AAD9D8A7295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i-FI" altLang="fi-FI"/>
          </a:p>
        </p:txBody>
      </p:sp>
      <p:sp>
        <p:nvSpPr>
          <p:cNvPr id="18435" name="Shape 114">
            <a:extLst>
              <a:ext uri="{FF2B5EF4-FFF2-40B4-BE49-F238E27FC236}">
                <a16:creationId xmlns:a16="http://schemas.microsoft.com/office/drawing/2014/main" id="{CB19893A-3EC8-4659-A1BB-0E38D5D22938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2076766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hape 113">
            <a:extLst>
              <a:ext uri="{FF2B5EF4-FFF2-40B4-BE49-F238E27FC236}">
                <a16:creationId xmlns:a16="http://schemas.microsoft.com/office/drawing/2014/main" id="{8023C2DD-D927-48DB-BA0B-1AAD9D8A7295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i-FI" altLang="fi-FI"/>
          </a:p>
        </p:txBody>
      </p:sp>
      <p:sp>
        <p:nvSpPr>
          <p:cNvPr id="18435" name="Shape 114">
            <a:extLst>
              <a:ext uri="{FF2B5EF4-FFF2-40B4-BE49-F238E27FC236}">
                <a16:creationId xmlns:a16="http://schemas.microsoft.com/office/drawing/2014/main" id="{CB19893A-3EC8-4659-A1BB-0E38D5D22938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hape 113">
            <a:extLst>
              <a:ext uri="{FF2B5EF4-FFF2-40B4-BE49-F238E27FC236}">
                <a16:creationId xmlns:a16="http://schemas.microsoft.com/office/drawing/2014/main" id="{8023C2DD-D927-48DB-BA0B-1AAD9D8A7295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i-FI" altLang="fi-FI"/>
          </a:p>
        </p:txBody>
      </p:sp>
      <p:sp>
        <p:nvSpPr>
          <p:cNvPr id="18435" name="Shape 114">
            <a:extLst>
              <a:ext uri="{FF2B5EF4-FFF2-40B4-BE49-F238E27FC236}">
                <a16:creationId xmlns:a16="http://schemas.microsoft.com/office/drawing/2014/main" id="{CB19893A-3EC8-4659-A1BB-0E38D5D22938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4006279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tsikko ja sisältö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8">
            <a:extLst>
              <a:ext uri="{FF2B5EF4-FFF2-40B4-BE49-F238E27FC236}">
                <a16:creationId xmlns:a16="http://schemas.microsoft.com/office/drawing/2014/main" id="{062FAA6D-997E-4460-8354-0B3423DF191E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i-FI" altLang="fi-FI"/>
          </a:p>
        </p:txBody>
      </p:sp>
      <p:sp>
        <p:nvSpPr>
          <p:cNvPr id="5" name="Shape 9">
            <a:extLst>
              <a:ext uri="{FF2B5EF4-FFF2-40B4-BE49-F238E27FC236}">
                <a16:creationId xmlns:a16="http://schemas.microsoft.com/office/drawing/2014/main" id="{78AB1D7B-3D6C-455A-9D06-9F83F4B22553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i-FI" altLang="fi-FI"/>
              <a:t>FOKUS grammatik</a:t>
            </a:r>
          </a:p>
        </p:txBody>
      </p:sp>
      <p:sp>
        <p:nvSpPr>
          <p:cNvPr id="6" name="Shape 10">
            <a:extLst>
              <a:ext uri="{FF2B5EF4-FFF2-40B4-BE49-F238E27FC236}">
                <a16:creationId xmlns:a16="http://schemas.microsoft.com/office/drawing/2014/main" id="{28B18680-2A1D-4AA0-9B2D-EBEE645210B6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C7004E-6A25-4A5C-A52B-CC99C6B7BE93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60558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Otsikko ja pystysuora teksti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8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8">
            <a:extLst>
              <a:ext uri="{FF2B5EF4-FFF2-40B4-BE49-F238E27FC236}">
                <a16:creationId xmlns:a16="http://schemas.microsoft.com/office/drawing/2014/main" id="{D5BE9647-6246-4902-8A34-A61EDFF3B764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i-FI" altLang="fi-FI"/>
          </a:p>
        </p:txBody>
      </p:sp>
      <p:sp>
        <p:nvSpPr>
          <p:cNvPr id="5" name="Shape 9">
            <a:extLst>
              <a:ext uri="{FF2B5EF4-FFF2-40B4-BE49-F238E27FC236}">
                <a16:creationId xmlns:a16="http://schemas.microsoft.com/office/drawing/2014/main" id="{8E8DE3F6-5781-473B-8BB3-68BD923855F3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i-FI" altLang="fi-FI"/>
              <a:t>FOKUS grammatik</a:t>
            </a:r>
          </a:p>
        </p:txBody>
      </p:sp>
      <p:sp>
        <p:nvSpPr>
          <p:cNvPr id="6" name="Shape 10">
            <a:extLst>
              <a:ext uri="{FF2B5EF4-FFF2-40B4-BE49-F238E27FC236}">
                <a16:creationId xmlns:a16="http://schemas.microsoft.com/office/drawing/2014/main" id="{3D0F977D-D402-41E7-AAD4-5CCE16DCF023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78F3B1-7F98-434B-91D5-B79D6DF274C4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726357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Pystysuora otsikko ja teksti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 rot="5400000">
            <a:off x="7285038" y="1828800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 rot="5400000">
            <a:off x="1697038" y="-812800"/>
            <a:ext cx="5851525" cy="802639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8">
            <a:extLst>
              <a:ext uri="{FF2B5EF4-FFF2-40B4-BE49-F238E27FC236}">
                <a16:creationId xmlns:a16="http://schemas.microsoft.com/office/drawing/2014/main" id="{0DC0F6E7-CDC9-49D2-BDAF-B63025427BE4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i-FI" altLang="fi-FI"/>
          </a:p>
        </p:txBody>
      </p:sp>
      <p:sp>
        <p:nvSpPr>
          <p:cNvPr id="5" name="Shape 9">
            <a:extLst>
              <a:ext uri="{FF2B5EF4-FFF2-40B4-BE49-F238E27FC236}">
                <a16:creationId xmlns:a16="http://schemas.microsoft.com/office/drawing/2014/main" id="{56EB7E21-B87B-45DE-8B58-35B960BC89F3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i-FI" altLang="fi-FI"/>
              <a:t>FOKUS grammatik</a:t>
            </a:r>
          </a:p>
        </p:txBody>
      </p:sp>
      <p:sp>
        <p:nvSpPr>
          <p:cNvPr id="6" name="Shape 10">
            <a:extLst>
              <a:ext uri="{FF2B5EF4-FFF2-40B4-BE49-F238E27FC236}">
                <a16:creationId xmlns:a16="http://schemas.microsoft.com/office/drawing/2014/main" id="{55555D25-A83E-49F0-AB01-8D731D306BA9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3C4E43-6710-429F-AD85-132A1631F22C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1641202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Mukautettu asettel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838200" y="2883449"/>
            <a:ext cx="10515600" cy="1325563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fi-FI"/>
              <a:t>&lt; Luvun numero ja nimi &gt;</a:t>
            </a:r>
          </a:p>
        </p:txBody>
      </p:sp>
      <p:sp>
        <p:nvSpPr>
          <p:cNvPr id="10" name="Tekstin paikkamerkki 13">
            <a:extLst>
              <a:ext uri="{FF2B5EF4-FFF2-40B4-BE49-F238E27FC236}">
                <a16:creationId xmlns:a16="http://schemas.microsoft.com/office/drawing/2014/main" id="{B2306A64-4093-8E4F-B458-9B414E6F961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8200" y="885875"/>
            <a:ext cx="10515600" cy="542451"/>
          </a:xfrm>
        </p:spPr>
        <p:txBody>
          <a:bodyPr anchor="ctr">
            <a:normAutofit/>
          </a:bodyPr>
          <a:lstStyle>
            <a:lvl1pPr algn="ctr">
              <a:defRPr sz="2475" b="1">
                <a:solidFill>
                  <a:schemeClr val="bg1"/>
                </a:solidFill>
              </a:defRPr>
            </a:lvl1pPr>
            <a:lvl3pPr marL="685800" indent="0">
              <a:buNone/>
              <a:defRPr/>
            </a:lvl3pPr>
          </a:lstStyle>
          <a:p>
            <a:pPr lvl="0"/>
            <a:r>
              <a:rPr lang="fi-FI"/>
              <a:t> &lt; Sarjan nimi &gt;</a:t>
            </a:r>
          </a:p>
        </p:txBody>
      </p:sp>
      <p:sp>
        <p:nvSpPr>
          <p:cNvPr id="13" name="Tekstin paikkamerkki 13">
            <a:extLst>
              <a:ext uri="{FF2B5EF4-FFF2-40B4-BE49-F238E27FC236}">
                <a16:creationId xmlns:a16="http://schemas.microsoft.com/office/drawing/2014/main" id="{C91695A4-5868-DA40-A773-70E350E5E2C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38200" y="1428325"/>
            <a:ext cx="10515600" cy="542451"/>
          </a:xfrm>
        </p:spPr>
        <p:txBody>
          <a:bodyPr anchor="ctr">
            <a:normAutofit/>
          </a:bodyPr>
          <a:lstStyle>
            <a:lvl1pPr algn="ctr">
              <a:defRPr sz="1800">
                <a:solidFill>
                  <a:schemeClr val="bg1"/>
                </a:solidFill>
              </a:defRPr>
            </a:lvl1pPr>
            <a:lvl3pPr marL="685800" indent="0">
              <a:buNone/>
              <a:defRPr/>
            </a:lvl3pPr>
          </a:lstStyle>
          <a:p>
            <a:pPr lvl="0"/>
            <a:r>
              <a:rPr lang="fi-FI"/>
              <a:t>&lt; Kurssin numero&gt;</a:t>
            </a:r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D17B3A4E-31B1-F24F-9FEC-092DB1BD86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2228" y="5886041"/>
            <a:ext cx="902109" cy="496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62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Kaksi sisältökohdetta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609601" y="1600201"/>
            <a:ext cx="5384799" cy="452596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body" idx="2"/>
          </p:nvPr>
        </p:nvSpPr>
        <p:spPr>
          <a:xfrm>
            <a:off x="6197601" y="1600201"/>
            <a:ext cx="5384799" cy="452596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8">
            <a:extLst>
              <a:ext uri="{FF2B5EF4-FFF2-40B4-BE49-F238E27FC236}">
                <a16:creationId xmlns:a16="http://schemas.microsoft.com/office/drawing/2014/main" id="{6AF53DB2-55FD-43B0-8C33-3C3988B71597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i-FI" altLang="fi-FI"/>
          </a:p>
        </p:txBody>
      </p:sp>
      <p:sp>
        <p:nvSpPr>
          <p:cNvPr id="6" name="Shape 9">
            <a:extLst>
              <a:ext uri="{FF2B5EF4-FFF2-40B4-BE49-F238E27FC236}">
                <a16:creationId xmlns:a16="http://schemas.microsoft.com/office/drawing/2014/main" id="{FC6861FE-7BCB-409F-81DB-A26BC33DE5CA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i-FI" altLang="fi-FI"/>
              <a:t>FOKUS grammatik</a:t>
            </a:r>
          </a:p>
        </p:txBody>
      </p:sp>
      <p:sp>
        <p:nvSpPr>
          <p:cNvPr id="7" name="Shape 10">
            <a:extLst>
              <a:ext uri="{FF2B5EF4-FFF2-40B4-BE49-F238E27FC236}">
                <a16:creationId xmlns:a16="http://schemas.microsoft.com/office/drawing/2014/main" id="{A41A1D98-BA3D-4E51-B334-A3867DA56453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3FA558-9D7D-462C-BF64-E16714D1F359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582110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Otsikkodia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ctrTitle"/>
          </p:nvPr>
        </p:nvSpPr>
        <p:spPr>
          <a:xfrm>
            <a:off x="914400" y="2130425"/>
            <a:ext cx="10363200" cy="1470024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ubTitle" idx="1"/>
          </p:nvPr>
        </p:nvSpPr>
        <p:spPr>
          <a:xfrm>
            <a:off x="1828801" y="3886200"/>
            <a:ext cx="8534399" cy="17526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ctr" rtl="0">
              <a:spcBef>
                <a:spcPts val="640"/>
              </a:spcBef>
              <a:buClr>
                <a:srgbClr val="888888"/>
              </a:buClr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buClr>
                <a:srgbClr val="888888"/>
              </a:buClr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8">
            <a:extLst>
              <a:ext uri="{FF2B5EF4-FFF2-40B4-BE49-F238E27FC236}">
                <a16:creationId xmlns:a16="http://schemas.microsoft.com/office/drawing/2014/main" id="{D57206EC-7445-47F6-910E-B53C362B40A8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i-FI" altLang="fi-FI"/>
          </a:p>
        </p:txBody>
      </p:sp>
      <p:sp>
        <p:nvSpPr>
          <p:cNvPr id="5" name="Shape 9">
            <a:extLst>
              <a:ext uri="{FF2B5EF4-FFF2-40B4-BE49-F238E27FC236}">
                <a16:creationId xmlns:a16="http://schemas.microsoft.com/office/drawing/2014/main" id="{C36EF95D-D2C6-4AFA-8425-CCF5B12B441D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i-FI" altLang="fi-FI"/>
              <a:t>FOKUS grammatik</a:t>
            </a:r>
          </a:p>
        </p:txBody>
      </p:sp>
      <p:sp>
        <p:nvSpPr>
          <p:cNvPr id="6" name="Shape 10">
            <a:extLst>
              <a:ext uri="{FF2B5EF4-FFF2-40B4-BE49-F238E27FC236}">
                <a16:creationId xmlns:a16="http://schemas.microsoft.com/office/drawing/2014/main" id="{68FBCC8A-D68B-4291-973B-3A6DFB67E461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AB0BBF-AF83-4015-9B48-603B372166FC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769139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Osan ylätunniste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963083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anchor="t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963083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marR="0" lvl="0" indent="0" algn="l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2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8">
            <a:extLst>
              <a:ext uri="{FF2B5EF4-FFF2-40B4-BE49-F238E27FC236}">
                <a16:creationId xmlns:a16="http://schemas.microsoft.com/office/drawing/2014/main" id="{A7AD3301-0D8B-47FA-BDBE-4C54865E0B9E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i-FI" altLang="fi-FI"/>
          </a:p>
        </p:txBody>
      </p:sp>
      <p:sp>
        <p:nvSpPr>
          <p:cNvPr id="5" name="Shape 9">
            <a:extLst>
              <a:ext uri="{FF2B5EF4-FFF2-40B4-BE49-F238E27FC236}">
                <a16:creationId xmlns:a16="http://schemas.microsoft.com/office/drawing/2014/main" id="{7E77F3C7-34DA-4A24-ADB6-73728E5D952A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i-FI" altLang="fi-FI"/>
              <a:t>FOKUS grammatik</a:t>
            </a:r>
          </a:p>
        </p:txBody>
      </p:sp>
      <p:sp>
        <p:nvSpPr>
          <p:cNvPr id="6" name="Shape 10">
            <a:extLst>
              <a:ext uri="{FF2B5EF4-FFF2-40B4-BE49-F238E27FC236}">
                <a16:creationId xmlns:a16="http://schemas.microsoft.com/office/drawing/2014/main" id="{BFE739A1-0244-4EC6-B278-BEBE46AD117A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5F777A-CEC9-4111-B9A5-F5F3A5EDF126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119317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Vertailu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609601" y="1535112"/>
            <a:ext cx="5386916" cy="639762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609601" y="2174875"/>
            <a:ext cx="5386916" cy="395128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3"/>
          </p:nvPr>
        </p:nvSpPr>
        <p:spPr>
          <a:xfrm>
            <a:off x="6193367" y="1535112"/>
            <a:ext cx="5389032" cy="639762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4"/>
          </p:nvPr>
        </p:nvSpPr>
        <p:spPr>
          <a:xfrm>
            <a:off x="6193367" y="2174875"/>
            <a:ext cx="5389032" cy="395128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8">
            <a:extLst>
              <a:ext uri="{FF2B5EF4-FFF2-40B4-BE49-F238E27FC236}">
                <a16:creationId xmlns:a16="http://schemas.microsoft.com/office/drawing/2014/main" id="{D6598C50-48CD-4453-98FB-1B3E9C3FCEB9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i-FI" altLang="fi-FI"/>
          </a:p>
        </p:txBody>
      </p:sp>
      <p:sp>
        <p:nvSpPr>
          <p:cNvPr id="8" name="Shape 9">
            <a:extLst>
              <a:ext uri="{FF2B5EF4-FFF2-40B4-BE49-F238E27FC236}">
                <a16:creationId xmlns:a16="http://schemas.microsoft.com/office/drawing/2014/main" id="{C23C5C8C-0403-4364-AA60-06B1C5BD6E59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i-FI" altLang="fi-FI"/>
              <a:t>FOKUS grammatik</a:t>
            </a:r>
          </a:p>
        </p:txBody>
      </p:sp>
      <p:sp>
        <p:nvSpPr>
          <p:cNvPr id="9" name="Shape 10">
            <a:extLst>
              <a:ext uri="{FF2B5EF4-FFF2-40B4-BE49-F238E27FC236}">
                <a16:creationId xmlns:a16="http://schemas.microsoft.com/office/drawing/2014/main" id="{815FD11C-35BB-4D12-A0B2-8DB9E5461027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778004-96ED-44B5-BFA2-9B1998696132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175295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Vain otsikko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" name="Shape 8">
            <a:extLst>
              <a:ext uri="{FF2B5EF4-FFF2-40B4-BE49-F238E27FC236}">
                <a16:creationId xmlns:a16="http://schemas.microsoft.com/office/drawing/2014/main" id="{F51C031A-1AFC-4BCF-AB5D-1F2175C65CDB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i-FI" altLang="fi-FI"/>
          </a:p>
        </p:txBody>
      </p:sp>
      <p:sp>
        <p:nvSpPr>
          <p:cNvPr id="4" name="Shape 9">
            <a:extLst>
              <a:ext uri="{FF2B5EF4-FFF2-40B4-BE49-F238E27FC236}">
                <a16:creationId xmlns:a16="http://schemas.microsoft.com/office/drawing/2014/main" id="{DF54050F-FD4A-4DDA-A11C-C3C41D88F923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i-FI" altLang="fi-FI"/>
              <a:t>FOKUS grammatik</a:t>
            </a:r>
          </a:p>
        </p:txBody>
      </p:sp>
      <p:sp>
        <p:nvSpPr>
          <p:cNvPr id="5" name="Shape 10">
            <a:extLst>
              <a:ext uri="{FF2B5EF4-FFF2-40B4-BE49-F238E27FC236}">
                <a16:creationId xmlns:a16="http://schemas.microsoft.com/office/drawing/2014/main" id="{AAF13189-9778-469D-B8FB-3B98CB7F5E12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3CCCB8-F0F1-455C-B137-54FC8F42E1A7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00856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yhjä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8">
            <a:extLst>
              <a:ext uri="{FF2B5EF4-FFF2-40B4-BE49-F238E27FC236}">
                <a16:creationId xmlns:a16="http://schemas.microsoft.com/office/drawing/2014/main" id="{0414465C-B024-4C85-AECB-7AB669533E4D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i-FI" altLang="fi-FI"/>
          </a:p>
        </p:txBody>
      </p:sp>
      <p:sp>
        <p:nvSpPr>
          <p:cNvPr id="3" name="Shape 9">
            <a:extLst>
              <a:ext uri="{FF2B5EF4-FFF2-40B4-BE49-F238E27FC236}">
                <a16:creationId xmlns:a16="http://schemas.microsoft.com/office/drawing/2014/main" id="{D881E22F-AD52-4AC7-BFC8-E64C3420989F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i-FI" altLang="fi-FI"/>
              <a:t>FOKUS grammatik</a:t>
            </a:r>
          </a:p>
        </p:txBody>
      </p:sp>
      <p:sp>
        <p:nvSpPr>
          <p:cNvPr id="4" name="Shape 10">
            <a:extLst>
              <a:ext uri="{FF2B5EF4-FFF2-40B4-BE49-F238E27FC236}">
                <a16:creationId xmlns:a16="http://schemas.microsoft.com/office/drawing/2014/main" id="{60C8B9E9-9BCD-4D52-BCBB-5736DF9B68CC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9AB905-8D0C-472F-8D4F-8DF0CD528B81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999591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Otsikollinen sisältö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609601" y="273051"/>
            <a:ext cx="4011084" cy="1162049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4766733" y="273050"/>
            <a:ext cx="6815667" cy="585311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8">
            <a:extLst>
              <a:ext uri="{FF2B5EF4-FFF2-40B4-BE49-F238E27FC236}">
                <a16:creationId xmlns:a16="http://schemas.microsoft.com/office/drawing/2014/main" id="{15DD5777-E1FE-466F-A415-4720472BCEFB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i-FI" altLang="fi-FI"/>
          </a:p>
        </p:txBody>
      </p:sp>
      <p:sp>
        <p:nvSpPr>
          <p:cNvPr id="6" name="Shape 9">
            <a:extLst>
              <a:ext uri="{FF2B5EF4-FFF2-40B4-BE49-F238E27FC236}">
                <a16:creationId xmlns:a16="http://schemas.microsoft.com/office/drawing/2014/main" id="{DCC16566-5ADD-411F-BC3C-E446E37EB1BA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i-FI" altLang="fi-FI"/>
              <a:t>FOKUS grammatik</a:t>
            </a:r>
          </a:p>
        </p:txBody>
      </p:sp>
      <p:sp>
        <p:nvSpPr>
          <p:cNvPr id="7" name="Shape 10">
            <a:extLst>
              <a:ext uri="{FF2B5EF4-FFF2-40B4-BE49-F238E27FC236}">
                <a16:creationId xmlns:a16="http://schemas.microsoft.com/office/drawing/2014/main" id="{61C3472D-58A9-4BAE-98BC-4CBF3834BE36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6891C3-F165-4069-BACE-6BE3D76B8DBE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482037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Otsikollinen kuva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2389718" y="4800601"/>
            <a:ext cx="7315199" cy="566737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3" name="Shape 63"/>
          <p:cNvSpPr>
            <a:spLocks noGrp="1"/>
          </p:cNvSpPr>
          <p:nvPr>
            <p:ph type="pic" idx="2"/>
          </p:nvPr>
        </p:nvSpPr>
        <p:spPr>
          <a:xfrm>
            <a:off x="2389718" y="612775"/>
            <a:ext cx="7315199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l" rtl="0">
              <a:spcBef>
                <a:spcPts val="64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56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endParaRPr noProof="0">
              <a:sym typeface="Calibri"/>
            </a:endParaRPr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2389718" y="5367338"/>
            <a:ext cx="7315199" cy="804861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8">
            <a:extLst>
              <a:ext uri="{FF2B5EF4-FFF2-40B4-BE49-F238E27FC236}">
                <a16:creationId xmlns:a16="http://schemas.microsoft.com/office/drawing/2014/main" id="{D4EB6A67-60E2-40DF-8373-449320ED93B2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i-FI" altLang="fi-FI"/>
          </a:p>
        </p:txBody>
      </p:sp>
      <p:sp>
        <p:nvSpPr>
          <p:cNvPr id="6" name="Shape 9">
            <a:extLst>
              <a:ext uri="{FF2B5EF4-FFF2-40B4-BE49-F238E27FC236}">
                <a16:creationId xmlns:a16="http://schemas.microsoft.com/office/drawing/2014/main" id="{BCED6899-7A4C-40FB-B189-5BAE9AE2DF6F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i-FI" altLang="fi-FI"/>
              <a:t>FOKUS grammatik</a:t>
            </a:r>
          </a:p>
        </p:txBody>
      </p:sp>
      <p:sp>
        <p:nvSpPr>
          <p:cNvPr id="7" name="Shape 10">
            <a:extLst>
              <a:ext uri="{FF2B5EF4-FFF2-40B4-BE49-F238E27FC236}">
                <a16:creationId xmlns:a16="http://schemas.microsoft.com/office/drawing/2014/main" id="{B8A41968-16F0-432A-B56A-C628F7586E16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E47D24-1065-411D-A077-1AF7791E98F2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829532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hape 6">
            <a:extLst>
              <a:ext uri="{FF2B5EF4-FFF2-40B4-BE49-F238E27FC236}">
                <a16:creationId xmlns:a16="http://schemas.microsoft.com/office/drawing/2014/main" id="{9BF98F05-8762-4E4B-B6A0-732A35E46968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 lvl="0"/>
            <a:endParaRPr lang="fi-FI" altLang="fi-FI">
              <a:sym typeface="Arial" panose="020B0604020202020204" pitchFamily="34" charset="0"/>
            </a:endParaRPr>
          </a:p>
        </p:txBody>
      </p:sp>
      <p:sp>
        <p:nvSpPr>
          <p:cNvPr id="1027" name="Shape 7">
            <a:extLst>
              <a:ext uri="{FF2B5EF4-FFF2-40B4-BE49-F238E27FC236}">
                <a16:creationId xmlns:a16="http://schemas.microsoft.com/office/drawing/2014/main" id="{F1D8F89A-5E39-4E0E-9DCA-D1C2289BA67A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fi-FI" altLang="fi-FI">
              <a:sym typeface="Arial" panose="020B0604020202020204" pitchFamily="34" charset="0"/>
            </a:endParaRPr>
          </a:p>
        </p:txBody>
      </p:sp>
      <p:sp>
        <p:nvSpPr>
          <p:cNvPr id="1028" name="Shape 8">
            <a:extLst>
              <a:ext uri="{FF2B5EF4-FFF2-40B4-BE49-F238E27FC236}">
                <a16:creationId xmlns:a16="http://schemas.microsoft.com/office/drawing/2014/main" id="{D874B390-6937-44B5-91C8-72B24363E456}"/>
              </a:ext>
            </a:extLst>
          </p:cNvPr>
          <p:cNvSpPr txBox="1">
            <a:spLocks noGrp="1"/>
          </p:cNvSpPr>
          <p:nvPr>
            <p:ph type="dt" idx="10"/>
          </p:nvPr>
        </p:nvSpPr>
        <p:spPr bwMode="auto"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88888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endParaRPr lang="fi-FI" altLang="fi-FI"/>
          </a:p>
        </p:txBody>
      </p:sp>
      <p:sp>
        <p:nvSpPr>
          <p:cNvPr id="1029" name="Shape 9">
            <a:extLst>
              <a:ext uri="{FF2B5EF4-FFF2-40B4-BE49-F238E27FC236}">
                <a16:creationId xmlns:a16="http://schemas.microsoft.com/office/drawing/2014/main" id="{449838F5-8CC1-4498-95D3-5C9CD196B8FB}"/>
              </a:ext>
            </a:extLst>
          </p:cNvPr>
          <p:cNvSpPr txBox="1">
            <a:spLocks noGrp="1"/>
          </p:cNvSpPr>
          <p:nvPr>
            <p:ph type="ftr" idx="11"/>
          </p:nvPr>
        </p:nvSpPr>
        <p:spPr bwMode="auto"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88888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r>
              <a:rPr lang="fi-FI" altLang="fi-FI"/>
              <a:t>FOKUS grammatik</a:t>
            </a:r>
          </a:p>
        </p:txBody>
      </p:sp>
      <p:sp>
        <p:nvSpPr>
          <p:cNvPr id="1030" name="Shape 10">
            <a:extLst>
              <a:ext uri="{FF2B5EF4-FFF2-40B4-BE49-F238E27FC236}">
                <a16:creationId xmlns:a16="http://schemas.microsoft.com/office/drawing/2014/main" id="{7E1CC42E-FD1B-45B3-A8C4-9FF9C9C04602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 bwMode="auto"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SzPct val="25000"/>
              <a:defRPr sz="1200">
                <a:solidFill>
                  <a:srgbClr val="888888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fld id="{E031B323-5861-4ADE-B5DF-2805D7A9A77D}" type="slidenum">
              <a:rPr lang="fi-FI" altLang="fi-FI"/>
              <a:pPr/>
              <a:t>‹#›</a:t>
            </a:fld>
            <a:endParaRPr lang="fi-FI" altLang="fi-FI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sldNum="0"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perustyylejä naps.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070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9C5378BE-169B-F04E-A1AB-192DBC6B7C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37828" y="61277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340797D-46D6-024D-AC75-2CE162BEE8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10972" y="61277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7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FOKUS grammatik</a:t>
            </a:r>
          </a:p>
        </p:txBody>
      </p:sp>
    </p:spTree>
    <p:extLst>
      <p:ext uri="{BB962C8B-B14F-4D97-AF65-F5344CB8AC3E}">
        <p14:creationId xmlns:p14="http://schemas.microsoft.com/office/powerpoint/2010/main" val="522066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6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ctr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1828800" rtl="0" eaLnBrk="1" latinLnBrk="0" hangingPunct="1">
        <a:lnSpc>
          <a:spcPct val="90000"/>
        </a:lnSpc>
        <a:spcBef>
          <a:spcPts val="2000"/>
        </a:spcBef>
        <a:buFontTx/>
        <a:buNone/>
        <a:defRPr sz="54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5B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520D0E8-4325-1A49-9C80-BF440F63C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3212977"/>
            <a:ext cx="7886700" cy="994172"/>
          </a:xfrm>
        </p:spPr>
        <p:txBody>
          <a:bodyPr>
            <a:noAutofit/>
          </a:bodyPr>
          <a:lstStyle>
            <a:defPPr>
              <a:defRPr lang="en-US"/>
            </a:defPPr>
            <a:lvl1pPr marL="0" algn="l" defTabSz="768096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4048" algn="l" defTabSz="768096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68096" algn="l" defTabSz="768096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52144" algn="l" defTabSz="768096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36192" algn="l" defTabSz="768096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20240" algn="l" defTabSz="768096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04288" algn="l" defTabSz="768096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88336" algn="l" defTabSz="768096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72384" algn="l" defTabSz="768096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i-FI" sz="4800" b="0" dirty="0">
                <a:solidFill>
                  <a:schemeClr val="bg1"/>
                </a:solidFill>
                <a:latin typeface="+mj-lt"/>
              </a:rPr>
              <a:t>Käskymuoto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16EE2A2-1585-1C4A-A7CF-9E1614286C7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152650" y="1560941"/>
            <a:ext cx="7886700" cy="406838"/>
          </a:xfrm>
        </p:spPr>
        <p:txBody>
          <a:bodyPr>
            <a:noAutofit/>
          </a:bodyPr>
          <a:lstStyle>
            <a:defPPr>
              <a:defRPr lang="en-US"/>
            </a:defPPr>
            <a:lvl1pPr marL="0" algn="l" defTabSz="768096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4048" algn="l" defTabSz="768096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68096" algn="l" defTabSz="768096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52144" algn="l" defTabSz="768096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36192" algn="l" defTabSz="768096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20240" algn="l" defTabSz="768096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04288" algn="l" defTabSz="768096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88336" algn="l" defTabSz="768096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72384" algn="l" defTabSz="768096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i-FI" sz="2800" dirty="0" err="1">
                <a:solidFill>
                  <a:schemeClr val="bg1"/>
                </a:solidFill>
                <a:latin typeface="+mj-lt"/>
              </a:rPr>
              <a:t>grammatik</a:t>
            </a:r>
            <a:endParaRPr lang="fi-FI"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72EC1BF-C009-614D-A722-6892BDBD0E1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>
            <a:noAutofit/>
          </a:bodyPr>
          <a:lstStyle>
            <a:defPPr>
              <a:defRPr lang="en-US"/>
            </a:defPPr>
            <a:lvl1pPr marL="0" algn="l" defTabSz="768096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4048" algn="l" defTabSz="768096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68096" algn="l" defTabSz="768096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52144" algn="l" defTabSz="768096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36192" algn="l" defTabSz="768096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20240" algn="l" defTabSz="768096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04288" algn="l" defTabSz="768096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88336" algn="l" defTabSz="768096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72384" algn="l" defTabSz="768096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i-FI" sz="4000" b="0" dirty="0">
                <a:solidFill>
                  <a:schemeClr val="bg1"/>
                </a:solidFill>
                <a:latin typeface="+mj-lt"/>
              </a:rPr>
              <a:t>FOKUS</a:t>
            </a:r>
          </a:p>
        </p:txBody>
      </p:sp>
    </p:spTree>
    <p:extLst>
      <p:ext uri="{BB962C8B-B14F-4D97-AF65-F5344CB8AC3E}">
        <p14:creationId xmlns:p14="http://schemas.microsoft.com/office/powerpoint/2010/main" val="267540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Shape 116">
            <a:extLst>
              <a:ext uri="{FF2B5EF4-FFF2-40B4-BE49-F238E27FC236}">
                <a16:creationId xmlns:a16="http://schemas.microsoft.com/office/drawing/2014/main" id="{76912529-847B-4591-B8D4-257A44BE97BF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/>
          <a:p>
            <a:pPr algn="l" eaLnBrk="1" hangingPunct="1">
              <a:spcBef>
                <a:spcPct val="0"/>
              </a:spcBef>
              <a:buClr>
                <a:srgbClr val="000000"/>
              </a:buClr>
              <a:buSzPct val="25000"/>
              <a:buFont typeface="Calibri" panose="020F0502020204030204" pitchFamily="34" charset="0"/>
              <a:buNone/>
            </a:pPr>
            <a:r>
              <a:rPr lang="fi-FI" altLang="fi-FI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Sijoita sanat oikeisiin lauseisiin ja suomenna lauseet. (5/5)</a:t>
            </a:r>
          </a:p>
        </p:txBody>
      </p:sp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87A7F60B-9FEA-4595-9F4D-29F7FF2960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b="0" dirty="0"/>
              <a:t>Ha 	</a:t>
            </a:r>
            <a:r>
              <a:rPr lang="fi-FI" b="0" dirty="0" err="1"/>
              <a:t>Vänta</a:t>
            </a:r>
            <a:r>
              <a:rPr lang="fi-FI" b="0" dirty="0"/>
              <a:t>		</a:t>
            </a:r>
            <a:r>
              <a:rPr lang="fi-FI" b="0" dirty="0" err="1"/>
              <a:t>Kom</a:t>
            </a:r>
            <a:r>
              <a:rPr lang="fi-FI" b="0" dirty="0"/>
              <a:t>	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67B5FC7-4D26-4E2D-8901-B065DDABEDA8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marL="609600" indent="-457200">
              <a:buFont typeface="+mj-lt"/>
              <a:buAutoNum type="arabicPeriod"/>
            </a:pPr>
            <a:endParaRPr lang="fi-FI" dirty="0"/>
          </a:p>
          <a:p>
            <a:pPr marL="609600" indent="-457200">
              <a:buFont typeface="+mj-lt"/>
              <a:buAutoNum type="arabicPeriod"/>
            </a:pPr>
            <a:r>
              <a:rPr lang="fi-FI" dirty="0"/>
              <a:t>___</a:t>
            </a:r>
            <a:r>
              <a:rPr lang="fi-FI" dirty="0" err="1"/>
              <a:t>det</a:t>
            </a:r>
            <a:r>
              <a:rPr lang="fi-FI" dirty="0"/>
              <a:t> </a:t>
            </a:r>
            <a:r>
              <a:rPr lang="fi-FI" dirty="0" err="1"/>
              <a:t>så</a:t>
            </a:r>
            <a:r>
              <a:rPr lang="fi-FI" dirty="0"/>
              <a:t> </a:t>
            </a:r>
            <a:r>
              <a:rPr lang="fi-FI" dirty="0" err="1"/>
              <a:t>bra</a:t>
            </a:r>
            <a:r>
              <a:rPr lang="fi-FI" dirty="0"/>
              <a:t>!</a:t>
            </a:r>
          </a:p>
          <a:p>
            <a:pPr marL="609600" indent="-457200">
              <a:buFont typeface="+mj-lt"/>
              <a:buAutoNum type="arabicPeriod"/>
            </a:pPr>
            <a:r>
              <a:rPr lang="fi-FI" dirty="0"/>
              <a:t>___</a:t>
            </a:r>
            <a:r>
              <a:rPr lang="fi-FI" dirty="0" err="1"/>
              <a:t>det</a:t>
            </a:r>
            <a:r>
              <a:rPr lang="fi-FI" dirty="0"/>
              <a:t> </a:t>
            </a:r>
            <a:r>
              <a:rPr lang="fi-FI" dirty="0" err="1"/>
              <a:t>lugnt</a:t>
            </a:r>
            <a:r>
              <a:rPr lang="fi-FI" dirty="0"/>
              <a:t>!</a:t>
            </a:r>
          </a:p>
          <a:p>
            <a:pPr marL="609600" indent="-457200">
              <a:buFont typeface="+mj-lt"/>
              <a:buAutoNum type="arabicPeriod"/>
            </a:pPr>
            <a:r>
              <a:rPr lang="fi-FI" dirty="0"/>
              <a:t>______</a:t>
            </a:r>
            <a:r>
              <a:rPr lang="fi-FI" dirty="0" err="1"/>
              <a:t>på</a:t>
            </a:r>
            <a:r>
              <a:rPr lang="fi-FI" dirty="0"/>
              <a:t> </a:t>
            </a:r>
            <a:r>
              <a:rPr lang="fi-FI" dirty="0" err="1"/>
              <a:t>mig</a:t>
            </a:r>
            <a:r>
              <a:rPr lang="fi-FI" dirty="0"/>
              <a:t>!</a:t>
            </a:r>
          </a:p>
          <a:p>
            <a:pPr marL="609600" indent="-457200">
              <a:buFont typeface="+mj-lt"/>
              <a:buAutoNum type="arabicPeriod"/>
            </a:pPr>
            <a:r>
              <a:rPr lang="fi-FI" dirty="0"/>
              <a:t>_____ </a:t>
            </a:r>
            <a:r>
              <a:rPr lang="fi-FI" dirty="0" err="1"/>
              <a:t>inte</a:t>
            </a:r>
            <a:r>
              <a:rPr lang="fi-FI" dirty="0"/>
              <a:t> </a:t>
            </a:r>
            <a:r>
              <a:rPr lang="fi-FI" dirty="0" err="1"/>
              <a:t>det</a:t>
            </a:r>
            <a:r>
              <a:rPr lang="fi-FI" dirty="0"/>
              <a:t>!</a:t>
            </a:r>
          </a:p>
          <a:p>
            <a:pPr marL="609600" indent="-457200">
              <a:buFont typeface="+mj-lt"/>
              <a:buAutoNum type="arabicPeriod"/>
            </a:pPr>
            <a:r>
              <a:rPr lang="fi-FI" dirty="0"/>
              <a:t>_____ </a:t>
            </a:r>
            <a:r>
              <a:rPr lang="fi-FI" dirty="0" err="1"/>
              <a:t>ihåg</a:t>
            </a:r>
            <a:r>
              <a:rPr lang="fi-FI" dirty="0"/>
              <a:t> </a:t>
            </a:r>
            <a:r>
              <a:rPr lang="fi-FI" dirty="0" err="1"/>
              <a:t>det</a:t>
            </a:r>
            <a:r>
              <a:rPr lang="fi-FI" dirty="0"/>
              <a:t>!</a:t>
            </a:r>
          </a:p>
          <a:p>
            <a:pPr marL="609600" indent="-457200">
              <a:buFont typeface="+mj-lt"/>
              <a:buAutoNum type="arabicPeriod"/>
            </a:pPr>
            <a:r>
              <a:rPr lang="fi-FI" dirty="0"/>
              <a:t>____</a:t>
            </a:r>
            <a:r>
              <a:rPr lang="fi-FI" dirty="0" err="1"/>
              <a:t>inte</a:t>
            </a:r>
            <a:r>
              <a:rPr lang="fi-FI" dirty="0"/>
              <a:t> </a:t>
            </a:r>
            <a:r>
              <a:rPr lang="fi-FI" dirty="0" err="1"/>
              <a:t>ledsen</a:t>
            </a:r>
            <a:r>
              <a:rPr lang="fi-FI" dirty="0"/>
              <a:t>!</a:t>
            </a:r>
          </a:p>
          <a:p>
            <a:pPr marL="152400" indent="0">
              <a:buNone/>
            </a:pP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847F5C46-723C-40F4-8C8F-5329A3A7A0F8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fi-FI" b="0" dirty="0" err="1"/>
              <a:t>Ta</a:t>
            </a:r>
            <a:r>
              <a:rPr lang="fi-FI" b="0" dirty="0"/>
              <a:t>  	</a:t>
            </a:r>
            <a:r>
              <a:rPr lang="fi-FI" b="0" dirty="0" err="1"/>
              <a:t>Glöm</a:t>
            </a:r>
            <a:r>
              <a:rPr lang="fi-FI" b="0" dirty="0"/>
              <a:t>		</a:t>
            </a:r>
            <a:r>
              <a:rPr lang="fi-FI" b="0" dirty="0" err="1"/>
              <a:t>Var</a:t>
            </a:r>
            <a:endParaRPr lang="fi-FI" b="0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57BE6593-167C-44AE-9968-53E898D2B50D}"/>
              </a:ext>
            </a:extLst>
          </p:cNvPr>
          <p:cNvSpPr>
            <a:spLocks noGrp="1"/>
          </p:cNvSpPr>
          <p:nvPr>
            <p:ph type="body" idx="4"/>
          </p:nvPr>
        </p:nvSpPr>
        <p:spPr>
          <a:xfrm>
            <a:off x="5592567" y="2174876"/>
            <a:ext cx="4618233" cy="3951287"/>
          </a:xfrm>
        </p:spPr>
        <p:txBody>
          <a:bodyPr/>
          <a:lstStyle/>
          <a:p>
            <a:endParaRPr lang="fi-FI" i="1" dirty="0"/>
          </a:p>
          <a:p>
            <a:pPr marL="152400" indent="0">
              <a:buNone/>
            </a:pPr>
            <a:r>
              <a:rPr lang="fi-FI" i="1" dirty="0"/>
              <a:t>Pärjäile! / Pärjäilkää!</a:t>
            </a:r>
          </a:p>
          <a:p>
            <a:pPr marL="152400" indent="0">
              <a:buNone/>
            </a:pPr>
            <a:r>
              <a:rPr lang="fi-FI" i="1" dirty="0"/>
              <a:t>Ota/Ottakaa rauhallisesti!</a:t>
            </a:r>
          </a:p>
          <a:p>
            <a:pPr marL="152400" indent="0">
              <a:buNone/>
            </a:pPr>
            <a:r>
              <a:rPr lang="fi-FI" i="1" dirty="0"/>
              <a:t>Odota/Odottakaa minua!</a:t>
            </a:r>
          </a:p>
          <a:p>
            <a:pPr marL="152400" indent="0">
              <a:buNone/>
            </a:pPr>
            <a:r>
              <a:rPr lang="fi-FI" i="1" dirty="0"/>
              <a:t>Älä unohda/Älkää unohtako sitä!</a:t>
            </a:r>
          </a:p>
          <a:p>
            <a:pPr marL="152400" indent="0">
              <a:buNone/>
            </a:pPr>
            <a:r>
              <a:rPr lang="fi-FI" i="1" dirty="0"/>
              <a:t>Muista/Muistakaa se!</a:t>
            </a:r>
          </a:p>
          <a:p>
            <a:pPr marL="152400" indent="0">
              <a:buNone/>
            </a:pPr>
            <a:r>
              <a:rPr lang="fi-FI" i="1" dirty="0"/>
              <a:t>Älä ole surullinen!</a:t>
            </a:r>
          </a:p>
          <a:p>
            <a:pPr marL="152400" indent="0">
              <a:buNone/>
            </a:pPr>
            <a:endParaRPr lang="fi-FI" i="1" dirty="0"/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093266AB-5161-428B-A4A9-3E425F65A4D9}"/>
              </a:ext>
            </a:extLst>
          </p:cNvPr>
          <p:cNvSpPr txBox="1"/>
          <p:nvPr/>
        </p:nvSpPr>
        <p:spPr>
          <a:xfrm>
            <a:off x="1207632" y="2673530"/>
            <a:ext cx="6986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/>
              <a:t>Ha</a:t>
            </a:r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117903E5-DD3A-4115-AE4A-AB3DF08EF45B}"/>
              </a:ext>
            </a:extLst>
          </p:cNvPr>
          <p:cNvSpPr txBox="1"/>
          <p:nvPr/>
        </p:nvSpPr>
        <p:spPr>
          <a:xfrm>
            <a:off x="1207632" y="3082603"/>
            <a:ext cx="7121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 err="1"/>
              <a:t>Ta</a:t>
            </a:r>
            <a:endParaRPr lang="fi-FI" sz="2400" b="1" dirty="0"/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6CABF666-2E02-4BF6-8DF0-CCC1081AF69B}"/>
              </a:ext>
            </a:extLst>
          </p:cNvPr>
          <p:cNvSpPr txBox="1"/>
          <p:nvPr/>
        </p:nvSpPr>
        <p:spPr>
          <a:xfrm>
            <a:off x="1207632" y="3491973"/>
            <a:ext cx="1032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 err="1"/>
              <a:t>Vänta</a:t>
            </a:r>
            <a:endParaRPr lang="fi-FI" sz="2400" b="1" dirty="0"/>
          </a:p>
        </p:txBody>
      </p:sp>
      <p:sp>
        <p:nvSpPr>
          <p:cNvPr id="13" name="Tekstiruutu 12">
            <a:extLst>
              <a:ext uri="{FF2B5EF4-FFF2-40B4-BE49-F238E27FC236}">
                <a16:creationId xmlns:a16="http://schemas.microsoft.com/office/drawing/2014/main" id="{FB694602-F8DB-4CED-88C1-7623AC6EAB03}"/>
              </a:ext>
            </a:extLst>
          </p:cNvPr>
          <p:cNvSpPr txBox="1"/>
          <p:nvPr/>
        </p:nvSpPr>
        <p:spPr>
          <a:xfrm>
            <a:off x="1176209" y="3897057"/>
            <a:ext cx="1032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 err="1"/>
              <a:t>Glöm</a:t>
            </a:r>
            <a:endParaRPr lang="fi-FI" sz="2400" b="1" dirty="0"/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BC625B28-6E72-46AB-98A3-4A62426670C5}"/>
              </a:ext>
            </a:extLst>
          </p:cNvPr>
          <p:cNvSpPr txBox="1"/>
          <p:nvPr/>
        </p:nvSpPr>
        <p:spPr>
          <a:xfrm>
            <a:off x="1210991" y="4358722"/>
            <a:ext cx="1032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 err="1"/>
              <a:t>Kom</a:t>
            </a:r>
            <a:endParaRPr lang="fi-FI" sz="2400" b="1" dirty="0"/>
          </a:p>
        </p:txBody>
      </p:sp>
      <p:sp>
        <p:nvSpPr>
          <p:cNvPr id="15" name="Tekstiruutu 14">
            <a:extLst>
              <a:ext uri="{FF2B5EF4-FFF2-40B4-BE49-F238E27FC236}">
                <a16:creationId xmlns:a16="http://schemas.microsoft.com/office/drawing/2014/main" id="{FF639335-BC7A-4FA9-BD69-20055FEE032E}"/>
              </a:ext>
            </a:extLst>
          </p:cNvPr>
          <p:cNvSpPr txBox="1"/>
          <p:nvPr/>
        </p:nvSpPr>
        <p:spPr>
          <a:xfrm>
            <a:off x="1210991" y="4820387"/>
            <a:ext cx="8527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 err="1"/>
              <a:t>Var</a:t>
            </a:r>
            <a:endParaRPr lang="fi-FI" sz="2400" b="1" dirty="0"/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AD6819B0-E2E2-43C2-95C7-ED9F0D5C457E}"/>
              </a:ext>
            </a:extLst>
          </p:cNvPr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fi-FI" altLang="fi-FI"/>
              <a:t>FOKUS grammatik</a:t>
            </a:r>
          </a:p>
        </p:txBody>
      </p:sp>
    </p:spTree>
    <p:extLst>
      <p:ext uri="{BB962C8B-B14F-4D97-AF65-F5344CB8AC3E}">
        <p14:creationId xmlns:p14="http://schemas.microsoft.com/office/powerpoint/2010/main" val="1073924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/>
      <p:bldP spid="11" grpId="0"/>
      <p:bldP spid="12" grpId="0"/>
      <p:bldP spid="13" grpId="0"/>
      <p:bldP spid="1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2">
            <a:extLst>
              <a:ext uri="{FF2B5EF4-FFF2-40B4-BE49-F238E27FC236}">
                <a16:creationId xmlns:a16="http://schemas.microsoft.com/office/drawing/2014/main" id="{BC3AE9E6-6134-47CB-826D-59D0C88E725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353671" y="781052"/>
            <a:ext cx="8229600" cy="1143000"/>
          </a:xfrm>
        </p:spPr>
        <p:txBody>
          <a:bodyPr/>
          <a:lstStyle/>
          <a:p>
            <a:pPr algn="l" eaLnBrk="1" hangingPunct="1">
              <a:spcBef>
                <a:spcPct val="0"/>
              </a:spcBef>
              <a:buClr>
                <a:srgbClr val="000000"/>
              </a:buClr>
              <a:buFont typeface="Calibri" panose="020F0502020204030204" pitchFamily="34" charset="0"/>
              <a:buNone/>
            </a:pPr>
            <a:r>
              <a:rPr lang="fi-FI" altLang="fi-FI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Käskymuotoa käytetään käskyissä, kehotuksissa ja pyynnöissä.</a:t>
            </a:r>
          </a:p>
        </p:txBody>
      </p:sp>
      <p:sp>
        <p:nvSpPr>
          <p:cNvPr id="5124" name="Shape 91">
            <a:extLst>
              <a:ext uri="{FF2B5EF4-FFF2-40B4-BE49-F238E27FC236}">
                <a16:creationId xmlns:a16="http://schemas.microsoft.com/office/drawing/2014/main" id="{B8486D7D-16A4-4BC4-8D9B-08C00CFEA1F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309906" y="2322515"/>
            <a:ext cx="2286000" cy="2740025"/>
          </a:xfrm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spcBef>
                <a:spcPts val="563"/>
              </a:spcBef>
              <a:buClr>
                <a:srgbClr val="000000"/>
              </a:buClr>
              <a:buSzPct val="25000"/>
              <a:buNone/>
            </a:pPr>
            <a:endParaRPr lang="fi-FI" altLang="fi-FI" sz="28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spcBef>
                <a:spcPts val="475"/>
              </a:spcBef>
              <a:buClr>
                <a:srgbClr val="000000"/>
              </a:buClr>
              <a:buSzPct val="25000"/>
              <a:buNone/>
            </a:pP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Kom</a:t>
            </a: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in!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			</a:t>
            </a:r>
            <a:endParaRPr lang="fi-FI" altLang="fi-FI" sz="2400" i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spcBef>
                <a:spcPts val="475"/>
              </a:spcBef>
              <a:buClr>
                <a:srgbClr val="000000"/>
              </a:buClr>
              <a:buSzPct val="25000"/>
              <a:buNone/>
            </a:pP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Sätt</a:t>
            </a: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dig</a:t>
            </a: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!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			</a:t>
            </a:r>
            <a:endParaRPr lang="fi-FI" altLang="fi-FI" sz="2400" i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spcBef>
                <a:spcPts val="475"/>
              </a:spcBef>
              <a:buClr>
                <a:srgbClr val="000000"/>
              </a:buClr>
              <a:buSzPct val="25000"/>
              <a:buNone/>
            </a:pP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Var</a:t>
            </a: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så</a:t>
            </a: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god</a:t>
            </a: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!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			</a:t>
            </a:r>
            <a:endParaRPr lang="fi-FI" altLang="fi-FI" sz="2400" i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" name="Shape 91">
            <a:extLst>
              <a:ext uri="{FF2B5EF4-FFF2-40B4-BE49-F238E27FC236}">
                <a16:creationId xmlns:a16="http://schemas.microsoft.com/office/drawing/2014/main" id="{5B97B110-5B73-40F8-9DC4-09B12E92AC84}"/>
              </a:ext>
            </a:extLst>
          </p:cNvPr>
          <p:cNvSpPr txBox="1">
            <a:spLocks/>
          </p:cNvSpPr>
          <p:nvPr/>
        </p:nvSpPr>
        <p:spPr bwMode="auto">
          <a:xfrm>
            <a:off x="4673600" y="2823322"/>
            <a:ext cx="2844800" cy="246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1079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762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101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101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10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10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10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10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spcBef>
                <a:spcPts val="475"/>
              </a:spcBef>
              <a:buClr>
                <a:srgbClr val="000000"/>
              </a:buClr>
              <a:buSzPct val="25000"/>
            </a:pPr>
            <a:r>
              <a:rPr lang="sv-SE" altLang="fi-FI" sz="2000" i="1" dirty="0" err="1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Tule</a:t>
            </a:r>
            <a:r>
              <a:rPr lang="sv-SE" altLang="fi-FI" sz="2000" i="1" dirty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sv-SE" altLang="fi-FI" sz="2000" i="1" dirty="0" err="1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sisään</a:t>
            </a:r>
            <a:r>
              <a:rPr lang="sv-SE" altLang="fi-FI" sz="2000" i="1" dirty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!</a:t>
            </a:r>
          </a:p>
          <a:p>
            <a:pPr eaLnBrk="1" hangingPunct="1">
              <a:spcBef>
                <a:spcPts val="475"/>
              </a:spcBef>
              <a:buClr>
                <a:srgbClr val="000000"/>
              </a:buClr>
              <a:buSzPct val="25000"/>
            </a:pPr>
            <a:endParaRPr lang="sv-SE" altLang="fi-FI" sz="2000" i="1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buClr>
                <a:srgbClr val="000000"/>
              </a:buClr>
              <a:buSzPct val="25000"/>
            </a:pPr>
            <a:r>
              <a:rPr lang="sv-SE" altLang="fi-FI" sz="2000" i="1" dirty="0" err="1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Istuudu</a:t>
            </a:r>
            <a:r>
              <a:rPr lang="sv-SE" altLang="fi-FI" sz="2000" i="1" dirty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!</a:t>
            </a:r>
          </a:p>
          <a:p>
            <a:pPr eaLnBrk="1" hangingPunct="1">
              <a:spcBef>
                <a:spcPts val="475"/>
              </a:spcBef>
              <a:buClr>
                <a:srgbClr val="000000"/>
              </a:buClr>
              <a:buSzPct val="25000"/>
            </a:pPr>
            <a:endParaRPr lang="sv-SE" altLang="fi-FI" sz="200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ct val="25000"/>
            </a:pPr>
            <a:r>
              <a:rPr lang="sv-SE" altLang="fi-FI" sz="2000" i="1" dirty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Ole </a:t>
            </a:r>
            <a:r>
              <a:rPr lang="sv-SE" altLang="fi-FI" sz="2000" i="1" dirty="0" err="1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hyvä</a:t>
            </a:r>
            <a:r>
              <a:rPr lang="sv-SE" altLang="fi-FI" sz="2000" i="1" dirty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!</a:t>
            </a: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480A8015-1C22-413E-B839-C3F6D1D854B6}"/>
              </a:ext>
            </a:extLst>
          </p:cNvPr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fi-FI" altLang="fi-FI"/>
              <a:t>FOKUS grammatik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itle 2">
            <a:extLst>
              <a:ext uri="{FF2B5EF4-FFF2-40B4-BE49-F238E27FC236}">
                <a16:creationId xmlns:a16="http://schemas.microsoft.com/office/drawing/2014/main" id="{15893ACE-6EF3-4FF3-9702-A05BD3C861E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07459" y="655639"/>
            <a:ext cx="8229600" cy="1247775"/>
          </a:xfrm>
        </p:spPr>
        <p:txBody>
          <a:bodyPr/>
          <a:lstStyle/>
          <a:p>
            <a:pPr algn="l" eaLnBrk="1" hangingPunct="1">
              <a:spcBef>
                <a:spcPct val="0"/>
              </a:spcBef>
              <a:buClr>
                <a:srgbClr val="000000"/>
              </a:buClr>
              <a:buFont typeface="Calibri" panose="020F0502020204030204" pitchFamily="34" charset="0"/>
              <a:buNone/>
            </a:pPr>
            <a:br>
              <a:rPr lang="fi-FI" altLang="fi-FI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</a:br>
            <a:r>
              <a:rPr lang="fi-FI" altLang="fi-FI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Käskymuoto saadaan perusmuodon ja preesensin yhteisistä kirjaimista.</a:t>
            </a:r>
            <a:br>
              <a:rPr lang="fi-FI" altLang="fi-FI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</a:br>
            <a:endParaRPr lang="fi-FI" altLang="fi-FI" sz="32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97" name="Shape 97">
            <a:extLst>
              <a:ext uri="{FF2B5EF4-FFF2-40B4-BE49-F238E27FC236}">
                <a16:creationId xmlns:a16="http://schemas.microsoft.com/office/drawing/2014/main" id="{787103D3-A327-43CF-B3B9-3E40DADE88D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981200" y="2565494"/>
            <a:ext cx="8229600" cy="4525962"/>
          </a:xfrm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lnSpc>
                <a:spcPct val="90000"/>
              </a:lnSpc>
              <a:spcBef>
                <a:spcPts val="375"/>
              </a:spcBef>
              <a:buClr>
                <a:srgbClr val="000000"/>
              </a:buClr>
              <a:buSzPct val="25000"/>
              <a:buNone/>
            </a:pP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Perusmuoto	Preesens	 Käskymuoto</a:t>
            </a:r>
          </a:p>
          <a:p>
            <a:pPr marL="0" indent="0" eaLnBrk="1" hangingPunct="1">
              <a:lnSpc>
                <a:spcPct val="90000"/>
              </a:lnSpc>
              <a:spcBef>
                <a:spcPts val="375"/>
              </a:spcBef>
              <a:buClr>
                <a:srgbClr val="000000"/>
              </a:buClr>
              <a:buSzPct val="25000"/>
              <a:buNone/>
            </a:pPr>
            <a:endParaRPr lang="fi-FI" altLang="fi-FI" sz="24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lnSpc>
                <a:spcPct val="90000"/>
              </a:lnSpc>
              <a:spcBef>
                <a:spcPts val="375"/>
              </a:spcBef>
              <a:buClr>
                <a:srgbClr val="000000"/>
              </a:buClr>
              <a:buSzPct val="25000"/>
              <a:buNone/>
            </a:pP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vänta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		</a:t>
            </a: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vänta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r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		 </a:t>
            </a: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Vänta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! 	</a:t>
            </a:r>
            <a:r>
              <a:rPr lang="fi-FI" altLang="fi-FI" sz="20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Odota!/Odottakaa!</a:t>
            </a:r>
          </a:p>
          <a:p>
            <a:pPr marL="0" indent="0" eaLnBrk="1" hangingPunct="1">
              <a:lnSpc>
                <a:spcPct val="90000"/>
              </a:lnSpc>
              <a:spcBef>
                <a:spcPts val="375"/>
              </a:spcBef>
              <a:buClr>
                <a:srgbClr val="000000"/>
              </a:buClr>
              <a:buSzPct val="25000"/>
              <a:buNone/>
            </a:pP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läsa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		</a:t>
            </a: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läs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er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		 </a:t>
            </a: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Läs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böcker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!	</a:t>
            </a:r>
            <a:r>
              <a:rPr lang="fi-FI" altLang="fi-FI" sz="20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Lue/lukekaa kirjoja</a:t>
            </a:r>
            <a:r>
              <a:rPr lang="fi-FI" altLang="fi-FI" sz="24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!</a:t>
            </a:r>
          </a:p>
          <a:p>
            <a:pPr marL="0" indent="0" eaLnBrk="1" hangingPunct="1">
              <a:lnSpc>
                <a:spcPct val="90000"/>
              </a:lnSpc>
              <a:spcBef>
                <a:spcPts val="375"/>
              </a:spcBef>
              <a:buClr>
                <a:srgbClr val="000000"/>
              </a:buClr>
              <a:buSzPct val="25000"/>
              <a:buNone/>
            </a:pP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gör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		</a:t>
            </a: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gör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		 </a:t>
            </a: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Gör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det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!</a:t>
            </a: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	</a:t>
            </a:r>
            <a:r>
              <a:rPr lang="fi-FI" altLang="fi-FI" sz="20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Tee/tehkää se!</a:t>
            </a:r>
          </a:p>
          <a:p>
            <a:pPr marL="0" indent="0" eaLnBrk="1" hangingPunct="1">
              <a:lnSpc>
                <a:spcPct val="90000"/>
              </a:lnSpc>
              <a:spcBef>
                <a:spcPts val="450"/>
              </a:spcBef>
              <a:buClr>
                <a:srgbClr val="000000"/>
              </a:buClr>
              <a:buSzPct val="25000"/>
              <a:buNone/>
            </a:pPr>
            <a:endParaRPr lang="fi-FI" altLang="fi-FI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lnSpc>
                <a:spcPct val="90000"/>
              </a:lnSpc>
              <a:spcBef>
                <a:spcPts val="450"/>
              </a:spcBef>
              <a:buClr>
                <a:srgbClr val="000000"/>
              </a:buClr>
              <a:buSzPct val="25000"/>
              <a:buNone/>
            </a:pPr>
            <a:endParaRPr lang="fi-FI" altLang="fi-FI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CA9C43FF-468F-42D8-9CFD-D97291EA807D}"/>
              </a:ext>
            </a:extLst>
          </p:cNvPr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fi-FI" altLang="fi-FI"/>
              <a:t>FOKUS grammatik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itle 2">
            <a:extLst>
              <a:ext uri="{FF2B5EF4-FFF2-40B4-BE49-F238E27FC236}">
                <a16:creationId xmlns:a16="http://schemas.microsoft.com/office/drawing/2014/main" id="{10A37AEC-422A-4CAD-B0D4-697F88693AF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097088" y="536575"/>
            <a:ext cx="8229600" cy="814388"/>
          </a:xfrm>
        </p:spPr>
        <p:txBody>
          <a:bodyPr/>
          <a:lstStyle/>
          <a:p>
            <a:pPr algn="l" eaLnBrk="1" hangingPunct="1">
              <a:spcBef>
                <a:spcPct val="0"/>
              </a:spcBef>
              <a:buClr>
                <a:srgbClr val="000000"/>
              </a:buClr>
              <a:buFont typeface="Calibri" panose="020F0502020204030204" pitchFamily="34" charset="0"/>
              <a:buNone/>
            </a:pPr>
            <a:br>
              <a:rPr lang="fi-FI" altLang="fi-FI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</a:br>
            <a:r>
              <a:rPr lang="fi-FI" altLang="fi-FI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Huomaa seuraavat asiat.</a:t>
            </a:r>
            <a:br>
              <a:rPr lang="fi-FI" altLang="fi-FI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</a:br>
            <a:endParaRPr lang="fi-FI" altLang="fi-FI" sz="32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97" name="Shape 97">
            <a:extLst>
              <a:ext uri="{FF2B5EF4-FFF2-40B4-BE49-F238E27FC236}">
                <a16:creationId xmlns:a16="http://schemas.microsoft.com/office/drawing/2014/main" id="{81CC404E-CBE0-41D4-96F0-CA1A8D82276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097088" y="1952625"/>
            <a:ext cx="8229600" cy="4140200"/>
          </a:xfrm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lnSpc>
                <a:spcPct val="90000"/>
              </a:lnSpc>
              <a:spcBef>
                <a:spcPts val="475"/>
              </a:spcBef>
              <a:buClr>
                <a:srgbClr val="000000"/>
              </a:buClr>
              <a:buSzPct val="25000"/>
              <a:buNone/>
            </a:pPr>
            <a:r>
              <a:rPr lang="fi-FI" altLang="fi-FI" sz="2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Käskymuodossa vain </a:t>
            </a:r>
            <a:r>
              <a:rPr lang="fi-FI" altLang="fi-FI" sz="2800" b="1" u="sng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yksi </a:t>
            </a:r>
            <a:r>
              <a:rPr lang="fi-FI" altLang="fi-FI" sz="2800" b="1" i="1" u="sng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m</a:t>
            </a:r>
            <a:r>
              <a:rPr lang="fi-FI" altLang="fi-FI" sz="2800" b="1" u="sng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-kirjain</a:t>
            </a:r>
            <a:r>
              <a:rPr lang="fi-FI" altLang="fi-FI" sz="2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.</a:t>
            </a:r>
          </a:p>
          <a:p>
            <a:pPr marL="0" indent="0" eaLnBrk="1" hangingPunct="1">
              <a:lnSpc>
                <a:spcPct val="90000"/>
              </a:lnSpc>
              <a:spcBef>
                <a:spcPts val="375"/>
              </a:spcBef>
              <a:buClr>
                <a:srgbClr val="000000"/>
              </a:buClr>
              <a:buSzPct val="25000"/>
              <a:buNone/>
            </a:pPr>
            <a:endParaRPr lang="fi-FI" altLang="fi-FI" sz="24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lnSpc>
                <a:spcPct val="90000"/>
              </a:lnSpc>
              <a:spcBef>
                <a:spcPts val="375"/>
              </a:spcBef>
              <a:buClr>
                <a:srgbClr val="000000"/>
              </a:buClr>
              <a:buSzPct val="25000"/>
              <a:buNone/>
            </a:pP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Kom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hit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!		</a:t>
            </a:r>
            <a:r>
              <a:rPr lang="fi-FI" altLang="fi-FI" sz="2000" b="1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Tule</a:t>
            </a:r>
            <a:r>
              <a:rPr lang="fi-FI" altLang="fi-FI" sz="20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tänne!</a:t>
            </a:r>
          </a:p>
          <a:p>
            <a:pPr marL="0" indent="0" eaLnBrk="1" hangingPunct="1">
              <a:lnSpc>
                <a:spcPct val="90000"/>
              </a:lnSpc>
              <a:spcBef>
                <a:spcPts val="375"/>
              </a:spcBef>
              <a:buClr>
                <a:srgbClr val="000000"/>
              </a:buClr>
              <a:buSzPct val="25000"/>
              <a:buNone/>
            </a:pPr>
            <a:endParaRPr lang="fi-FI" altLang="fi-FI" sz="2000" i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lnSpc>
                <a:spcPct val="90000"/>
              </a:lnSpc>
              <a:spcBef>
                <a:spcPts val="375"/>
              </a:spcBef>
              <a:buClr>
                <a:srgbClr val="000000"/>
              </a:buClr>
              <a:buSzPct val="25000"/>
              <a:buNone/>
            </a:pPr>
            <a:endParaRPr lang="fi-FI" altLang="fi-FI" sz="28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lnSpc>
                <a:spcPct val="90000"/>
              </a:lnSpc>
              <a:spcBef>
                <a:spcPts val="375"/>
              </a:spcBef>
              <a:buClr>
                <a:srgbClr val="000000"/>
              </a:buClr>
              <a:buSzPct val="25000"/>
              <a:buNone/>
            </a:pPr>
            <a:r>
              <a:rPr lang="fi-FI" altLang="fi-FI" sz="2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Kieltosana tulee käskymuodon jälkeen.</a:t>
            </a:r>
          </a:p>
          <a:p>
            <a:pPr marL="0" indent="0" eaLnBrk="1" hangingPunct="1">
              <a:lnSpc>
                <a:spcPct val="90000"/>
              </a:lnSpc>
              <a:spcBef>
                <a:spcPts val="375"/>
              </a:spcBef>
              <a:buClr>
                <a:srgbClr val="000000"/>
              </a:buClr>
              <a:buSzPct val="25000"/>
              <a:buNone/>
            </a:pPr>
            <a:endParaRPr lang="fi-FI" altLang="fi-FI" sz="2000" i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lnSpc>
                <a:spcPct val="90000"/>
              </a:lnSpc>
              <a:spcBef>
                <a:spcPts val="375"/>
              </a:spcBef>
              <a:buClr>
                <a:srgbClr val="000000"/>
              </a:buClr>
              <a:buSzPct val="25000"/>
              <a:buNone/>
            </a:pP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Kom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inte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hit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!		</a:t>
            </a:r>
            <a:r>
              <a:rPr lang="fi-FI" altLang="fi-FI" sz="2000" b="1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Älä tule </a:t>
            </a:r>
            <a:r>
              <a:rPr lang="fi-FI" altLang="fi-FI" sz="20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tänne!</a:t>
            </a:r>
          </a:p>
          <a:p>
            <a:pPr marL="0" indent="0" eaLnBrk="1" hangingPunct="1">
              <a:lnSpc>
                <a:spcPct val="90000"/>
              </a:lnSpc>
              <a:spcBef>
                <a:spcPts val="375"/>
              </a:spcBef>
              <a:buClr>
                <a:srgbClr val="000000"/>
              </a:buClr>
              <a:buSzPct val="25000"/>
              <a:buNone/>
            </a:pPr>
            <a:endParaRPr lang="fi-FI" altLang="fi-FI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6462C354-E592-4730-803D-4A14A40D44AB}"/>
              </a:ext>
            </a:extLst>
          </p:cNvPr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fi-FI" altLang="fi-FI"/>
              <a:t>FOKUS grammatik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itle 2">
            <a:extLst>
              <a:ext uri="{FF2B5EF4-FFF2-40B4-BE49-F238E27FC236}">
                <a16:creationId xmlns:a16="http://schemas.microsoft.com/office/drawing/2014/main" id="{CD93C27B-EC53-4E95-90B2-D09EA89B2E0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42029" y="541990"/>
            <a:ext cx="8229600" cy="814388"/>
          </a:xfrm>
        </p:spPr>
        <p:txBody>
          <a:bodyPr/>
          <a:lstStyle/>
          <a:p>
            <a:pPr algn="l" eaLnBrk="1" hangingPunct="1">
              <a:spcBef>
                <a:spcPct val="0"/>
              </a:spcBef>
              <a:buClr>
                <a:srgbClr val="000000"/>
              </a:buClr>
              <a:buFont typeface="Calibri" panose="020F0502020204030204" pitchFamily="34" charset="0"/>
              <a:buNone/>
            </a:pPr>
            <a:br>
              <a:rPr lang="fi-FI" altLang="fi-FI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</a:br>
            <a:r>
              <a:rPr lang="fi-FI" altLang="fi-FI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Huomaa seuraavat asiat.</a:t>
            </a:r>
            <a:br>
              <a:rPr lang="fi-FI" altLang="fi-FI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</a:br>
            <a:endParaRPr lang="fi-FI" altLang="fi-FI" sz="32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97" name="Shape 97">
            <a:extLst>
              <a:ext uri="{FF2B5EF4-FFF2-40B4-BE49-F238E27FC236}">
                <a16:creationId xmlns:a16="http://schemas.microsoft.com/office/drawing/2014/main" id="{E9EA2611-215F-4B2E-BCA4-CB60BC5A8A4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42029" y="1488141"/>
            <a:ext cx="8229600" cy="4604684"/>
          </a:xfrm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lnSpc>
                <a:spcPct val="90000"/>
              </a:lnSpc>
              <a:spcBef>
                <a:spcPts val="375"/>
              </a:spcBef>
              <a:buClr>
                <a:srgbClr val="000000"/>
              </a:buClr>
              <a:buSzPct val="25000"/>
              <a:buNone/>
            </a:pPr>
            <a:r>
              <a:rPr lang="fi-FI" altLang="fi-FI" sz="2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Olla-verbillä on oma käskymuotonsa ja adjektiivi on monikossa, kun käsketään useampia.</a:t>
            </a:r>
          </a:p>
          <a:p>
            <a:pPr marL="0" indent="0" eaLnBrk="1" hangingPunct="1">
              <a:lnSpc>
                <a:spcPct val="90000"/>
              </a:lnSpc>
              <a:spcBef>
                <a:spcPts val="375"/>
              </a:spcBef>
              <a:buClr>
                <a:srgbClr val="000000"/>
              </a:buClr>
              <a:buSzPct val="25000"/>
              <a:buNone/>
            </a:pPr>
            <a:endParaRPr lang="fi-FI" altLang="fi-FI" sz="24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lnSpc>
                <a:spcPct val="90000"/>
              </a:lnSpc>
              <a:spcBef>
                <a:spcPts val="375"/>
              </a:spcBef>
              <a:buClr>
                <a:srgbClr val="000000"/>
              </a:buClr>
              <a:buSzPct val="25000"/>
              <a:buNone/>
            </a:pP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Var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så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god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!					</a:t>
            </a:r>
            <a:r>
              <a:rPr lang="fi-FI" altLang="fi-FI" sz="2000" b="1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Ole hyvä</a:t>
            </a:r>
            <a:r>
              <a:rPr lang="fi-FI" altLang="fi-FI" sz="20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!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	</a:t>
            </a:r>
          </a:p>
          <a:p>
            <a:pPr marL="0" indent="0" eaLnBrk="1" hangingPunct="1">
              <a:lnSpc>
                <a:spcPct val="90000"/>
              </a:lnSpc>
              <a:spcBef>
                <a:spcPts val="375"/>
              </a:spcBef>
              <a:buClr>
                <a:srgbClr val="000000"/>
              </a:buClr>
              <a:buSzPct val="25000"/>
              <a:buNone/>
            </a:pP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Var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så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goda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!					</a:t>
            </a:r>
            <a:r>
              <a:rPr lang="fi-FI" altLang="fi-FI" sz="2000" b="1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Olkaa hyvät</a:t>
            </a:r>
            <a:r>
              <a:rPr lang="fi-FI" altLang="fi-FI" sz="20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!</a:t>
            </a:r>
          </a:p>
          <a:p>
            <a:pPr marL="0" indent="0" eaLnBrk="1" hangingPunct="1">
              <a:lnSpc>
                <a:spcPct val="90000"/>
              </a:lnSpc>
              <a:spcBef>
                <a:spcPts val="450"/>
              </a:spcBef>
              <a:buClr>
                <a:srgbClr val="000000"/>
              </a:buClr>
              <a:buSzPct val="25000"/>
              <a:buNone/>
            </a:pPr>
            <a:endParaRPr lang="fi-FI" altLang="fi-FI" sz="2000" i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lnSpc>
                <a:spcPct val="90000"/>
              </a:lnSpc>
              <a:spcBef>
                <a:spcPts val="450"/>
              </a:spcBef>
              <a:buClr>
                <a:srgbClr val="000000"/>
              </a:buClr>
              <a:buSzPct val="25000"/>
              <a:buNone/>
            </a:pPr>
            <a:r>
              <a:rPr lang="fi-FI" altLang="fi-FI" sz="2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Refleksiiviverbien kanssa käytetään </a:t>
            </a:r>
            <a:r>
              <a:rPr lang="fi-FI" altLang="fi-FI" sz="2800" b="1" i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dig</a:t>
            </a:r>
            <a:r>
              <a:rPr lang="fi-FI" altLang="fi-FI" sz="2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, kun käsketään yhtä ja </a:t>
            </a:r>
            <a:r>
              <a:rPr lang="fi-FI" altLang="fi-FI" sz="2800" b="1" i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er</a:t>
            </a:r>
            <a:r>
              <a:rPr lang="fi-FI" altLang="fi-FI" sz="2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, kun käsketään useampaa.</a:t>
            </a:r>
          </a:p>
          <a:p>
            <a:pPr marL="0" indent="0" eaLnBrk="1" hangingPunct="1">
              <a:lnSpc>
                <a:spcPct val="90000"/>
              </a:lnSpc>
              <a:spcBef>
                <a:spcPts val="450"/>
              </a:spcBef>
              <a:buClr>
                <a:srgbClr val="000000"/>
              </a:buClr>
              <a:buSzPct val="25000"/>
              <a:buNone/>
            </a:pPr>
            <a:endParaRPr lang="fi-FI" altLang="fi-FI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lnSpc>
                <a:spcPct val="90000"/>
              </a:lnSpc>
              <a:spcBef>
                <a:spcPts val="450"/>
              </a:spcBef>
              <a:buClr>
                <a:srgbClr val="000000"/>
              </a:buClr>
              <a:buSzPct val="25000"/>
              <a:buNone/>
            </a:pP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sätt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sig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	 </a:t>
            </a: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sätt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er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		</a:t>
            </a: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Sätt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dig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!	</a:t>
            </a:r>
            <a:r>
              <a:rPr lang="fi-FI" altLang="fi-FI" sz="20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Istuudu! </a:t>
            </a:r>
          </a:p>
          <a:p>
            <a:pPr marL="0" indent="0" eaLnBrk="1" hangingPunct="1">
              <a:lnSpc>
                <a:spcPct val="90000"/>
              </a:lnSpc>
              <a:spcBef>
                <a:spcPts val="475"/>
              </a:spcBef>
              <a:buClr>
                <a:srgbClr val="000000"/>
              </a:buClr>
              <a:buSzPct val="25000"/>
              <a:buNone/>
            </a:pPr>
            <a:r>
              <a:rPr lang="fi-FI" altLang="fi-FI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				</a:t>
            </a: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Sätt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er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!</a:t>
            </a:r>
            <a:r>
              <a:rPr lang="fi-FI" altLang="fi-FI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	</a:t>
            </a:r>
            <a:r>
              <a:rPr lang="fi-FI" altLang="fi-FI" sz="20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Istuutukaa!</a:t>
            </a:r>
          </a:p>
          <a:p>
            <a:pPr marL="0" indent="0" eaLnBrk="1" hangingPunct="1">
              <a:lnSpc>
                <a:spcPct val="90000"/>
              </a:lnSpc>
              <a:spcBef>
                <a:spcPts val="375"/>
              </a:spcBef>
              <a:buClr>
                <a:srgbClr val="000000"/>
              </a:buClr>
              <a:buSzPct val="25000"/>
              <a:buNone/>
            </a:pPr>
            <a:endParaRPr lang="fi-FI" altLang="fi-FI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0B4B338A-7AF0-43B1-9AA0-D664B6170FA8}"/>
              </a:ext>
            </a:extLst>
          </p:cNvPr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fi-FI" altLang="fi-FI"/>
              <a:t>FOKUS grammatik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Shape 102">
            <a:extLst>
              <a:ext uri="{FF2B5EF4-FFF2-40B4-BE49-F238E27FC236}">
                <a16:creationId xmlns:a16="http://schemas.microsoft.com/office/drawing/2014/main" id="{EFF4FC12-7EBA-43B5-8153-0CDC6B411EA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382619" y="490537"/>
            <a:ext cx="8229600" cy="1143000"/>
          </a:xfrm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/>
          <a:p>
            <a:pPr algn="l" eaLnBrk="1" hangingPunct="1">
              <a:spcBef>
                <a:spcPct val="0"/>
              </a:spcBef>
              <a:buClr>
                <a:srgbClr val="000000"/>
              </a:buClr>
              <a:buSzPct val="25000"/>
              <a:buFont typeface="Calibri" panose="020F0502020204030204" pitchFamily="34" charset="0"/>
              <a:buNone/>
            </a:pPr>
            <a:r>
              <a:rPr lang="fi-FI" altLang="fi-FI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Muodosta käskymuoto ja suomenna lause.(1/5)</a:t>
            </a:r>
          </a:p>
        </p:txBody>
      </p:sp>
      <p:sp>
        <p:nvSpPr>
          <p:cNvPr id="13316" name="Shape 103">
            <a:extLst>
              <a:ext uri="{FF2B5EF4-FFF2-40B4-BE49-F238E27FC236}">
                <a16:creationId xmlns:a16="http://schemas.microsoft.com/office/drawing/2014/main" id="{4C3DF490-B9DE-4A8C-A6EB-33D8BBBE797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152650" y="2136775"/>
            <a:ext cx="4211638" cy="2897188"/>
          </a:xfrm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spcBef>
                <a:spcPct val="0"/>
              </a:spcBef>
              <a:buClr>
                <a:srgbClr val="000000"/>
              </a:buClr>
              <a:buSzPct val="25000"/>
              <a:buNone/>
            </a:pP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skratta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</a:p>
          <a:p>
            <a:pPr marL="0" indent="0" eaLnBrk="1" hangingPunct="1">
              <a:spcBef>
                <a:spcPts val="375"/>
              </a:spcBef>
              <a:buClr>
                <a:srgbClr val="000000"/>
              </a:buClr>
              <a:buSzPct val="25000"/>
              <a:buNone/>
            </a:pP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skrattar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          ________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mycket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!</a:t>
            </a:r>
          </a:p>
          <a:p>
            <a:pPr marL="0" indent="0" eaLnBrk="1" hangingPunct="1">
              <a:spcBef>
                <a:spcPts val="363"/>
              </a:spcBef>
              <a:buClr>
                <a:srgbClr val="000000"/>
              </a:buClr>
              <a:buSzPct val="25000"/>
              <a:buNone/>
            </a:pPr>
            <a:endParaRPr lang="fi-FI" altLang="fi-FI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spcBef>
                <a:spcPts val="363"/>
              </a:spcBef>
              <a:buClr>
                <a:srgbClr val="000000"/>
              </a:buClr>
              <a:buSzPct val="25000"/>
              <a:buNone/>
            </a:pP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äta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	</a:t>
            </a:r>
          </a:p>
          <a:p>
            <a:pPr marL="0" indent="0" eaLnBrk="1" hangingPunct="1">
              <a:spcBef>
                <a:spcPts val="363"/>
              </a:spcBef>
              <a:buClr>
                <a:srgbClr val="000000"/>
              </a:buClr>
              <a:buSzPct val="25000"/>
              <a:buNone/>
            </a:pP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äter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	            ____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nyttigt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!</a:t>
            </a:r>
          </a:p>
          <a:p>
            <a:pPr marL="0" indent="0" eaLnBrk="1" hangingPunct="1">
              <a:spcBef>
                <a:spcPts val="363"/>
              </a:spcBef>
              <a:buClr>
                <a:srgbClr val="000000"/>
              </a:buClr>
              <a:buSzPct val="25000"/>
              <a:buNone/>
            </a:pPr>
            <a:endParaRPr lang="fi-FI" altLang="fi-FI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spcBef>
                <a:spcPts val="363"/>
              </a:spcBef>
              <a:buClr>
                <a:srgbClr val="000000"/>
              </a:buClr>
              <a:buSzPct val="25000"/>
              <a:buNone/>
            </a:pP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ha</a:t>
            </a:r>
          </a:p>
          <a:p>
            <a:pPr marL="0" indent="0" eaLnBrk="1" hangingPunct="1">
              <a:spcBef>
                <a:spcPts val="375"/>
              </a:spcBef>
              <a:buClr>
                <a:srgbClr val="000000"/>
              </a:buClr>
              <a:buSzPct val="25000"/>
              <a:buNone/>
            </a:pP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har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		____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roligt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!</a:t>
            </a:r>
          </a:p>
        </p:txBody>
      </p:sp>
      <p:sp>
        <p:nvSpPr>
          <p:cNvPr id="6" name="Shape 104">
            <a:extLst>
              <a:ext uri="{FF2B5EF4-FFF2-40B4-BE49-F238E27FC236}">
                <a16:creationId xmlns:a16="http://schemas.microsoft.com/office/drawing/2014/main" id="{B69A88F4-51A4-4418-AC16-07403FA76785}"/>
              </a:ext>
            </a:extLst>
          </p:cNvPr>
          <p:cNvSpPr txBox="1">
            <a:spLocks/>
          </p:cNvSpPr>
          <p:nvPr/>
        </p:nvSpPr>
        <p:spPr bwMode="auto">
          <a:xfrm>
            <a:off x="6607175" y="2606676"/>
            <a:ext cx="2540000" cy="330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1333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101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1143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1143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11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11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11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11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spcBef>
                <a:spcPts val="363"/>
              </a:spcBef>
              <a:buClr>
                <a:srgbClr val="000000"/>
              </a:buClr>
              <a:buSzPct val="25000"/>
            </a:pPr>
            <a:r>
              <a:rPr lang="sv-SE" altLang="fi-FI" sz="2400" b="1" dirty="0" err="1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Naura</a:t>
            </a:r>
            <a:r>
              <a:rPr lang="sv-SE" altLang="fi-FI" sz="2400" dirty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sv-SE" altLang="fi-FI" sz="2400" dirty="0" err="1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paljon</a:t>
            </a:r>
            <a:r>
              <a:rPr lang="sv-SE" altLang="fi-FI" sz="2400" dirty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!</a:t>
            </a:r>
            <a:endParaRPr lang="sv-SE" altLang="fi-FI" sz="2400" i="1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eaLnBrk="1" hangingPunct="1">
              <a:spcBef>
                <a:spcPts val="363"/>
              </a:spcBef>
              <a:buClr>
                <a:srgbClr val="000000"/>
              </a:buClr>
              <a:buSzPct val="25000"/>
            </a:pPr>
            <a:endParaRPr lang="sv-SE" altLang="fi-FI" sz="2400" b="1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eaLnBrk="1" hangingPunct="1">
              <a:spcBef>
                <a:spcPts val="363"/>
              </a:spcBef>
              <a:buClr>
                <a:srgbClr val="000000"/>
              </a:buClr>
              <a:buSzPct val="25000"/>
            </a:pPr>
            <a:endParaRPr lang="sv-SE" altLang="fi-FI" sz="2400" b="1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eaLnBrk="1" hangingPunct="1">
              <a:spcBef>
                <a:spcPts val="363"/>
              </a:spcBef>
              <a:buClr>
                <a:srgbClr val="000000"/>
              </a:buClr>
              <a:buSzPct val="25000"/>
            </a:pPr>
            <a:r>
              <a:rPr lang="sv-SE" altLang="fi-FI" sz="2400" b="1" dirty="0" err="1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Syö</a:t>
            </a:r>
            <a:r>
              <a:rPr lang="sv-SE" altLang="fi-FI" sz="2400" b="1" dirty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sv-SE" altLang="fi-FI" sz="2400" dirty="0" err="1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terveellisesti</a:t>
            </a:r>
            <a:r>
              <a:rPr lang="sv-SE" altLang="fi-FI" sz="2400" dirty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!</a:t>
            </a:r>
          </a:p>
          <a:p>
            <a:pPr eaLnBrk="1" hangingPunct="1">
              <a:spcBef>
                <a:spcPts val="363"/>
              </a:spcBef>
              <a:buClr>
                <a:srgbClr val="000000"/>
              </a:buClr>
              <a:buSzPct val="25000"/>
            </a:pPr>
            <a:endParaRPr lang="sv-SE" altLang="fi-FI" sz="2000" i="1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eaLnBrk="1" hangingPunct="1">
              <a:spcBef>
                <a:spcPts val="363"/>
              </a:spcBef>
              <a:buClr>
                <a:srgbClr val="000000"/>
              </a:buClr>
              <a:buSzPct val="25000"/>
            </a:pPr>
            <a:endParaRPr lang="sv-SE" altLang="fi-FI" sz="2000" i="1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eaLnBrk="1" hangingPunct="1">
              <a:spcBef>
                <a:spcPts val="363"/>
              </a:spcBef>
              <a:buClr>
                <a:srgbClr val="000000"/>
              </a:buClr>
              <a:buSzPct val="25000"/>
            </a:pPr>
            <a:r>
              <a:rPr lang="sv-SE" altLang="fi-FI" sz="2400" b="1" dirty="0" err="1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Pidä</a:t>
            </a:r>
            <a:r>
              <a:rPr lang="sv-SE" altLang="fi-FI" sz="2400" b="1" dirty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sv-SE" altLang="fi-FI" sz="2400" dirty="0" err="1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hauskaa</a:t>
            </a:r>
            <a:r>
              <a:rPr lang="sv-SE" altLang="fi-FI" sz="2400" dirty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!</a:t>
            </a:r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8F80676D-5154-42C0-A44F-C33A1720BE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3188" y="2513014"/>
            <a:ext cx="1327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fi-FI" altLang="fi-FI" sz="2800" b="1" dirty="0" err="1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Skratta</a:t>
            </a:r>
            <a:endParaRPr lang="fi-FI" altLang="fi-FI" sz="2800" dirty="0"/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20FE26FF-36A5-4BB4-9F33-7497C21A61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0189" y="3760789"/>
            <a:ext cx="6889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fi-FI" altLang="fi-FI" sz="2800" b="1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Ät</a:t>
            </a:r>
            <a:endParaRPr lang="fi-FI" altLang="fi-FI" sz="3600"/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114C5857-C836-41A7-919B-E8C9FB998A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5114" y="5014914"/>
            <a:ext cx="6191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fi-FI" altLang="fi-FI" sz="2800" b="1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Ha</a:t>
            </a:r>
            <a:endParaRPr lang="fi-FI" altLang="fi-FI" sz="2800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E9428718-C5AD-42F9-877E-E1E95EB4DFA0}"/>
              </a:ext>
            </a:extLst>
          </p:cNvPr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fi-FI" altLang="fi-FI"/>
              <a:t>FOKUS grammatik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Shape 102">
            <a:extLst>
              <a:ext uri="{FF2B5EF4-FFF2-40B4-BE49-F238E27FC236}">
                <a16:creationId xmlns:a16="http://schemas.microsoft.com/office/drawing/2014/main" id="{E3505D09-531B-415B-B2BD-CDC41ACB6A7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368518" y="620714"/>
            <a:ext cx="8229600" cy="1143000"/>
          </a:xfrm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/>
          <a:p>
            <a:pPr algn="l" eaLnBrk="1" hangingPunct="1">
              <a:spcBef>
                <a:spcPct val="0"/>
              </a:spcBef>
              <a:buClr>
                <a:srgbClr val="000000"/>
              </a:buClr>
              <a:buSzPct val="25000"/>
              <a:buFont typeface="Calibri" panose="020F0502020204030204" pitchFamily="34" charset="0"/>
              <a:buNone/>
            </a:pPr>
            <a:r>
              <a:rPr lang="fi-FI" altLang="fi-FI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Muodosta käskymuoto ja suomenna lause. (2/5)</a:t>
            </a:r>
          </a:p>
        </p:txBody>
      </p:sp>
      <p:sp>
        <p:nvSpPr>
          <p:cNvPr id="15364" name="Shape 103">
            <a:extLst>
              <a:ext uri="{FF2B5EF4-FFF2-40B4-BE49-F238E27FC236}">
                <a16:creationId xmlns:a16="http://schemas.microsoft.com/office/drawing/2014/main" id="{83133B48-01ED-4A0E-8CAF-94EF1CFCD0F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951039" y="2152651"/>
            <a:ext cx="4452937" cy="4525963"/>
          </a:xfrm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spcBef>
                <a:spcPts val="363"/>
              </a:spcBef>
              <a:buClr>
                <a:srgbClr val="000000"/>
              </a:buClr>
              <a:buSzPct val="25000"/>
              <a:buNone/>
            </a:pP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göra</a:t>
            </a:r>
            <a:endParaRPr lang="fi-FI" altLang="fi-FI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spcBef>
                <a:spcPts val="375"/>
              </a:spcBef>
              <a:buClr>
                <a:srgbClr val="000000"/>
              </a:buClr>
              <a:buSzPct val="25000"/>
              <a:buNone/>
            </a:pP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gör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	         ____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allt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i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tid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!</a:t>
            </a:r>
          </a:p>
          <a:p>
            <a:pPr marL="0" indent="0" eaLnBrk="1" hangingPunct="1">
              <a:spcBef>
                <a:spcPts val="363"/>
              </a:spcBef>
              <a:buClr>
                <a:srgbClr val="000000"/>
              </a:buClr>
              <a:buSzPct val="25000"/>
              <a:buNone/>
            </a:pPr>
            <a:endParaRPr lang="fi-FI" altLang="fi-FI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spcBef>
                <a:spcPts val="363"/>
              </a:spcBef>
              <a:buClr>
                <a:srgbClr val="000000"/>
              </a:buClr>
              <a:buSzPct val="25000"/>
              <a:buNone/>
            </a:pP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lägga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sig</a:t>
            </a:r>
            <a:endParaRPr lang="fi-FI" altLang="fi-FI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spcBef>
                <a:spcPts val="375"/>
              </a:spcBef>
              <a:buClr>
                <a:srgbClr val="000000"/>
              </a:buClr>
              <a:buSzPct val="25000"/>
              <a:buNone/>
            </a:pP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lägger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sig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    ______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dig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i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tid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!</a:t>
            </a:r>
          </a:p>
          <a:p>
            <a:pPr marL="0" indent="0" eaLnBrk="1" hangingPunct="1">
              <a:spcBef>
                <a:spcPts val="363"/>
              </a:spcBef>
              <a:buClr>
                <a:srgbClr val="000000"/>
              </a:buClr>
              <a:buSzPct val="25000"/>
              <a:buNone/>
            </a:pPr>
            <a:endParaRPr lang="fi-FI" altLang="fi-FI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spcBef>
                <a:spcPts val="363"/>
              </a:spcBef>
              <a:buClr>
                <a:srgbClr val="000000"/>
              </a:buClr>
              <a:buSzPct val="25000"/>
              <a:buNone/>
            </a:pP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glömma</a:t>
            </a:r>
            <a:endParaRPr lang="fi-FI" altLang="fi-FI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spcBef>
                <a:spcPts val="375"/>
              </a:spcBef>
              <a:buClr>
                <a:srgbClr val="000000"/>
              </a:buClr>
              <a:buSzPct val="25000"/>
              <a:buNone/>
            </a:pP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glömmer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    ______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inte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att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le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!</a:t>
            </a:r>
          </a:p>
        </p:txBody>
      </p:sp>
      <p:sp>
        <p:nvSpPr>
          <p:cNvPr id="6" name="Shape 104">
            <a:extLst>
              <a:ext uri="{FF2B5EF4-FFF2-40B4-BE49-F238E27FC236}">
                <a16:creationId xmlns:a16="http://schemas.microsoft.com/office/drawing/2014/main" id="{B9D38C8C-4661-442D-8575-3DC070917075}"/>
              </a:ext>
            </a:extLst>
          </p:cNvPr>
          <p:cNvSpPr txBox="1">
            <a:spLocks/>
          </p:cNvSpPr>
          <p:nvPr/>
        </p:nvSpPr>
        <p:spPr bwMode="auto">
          <a:xfrm>
            <a:off x="6200776" y="2517776"/>
            <a:ext cx="402907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1333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101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1143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1143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11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11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11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11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spcBef>
                <a:spcPts val="363"/>
              </a:spcBef>
              <a:buClr>
                <a:srgbClr val="000000"/>
              </a:buClr>
              <a:buSzPct val="25000"/>
            </a:pPr>
            <a:r>
              <a:rPr lang="sv-SE" altLang="fi-FI" sz="2400" b="1" dirty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Tee</a:t>
            </a:r>
            <a:r>
              <a:rPr lang="sv-SE" altLang="fi-FI" sz="2400" dirty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sv-SE" altLang="fi-FI" sz="2400" dirty="0" err="1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kaikki</a:t>
            </a:r>
            <a:r>
              <a:rPr lang="sv-SE" altLang="fi-FI" sz="2400" dirty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sv-SE" altLang="fi-FI" sz="2400" dirty="0" err="1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ajoissa</a:t>
            </a:r>
            <a:r>
              <a:rPr lang="sv-SE" altLang="fi-FI" sz="2400" dirty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!</a:t>
            </a:r>
          </a:p>
          <a:p>
            <a:pPr eaLnBrk="1" hangingPunct="1">
              <a:spcBef>
                <a:spcPts val="1200"/>
              </a:spcBef>
              <a:spcAft>
                <a:spcPts val="2400"/>
              </a:spcAft>
              <a:buClr>
                <a:srgbClr val="000000"/>
              </a:buClr>
              <a:buSzPct val="25000"/>
            </a:pPr>
            <a:endParaRPr lang="sv-SE" altLang="fi-FI" sz="240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eaLnBrk="1" hangingPunct="1">
              <a:spcBef>
                <a:spcPts val="363"/>
              </a:spcBef>
              <a:spcAft>
                <a:spcPts val="1200"/>
              </a:spcAft>
              <a:buClr>
                <a:srgbClr val="000000"/>
              </a:buClr>
              <a:buSzPct val="25000"/>
            </a:pPr>
            <a:r>
              <a:rPr lang="sv-SE" altLang="fi-FI" sz="2400" b="1" dirty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Mene </a:t>
            </a:r>
            <a:r>
              <a:rPr lang="sv-SE" altLang="fi-FI" sz="2400" dirty="0" err="1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ajoissa</a:t>
            </a:r>
            <a:r>
              <a:rPr lang="sv-SE" altLang="fi-FI" sz="2400" dirty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sv-SE" altLang="fi-FI" sz="2400" dirty="0" err="1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nukkumaan</a:t>
            </a:r>
            <a:r>
              <a:rPr lang="sv-SE" altLang="fi-FI" sz="2400" dirty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!</a:t>
            </a:r>
          </a:p>
          <a:p>
            <a:pPr eaLnBrk="1" hangingPunct="1">
              <a:spcBef>
                <a:spcPts val="363"/>
              </a:spcBef>
              <a:buClr>
                <a:srgbClr val="000000"/>
              </a:buClr>
              <a:buSzPct val="25000"/>
            </a:pPr>
            <a:endParaRPr lang="sv-SE" altLang="fi-FI" sz="240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eaLnBrk="1" hangingPunct="1">
              <a:spcBef>
                <a:spcPts val="363"/>
              </a:spcBef>
              <a:buClr>
                <a:srgbClr val="000000"/>
              </a:buClr>
              <a:buSzPct val="25000"/>
            </a:pPr>
            <a:br>
              <a:rPr lang="sv-SE" altLang="fi-FI" sz="2400" dirty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</a:br>
            <a:r>
              <a:rPr lang="sv-SE" altLang="fi-FI" sz="2400" b="1" dirty="0" err="1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Älä</a:t>
            </a:r>
            <a:r>
              <a:rPr lang="sv-SE" altLang="fi-FI" sz="2400" b="1" dirty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sv-SE" altLang="fi-FI" sz="2400" b="1" dirty="0" err="1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unohda</a:t>
            </a:r>
            <a:r>
              <a:rPr lang="sv-SE" altLang="fi-FI" sz="2400" b="1" dirty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sv-SE" altLang="fi-FI" sz="2400" dirty="0" err="1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hymyillä</a:t>
            </a:r>
            <a:r>
              <a:rPr lang="sv-SE" altLang="fi-FI" sz="2400" dirty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!</a:t>
            </a:r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FAD7F2C6-7F5B-45DC-B3F0-20C8687802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0276" y="2536826"/>
            <a:ext cx="9239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fi-FI" altLang="fi-FI" sz="2800" b="1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Gör</a:t>
            </a:r>
            <a:endParaRPr lang="fi-FI" altLang="fi-FI" sz="2800"/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93AE9E02-F29A-40A6-80B2-037B31EC8C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89325" y="3783014"/>
            <a:ext cx="10302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fi-FI" altLang="fi-FI" sz="2800" b="1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Lägg</a:t>
            </a:r>
            <a:endParaRPr lang="fi-FI" altLang="fi-FI" sz="2800"/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5B4151B9-6E16-40A2-BE58-0DB335281B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0276" y="5029200"/>
            <a:ext cx="10699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fi-FI" altLang="fi-FI" sz="2800" b="1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Glöm</a:t>
            </a:r>
            <a:endParaRPr lang="fi-FI" altLang="fi-FI" sz="2800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00438485-C840-457F-A9B2-097B9F8D9362}"/>
              </a:ext>
            </a:extLst>
          </p:cNvPr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fi-FI" altLang="fi-FI"/>
              <a:t>FOKUS grammatik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Shape 116">
            <a:extLst>
              <a:ext uri="{FF2B5EF4-FFF2-40B4-BE49-F238E27FC236}">
                <a16:creationId xmlns:a16="http://schemas.microsoft.com/office/drawing/2014/main" id="{76912529-847B-4591-B8D4-257A44BE97B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86198" y="638269"/>
            <a:ext cx="8247829" cy="1143000"/>
          </a:xfrm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/>
          <a:p>
            <a:pPr algn="l" eaLnBrk="1" hangingPunct="1">
              <a:spcBef>
                <a:spcPct val="0"/>
              </a:spcBef>
              <a:buClr>
                <a:srgbClr val="000000"/>
              </a:buClr>
              <a:buSzPct val="25000"/>
              <a:buFont typeface="Calibri" panose="020F0502020204030204" pitchFamily="34" charset="0"/>
              <a:buNone/>
            </a:pPr>
            <a:r>
              <a:rPr lang="fi-FI" altLang="fi-FI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Muunna käskyt kielteisiksi ja suomenna ne. (3/5)</a:t>
            </a:r>
          </a:p>
        </p:txBody>
      </p:sp>
      <p:sp>
        <p:nvSpPr>
          <p:cNvPr id="17412" name="Shape 117">
            <a:extLst>
              <a:ext uri="{FF2B5EF4-FFF2-40B4-BE49-F238E27FC236}">
                <a16:creationId xmlns:a16="http://schemas.microsoft.com/office/drawing/2014/main" id="{487BAB3A-BD66-4496-80BE-494672956DB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71512" y="1901639"/>
            <a:ext cx="4038600" cy="4525963"/>
          </a:xfrm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/>
          <a:p>
            <a:pPr marL="457200" indent="-457200" eaLnBrk="1" hangingPunct="1">
              <a:spcBef>
                <a:spcPct val="0"/>
              </a:spcBef>
              <a:buClr>
                <a:srgbClr val="000000"/>
              </a:buClr>
              <a:buSzTx/>
              <a:buAutoNum type="arabicPeriod"/>
            </a:pP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Ät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snabbmat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varje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dag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!</a:t>
            </a:r>
          </a:p>
          <a:p>
            <a:pPr marL="457200" indent="-457200" eaLnBrk="1" hangingPunct="1">
              <a:spcBef>
                <a:spcPct val="0"/>
              </a:spcBef>
              <a:buClr>
                <a:srgbClr val="000000"/>
              </a:buClr>
              <a:buSzTx/>
              <a:buFont typeface="Arial"/>
              <a:buAutoNum type="arabicPeriod"/>
            </a:pP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Hoppa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över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frukosten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!</a:t>
            </a:r>
          </a:p>
          <a:p>
            <a:pPr marL="457200" indent="-457200" eaLnBrk="1" hangingPunct="1">
              <a:spcBef>
                <a:spcPct val="0"/>
              </a:spcBef>
              <a:buClr>
                <a:srgbClr val="000000"/>
              </a:buClr>
              <a:buSzTx/>
              <a:buAutoNum type="arabicPeriod"/>
            </a:pP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Sitt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inne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hela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dagen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!</a:t>
            </a:r>
          </a:p>
          <a:p>
            <a:pPr marL="457200" indent="-457200" eaLnBrk="1" hangingPunct="1">
              <a:spcBef>
                <a:spcPct val="0"/>
              </a:spcBef>
              <a:buClr>
                <a:srgbClr val="000000"/>
              </a:buClr>
              <a:buSzTx/>
              <a:buAutoNum type="arabicPeriod"/>
            </a:pP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Var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kritisk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mot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dig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själv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!</a:t>
            </a:r>
          </a:p>
          <a:p>
            <a:pPr marL="457200" indent="-457200" eaLnBrk="1" hangingPunct="1">
              <a:spcBef>
                <a:spcPct val="0"/>
              </a:spcBef>
              <a:buClr>
                <a:srgbClr val="000000"/>
              </a:buClr>
              <a:buSzTx/>
              <a:buAutoNum type="arabicPeriod"/>
            </a:pP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Tro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på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allt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du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ser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och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hör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!</a:t>
            </a:r>
          </a:p>
          <a:p>
            <a:pPr marL="457200" indent="-457200" eaLnBrk="1" hangingPunct="1">
              <a:spcBef>
                <a:spcPct val="0"/>
              </a:spcBef>
              <a:buClr>
                <a:srgbClr val="000000"/>
              </a:buClr>
              <a:buSzTx/>
              <a:buAutoNum type="arabicPeriod"/>
            </a:pPr>
            <a:endParaRPr lang="fi-FI" altLang="fi-FI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457200" indent="-457200" eaLnBrk="1" hangingPunct="1">
              <a:spcBef>
                <a:spcPct val="0"/>
              </a:spcBef>
              <a:buClr>
                <a:srgbClr val="000000"/>
              </a:buClr>
              <a:buSzTx/>
              <a:buAutoNum type="arabicPeriod"/>
            </a:pPr>
            <a:endParaRPr lang="fi-FI" altLang="fi-FI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Clr>
                <a:srgbClr val="000000"/>
              </a:buClr>
              <a:buSzTx/>
              <a:buNone/>
            </a:pPr>
            <a:endParaRPr lang="fi-FI" altLang="fi-FI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457200" indent="-457200" eaLnBrk="1" hangingPunct="1">
              <a:spcBef>
                <a:spcPct val="0"/>
              </a:spcBef>
              <a:buClr>
                <a:srgbClr val="000000"/>
              </a:buClr>
              <a:buSzTx/>
              <a:buAutoNum type="arabicPeriod"/>
            </a:pPr>
            <a:endParaRPr lang="fi-FI" altLang="fi-FI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457200" indent="-457200" eaLnBrk="1" hangingPunct="1">
              <a:spcBef>
                <a:spcPct val="0"/>
              </a:spcBef>
              <a:buClr>
                <a:srgbClr val="000000"/>
              </a:buClr>
              <a:buSzTx/>
              <a:buAutoNum type="arabicPeriod"/>
            </a:pPr>
            <a:endParaRPr lang="fi-FI" altLang="fi-FI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457200" indent="-457200" eaLnBrk="1" hangingPunct="1">
              <a:spcBef>
                <a:spcPct val="0"/>
              </a:spcBef>
              <a:buClr>
                <a:srgbClr val="000000"/>
              </a:buClr>
              <a:buSzTx/>
              <a:buAutoNum type="arabicPeriod"/>
            </a:pPr>
            <a:endParaRPr lang="fi-FI" altLang="fi-FI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18" name="Shape 118">
            <a:extLst>
              <a:ext uri="{FF2B5EF4-FFF2-40B4-BE49-F238E27FC236}">
                <a16:creationId xmlns:a16="http://schemas.microsoft.com/office/drawing/2014/main" id="{11A178C6-BAC6-49D6-82E7-B665C7AEC173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5512691" y="1901639"/>
            <a:ext cx="4500081" cy="4525963"/>
          </a:xfrm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/>
          <a:p>
            <a:pPr marL="457200" indent="-457200" eaLnBrk="1" hangingPunct="1">
              <a:spcBef>
                <a:spcPct val="0"/>
              </a:spcBef>
              <a:buClr>
                <a:srgbClr val="000000"/>
              </a:buClr>
              <a:buSzTx/>
              <a:buFont typeface="+mj-lt"/>
              <a:buAutoNum type="arabicPeriod"/>
            </a:pP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Ät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u="sng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inte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snabbmat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varje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dag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!</a:t>
            </a:r>
          </a:p>
          <a:p>
            <a:pPr marL="457200" indent="-457200" eaLnBrk="1" hangingPunct="1">
              <a:spcBef>
                <a:spcPct val="0"/>
              </a:spcBef>
              <a:buClr>
                <a:srgbClr val="000000"/>
              </a:buClr>
              <a:buSzTx/>
              <a:buFont typeface="+mj-lt"/>
              <a:buAutoNum type="arabicPeriod"/>
            </a:pP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Hoppa </a:t>
            </a:r>
            <a:r>
              <a:rPr lang="fi-FI" altLang="fi-FI" sz="2400" u="sng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inte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över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frukosten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!</a:t>
            </a:r>
          </a:p>
          <a:p>
            <a:pPr marL="457200" indent="-457200" eaLnBrk="1" hangingPunct="1">
              <a:spcBef>
                <a:spcPct val="0"/>
              </a:spcBef>
              <a:buClr>
                <a:srgbClr val="000000"/>
              </a:buClr>
              <a:buSzTx/>
              <a:buFont typeface="+mj-lt"/>
              <a:buAutoNum type="arabicPeriod"/>
            </a:pP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Sitt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u="sng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inte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inne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hela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dagen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!</a:t>
            </a:r>
          </a:p>
          <a:p>
            <a:pPr marL="457200" indent="-457200" eaLnBrk="1" hangingPunct="1">
              <a:spcBef>
                <a:spcPct val="0"/>
              </a:spcBef>
              <a:buClr>
                <a:srgbClr val="000000"/>
              </a:buClr>
              <a:buSzTx/>
              <a:buFont typeface="+mj-lt"/>
              <a:buAutoNum type="arabicPeriod"/>
            </a:pP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Var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u="sng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inte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kritisk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mot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dig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själv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!</a:t>
            </a:r>
          </a:p>
          <a:p>
            <a:pPr marL="457200" indent="-457200" eaLnBrk="1" hangingPunct="1">
              <a:spcBef>
                <a:spcPct val="0"/>
              </a:spcBef>
              <a:buClr>
                <a:srgbClr val="000000"/>
              </a:buClr>
              <a:buSzTx/>
              <a:buFont typeface="+mj-lt"/>
              <a:buAutoNum type="arabicPeriod"/>
            </a:pP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Tro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u="sng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inte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på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allt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du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ser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och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hör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!</a:t>
            </a:r>
          </a:p>
          <a:p>
            <a:pPr marL="0" indent="0" eaLnBrk="1" hangingPunct="1">
              <a:spcBef>
                <a:spcPct val="0"/>
              </a:spcBef>
              <a:buClr>
                <a:srgbClr val="000000"/>
              </a:buClr>
              <a:buSzTx/>
              <a:buNone/>
            </a:pPr>
            <a:endParaRPr lang="fi-FI" altLang="fi-FI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457200" indent="-457200" eaLnBrk="1" hangingPunct="1">
              <a:spcBef>
                <a:spcPct val="0"/>
              </a:spcBef>
              <a:buClr>
                <a:srgbClr val="000000"/>
              </a:buClr>
              <a:buSzTx/>
              <a:buFont typeface="+mj-lt"/>
              <a:buAutoNum type="arabicPeriod"/>
            </a:pPr>
            <a:r>
              <a:rPr lang="fi-FI" altLang="fi-FI" sz="20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Älä syö pikaruokaa joka päivä!</a:t>
            </a:r>
          </a:p>
          <a:p>
            <a:pPr marL="457200" indent="-457200" eaLnBrk="1" hangingPunct="1">
              <a:spcBef>
                <a:spcPct val="0"/>
              </a:spcBef>
              <a:buClr>
                <a:srgbClr val="000000"/>
              </a:buClr>
              <a:buSzTx/>
              <a:buFont typeface="+mj-lt"/>
              <a:buAutoNum type="arabicPeriod"/>
            </a:pPr>
            <a:r>
              <a:rPr lang="fi-FI" altLang="fi-FI" sz="20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Älä jätä aamupalaa väliin!</a:t>
            </a:r>
          </a:p>
          <a:p>
            <a:pPr marL="457200" indent="-457200" eaLnBrk="1" hangingPunct="1">
              <a:spcBef>
                <a:spcPct val="0"/>
              </a:spcBef>
              <a:buClr>
                <a:srgbClr val="000000"/>
              </a:buClr>
              <a:buSzTx/>
              <a:buFont typeface="+mj-lt"/>
              <a:buAutoNum type="arabicPeriod"/>
            </a:pPr>
            <a:r>
              <a:rPr lang="fi-FI" altLang="fi-FI" sz="20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Älä istu sisällä koko päivää!</a:t>
            </a:r>
          </a:p>
          <a:p>
            <a:pPr marL="457200" indent="-457200" eaLnBrk="1" hangingPunct="1">
              <a:spcBef>
                <a:spcPct val="0"/>
              </a:spcBef>
              <a:buClr>
                <a:srgbClr val="000000"/>
              </a:buClr>
              <a:buSzTx/>
              <a:buFont typeface="+mj-lt"/>
              <a:buAutoNum type="arabicPeriod"/>
            </a:pPr>
            <a:r>
              <a:rPr lang="fi-FI" altLang="fi-FI" sz="20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Älä ole kriittinen itseäsi kohtaan!</a:t>
            </a:r>
          </a:p>
          <a:p>
            <a:pPr marL="457200" indent="-457200" eaLnBrk="1" hangingPunct="1">
              <a:spcBef>
                <a:spcPct val="0"/>
              </a:spcBef>
              <a:buClr>
                <a:srgbClr val="000000"/>
              </a:buClr>
              <a:buSzTx/>
              <a:buFont typeface="+mj-lt"/>
              <a:buAutoNum type="arabicPeriod"/>
            </a:pPr>
            <a:r>
              <a:rPr lang="fi-FI" altLang="fi-FI" sz="20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Älä usko kaikkea, mitä näet ja kuulet.</a:t>
            </a:r>
          </a:p>
          <a:p>
            <a:pPr marL="0" indent="0" eaLnBrk="1" hangingPunct="1">
              <a:spcBef>
                <a:spcPct val="0"/>
              </a:spcBef>
              <a:buClr>
                <a:srgbClr val="000000"/>
              </a:buClr>
              <a:buSzTx/>
              <a:buNone/>
            </a:pPr>
            <a:endParaRPr lang="fi-FI" altLang="fi-FI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95F0D476-C0E1-44C7-A38A-179DF6C24E1B}"/>
              </a:ext>
            </a:extLst>
          </p:cNvPr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fi-FI" altLang="fi-FI"/>
              <a:t>FOKUS grammatik</a:t>
            </a:r>
          </a:p>
        </p:txBody>
      </p:sp>
    </p:spTree>
    <p:extLst>
      <p:ext uri="{BB962C8B-B14F-4D97-AF65-F5344CB8AC3E}">
        <p14:creationId xmlns:p14="http://schemas.microsoft.com/office/powerpoint/2010/main" val="3779929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Shape 116">
            <a:extLst>
              <a:ext uri="{FF2B5EF4-FFF2-40B4-BE49-F238E27FC236}">
                <a16:creationId xmlns:a16="http://schemas.microsoft.com/office/drawing/2014/main" id="{76912529-847B-4591-B8D4-257A44BE97B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307540" y="611374"/>
            <a:ext cx="8229600" cy="1143000"/>
          </a:xfrm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/>
          <a:p>
            <a:pPr algn="l" eaLnBrk="1" hangingPunct="1">
              <a:spcBef>
                <a:spcPct val="0"/>
              </a:spcBef>
              <a:buClr>
                <a:srgbClr val="000000"/>
              </a:buClr>
              <a:buSzPct val="25000"/>
              <a:buFont typeface="Calibri" panose="020F0502020204030204" pitchFamily="34" charset="0"/>
              <a:buNone/>
            </a:pPr>
            <a:r>
              <a:rPr lang="fi-FI" altLang="fi-FI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Käännä. (4/5)</a:t>
            </a:r>
          </a:p>
        </p:txBody>
      </p:sp>
      <p:sp>
        <p:nvSpPr>
          <p:cNvPr id="17412" name="Shape 117">
            <a:extLst>
              <a:ext uri="{FF2B5EF4-FFF2-40B4-BE49-F238E27FC236}">
                <a16:creationId xmlns:a16="http://schemas.microsoft.com/office/drawing/2014/main" id="{487BAB3A-BD66-4496-80BE-494672956DB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307540" y="1991520"/>
            <a:ext cx="4038600" cy="4525963"/>
          </a:xfrm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/>
          <a:p>
            <a:pPr marL="514350" indent="-514350" eaLnBrk="1" hangingPunct="1">
              <a:spcBef>
                <a:spcPct val="0"/>
              </a:spcBef>
              <a:buClr>
                <a:srgbClr val="000000"/>
              </a:buClr>
              <a:buSzTx/>
              <a:buFont typeface="Calibri" panose="020F0502020204030204" pitchFamily="34" charset="0"/>
              <a:buAutoNum type="arabicPeriod"/>
            </a:pP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Kuuntele minua!</a:t>
            </a:r>
          </a:p>
          <a:p>
            <a:pPr marL="514350" indent="-514350" eaLnBrk="1" hangingPunct="1">
              <a:spcBef>
                <a:spcPts val="475"/>
              </a:spcBef>
              <a:buClr>
                <a:srgbClr val="000000"/>
              </a:buClr>
              <a:buSzTx/>
              <a:buFont typeface="Calibri" panose="020F0502020204030204" pitchFamily="34" charset="0"/>
              <a:buAutoNum type="arabicPeriod"/>
            </a:pP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Odota meitä!</a:t>
            </a:r>
          </a:p>
          <a:p>
            <a:pPr marL="514350" indent="-514350" eaLnBrk="1" hangingPunct="1">
              <a:spcBef>
                <a:spcPts val="475"/>
              </a:spcBef>
              <a:buClr>
                <a:srgbClr val="000000"/>
              </a:buClr>
              <a:buSzTx/>
              <a:buFont typeface="Calibri" panose="020F0502020204030204" pitchFamily="34" charset="0"/>
              <a:buAutoNum type="arabicPeriod"/>
            </a:pP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Lue kirjoja!</a:t>
            </a:r>
          </a:p>
          <a:p>
            <a:pPr marL="514350" indent="-514350" eaLnBrk="1" hangingPunct="1">
              <a:spcBef>
                <a:spcPts val="475"/>
              </a:spcBef>
              <a:buClr>
                <a:srgbClr val="000000"/>
              </a:buClr>
              <a:buSzTx/>
              <a:buFont typeface="Calibri" panose="020F0502020204030204" pitchFamily="34" charset="0"/>
              <a:buAutoNum type="arabicPeriod"/>
            </a:pP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Nuku hyvin!</a:t>
            </a:r>
          </a:p>
          <a:p>
            <a:pPr marL="514350" indent="-514350" eaLnBrk="1" hangingPunct="1">
              <a:spcBef>
                <a:spcPts val="475"/>
              </a:spcBef>
              <a:buClr>
                <a:srgbClr val="000000"/>
              </a:buClr>
              <a:buSzTx/>
              <a:buFont typeface="Calibri" panose="020F0502020204030204" pitchFamily="34" charset="0"/>
              <a:buAutoNum type="arabicPeriod"/>
            </a:pP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Älä tee sitä!</a:t>
            </a:r>
          </a:p>
          <a:p>
            <a:pPr marL="514350" indent="-514350" eaLnBrk="1" hangingPunct="1">
              <a:spcBef>
                <a:spcPts val="475"/>
              </a:spcBef>
              <a:buClr>
                <a:srgbClr val="000000"/>
              </a:buClr>
              <a:buSzTx/>
              <a:buFont typeface="Calibri" panose="020F0502020204030204" pitchFamily="34" charset="0"/>
              <a:buAutoNum type="arabicPeriod"/>
            </a:pP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Tule tänne!</a:t>
            </a:r>
          </a:p>
          <a:p>
            <a:pPr marL="514350" indent="-514350" eaLnBrk="1" hangingPunct="1">
              <a:spcBef>
                <a:spcPts val="475"/>
              </a:spcBef>
              <a:buClr>
                <a:srgbClr val="000000"/>
              </a:buClr>
              <a:buSzTx/>
              <a:buFont typeface="Calibri" panose="020F0502020204030204" pitchFamily="34" charset="0"/>
              <a:buAutoNum type="arabicPeriod"/>
            </a:pP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Istuudu ole hyvä!</a:t>
            </a:r>
          </a:p>
          <a:p>
            <a:pPr marL="514350" indent="-514350" eaLnBrk="1" hangingPunct="1">
              <a:spcBef>
                <a:spcPts val="475"/>
              </a:spcBef>
              <a:buClr>
                <a:srgbClr val="000000"/>
              </a:buClr>
              <a:buSzTx/>
              <a:buFont typeface="Calibri" panose="020F0502020204030204" pitchFamily="34" charset="0"/>
              <a:buAutoNum type="arabicPeriod"/>
            </a:pP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Istuutukaa olkaa hyvät!</a:t>
            </a:r>
          </a:p>
        </p:txBody>
      </p:sp>
      <p:sp>
        <p:nvSpPr>
          <p:cNvPr id="118" name="Shape 118">
            <a:extLst>
              <a:ext uri="{FF2B5EF4-FFF2-40B4-BE49-F238E27FC236}">
                <a16:creationId xmlns:a16="http://schemas.microsoft.com/office/drawing/2014/main" id="{11A178C6-BAC6-49D6-82E7-B665C7AEC173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5346140" y="2012950"/>
            <a:ext cx="4038600" cy="4525963"/>
          </a:xfrm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spcBef>
                <a:spcPct val="0"/>
              </a:spcBef>
              <a:buClr>
                <a:srgbClr val="000000"/>
              </a:buClr>
              <a:buSzTx/>
              <a:buNone/>
            </a:pP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Lyssna</a:t>
            </a: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på</a:t>
            </a: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mig</a:t>
            </a: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!</a:t>
            </a:r>
          </a:p>
          <a:p>
            <a:pPr marL="0" indent="0" eaLnBrk="1" hangingPunct="1">
              <a:spcBef>
                <a:spcPts val="475"/>
              </a:spcBef>
              <a:buClr>
                <a:srgbClr val="000000"/>
              </a:buClr>
              <a:buSzTx/>
              <a:buNone/>
            </a:pP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Vänta</a:t>
            </a: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på</a:t>
            </a: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oss</a:t>
            </a: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!</a:t>
            </a:r>
          </a:p>
          <a:p>
            <a:pPr marL="0" indent="0" eaLnBrk="1" hangingPunct="1">
              <a:spcBef>
                <a:spcPts val="475"/>
              </a:spcBef>
              <a:buClr>
                <a:srgbClr val="000000"/>
              </a:buClr>
              <a:buSzTx/>
              <a:buNone/>
            </a:pP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Läs</a:t>
            </a: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böcker</a:t>
            </a: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!</a:t>
            </a:r>
          </a:p>
          <a:p>
            <a:pPr marL="0" indent="0" eaLnBrk="1" hangingPunct="1">
              <a:spcBef>
                <a:spcPts val="475"/>
              </a:spcBef>
              <a:buClr>
                <a:srgbClr val="000000"/>
              </a:buClr>
              <a:buSzTx/>
              <a:buNone/>
            </a:pP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Sov</a:t>
            </a: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gott</a:t>
            </a: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!</a:t>
            </a:r>
          </a:p>
          <a:p>
            <a:pPr marL="0" indent="0" eaLnBrk="1" hangingPunct="1">
              <a:spcBef>
                <a:spcPts val="475"/>
              </a:spcBef>
              <a:buClr>
                <a:srgbClr val="000000"/>
              </a:buClr>
              <a:buSzTx/>
              <a:buNone/>
            </a:pP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Gör</a:t>
            </a: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inte</a:t>
            </a: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det</a:t>
            </a: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!</a:t>
            </a:r>
          </a:p>
          <a:p>
            <a:pPr marL="0" indent="0" eaLnBrk="1" hangingPunct="1">
              <a:spcBef>
                <a:spcPts val="475"/>
              </a:spcBef>
              <a:buClr>
                <a:srgbClr val="000000"/>
              </a:buClr>
              <a:buSzTx/>
              <a:buNone/>
            </a:pP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Kom</a:t>
            </a: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hit</a:t>
            </a: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!</a:t>
            </a:r>
          </a:p>
          <a:p>
            <a:pPr marL="0" indent="0" eaLnBrk="1" hangingPunct="1">
              <a:spcBef>
                <a:spcPts val="475"/>
              </a:spcBef>
              <a:buClr>
                <a:srgbClr val="000000"/>
              </a:buClr>
              <a:buSzTx/>
              <a:buNone/>
            </a:pP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Sätt</a:t>
            </a: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dig</a:t>
            </a: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var</a:t>
            </a: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så</a:t>
            </a: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god</a:t>
            </a: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!</a:t>
            </a:r>
          </a:p>
          <a:p>
            <a:pPr marL="0" indent="0" eaLnBrk="1" hangingPunct="1">
              <a:spcBef>
                <a:spcPts val="475"/>
              </a:spcBef>
              <a:buClr>
                <a:srgbClr val="000000"/>
              </a:buClr>
              <a:buSzTx/>
              <a:buNone/>
            </a:pP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Sätt</a:t>
            </a: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er</a:t>
            </a: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var</a:t>
            </a: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så</a:t>
            </a: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goda</a:t>
            </a: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!</a:t>
            </a: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87EA427-4959-4A2A-8BD5-12B14372EF34}"/>
              </a:ext>
            </a:extLst>
          </p:cNvPr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fi-FI" altLang="fi-FI"/>
              <a:t>FOKUS grammatik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" grpId="0" build="p"/>
    </p:bld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peaineisto">
      <a:dk1>
        <a:srgbClr val="202020"/>
      </a:dk1>
      <a:lt1>
        <a:srgbClr val="FFFFFF"/>
      </a:lt1>
      <a:dk2>
        <a:srgbClr val="006BB3"/>
      </a:dk2>
      <a:lt2>
        <a:srgbClr val="E7E6E6"/>
      </a:lt2>
      <a:accent1>
        <a:srgbClr val="0096DB"/>
      </a:accent1>
      <a:accent2>
        <a:srgbClr val="009FAD"/>
      </a:accent2>
      <a:accent3>
        <a:srgbClr val="51A300"/>
      </a:accent3>
      <a:accent4>
        <a:srgbClr val="8E7BD3"/>
      </a:accent4>
      <a:accent5>
        <a:srgbClr val="E00000"/>
      </a:accent5>
      <a:accent6>
        <a:srgbClr val="FA6400"/>
      </a:accent6>
      <a:hlink>
        <a:srgbClr val="006BB3"/>
      </a:hlink>
      <a:folHlink>
        <a:srgbClr val="2092C1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ppimisen_palvelut_ppt_pohja_2020" id="{6EA4B688-A576-1547-8865-30F79BDF1AF0}" vid="{B03A06A1-2E19-454D-B4B9-06D81E0FD427}"/>
    </a:ext>
  </a:extLst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FA10F540BCFD73498C5287788A42AF86" ma:contentTypeVersion="10" ma:contentTypeDescription="Luo uusi asiakirja." ma:contentTypeScope="" ma:versionID="d18cc0028bef73f65d336c11c2a78693">
  <xsd:schema xmlns:xsd="http://www.w3.org/2001/XMLSchema" xmlns:xs="http://www.w3.org/2001/XMLSchema" xmlns:p="http://schemas.microsoft.com/office/2006/metadata/properties" xmlns:ns3="e3e1b5a8-2fe4-4eeb-9f27-4cc0a8a55167" xmlns:ns4="71ab168a-e945-43f5-b28f-5956cebc55ca" targetNamespace="http://schemas.microsoft.com/office/2006/metadata/properties" ma:root="true" ma:fieldsID="20a9cc35781ffb658f7423f89b0dbe7a" ns3:_="" ns4:_="">
    <xsd:import namespace="e3e1b5a8-2fe4-4eeb-9f27-4cc0a8a55167"/>
    <xsd:import namespace="71ab168a-e945-43f5-b28f-5956cebc55c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e1b5a8-2fe4-4eeb-9f27-4cc0a8a5516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b168a-e945-43f5-b28f-5956cebc55ca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Jakamisvihjeen hajautus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7AC31BB-7C73-4EEA-81FE-D9ECDB1D987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3e1b5a8-2fe4-4eeb-9f27-4cc0a8a55167"/>
    <ds:schemaRef ds:uri="71ab168a-e945-43f5-b28f-5956cebc55c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E7CB671-B016-41E5-8589-A09FFBE232B4}">
  <ds:schemaRefs>
    <ds:schemaRef ds:uri="71ab168a-e945-43f5-b28f-5956cebc55ca"/>
    <ds:schemaRef ds:uri="http://schemas.openxmlformats.org/package/2006/metadata/core-properties"/>
    <ds:schemaRef ds:uri="http://www.w3.org/XML/1998/namespace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purl.org/dc/dcmitype/"/>
    <ds:schemaRef ds:uri="e3e1b5a8-2fe4-4eeb-9f27-4cc0a8a55167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08AF8533-C26A-45CC-9734-60E9B9B66AB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427</TotalTime>
  <Words>578</Words>
  <Application>Microsoft Office PowerPoint</Application>
  <PresentationFormat>Laajakuva</PresentationFormat>
  <Paragraphs>144</Paragraphs>
  <Slides>10</Slides>
  <Notes>9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10</vt:i4>
      </vt:variant>
    </vt:vector>
  </HeadingPairs>
  <TitlesOfParts>
    <vt:vector size="14" baseType="lpstr">
      <vt:lpstr>Calibri</vt:lpstr>
      <vt:lpstr>Arial</vt:lpstr>
      <vt:lpstr>Office-teema</vt:lpstr>
      <vt:lpstr>Office-teema</vt:lpstr>
      <vt:lpstr>Käskymuoto</vt:lpstr>
      <vt:lpstr>Käskymuotoa käytetään käskyissä, kehotuksissa ja pyynnöissä.</vt:lpstr>
      <vt:lpstr> Käskymuoto saadaan perusmuodon ja preesensin yhteisistä kirjaimista. </vt:lpstr>
      <vt:lpstr> Huomaa seuraavat asiat. </vt:lpstr>
      <vt:lpstr> Huomaa seuraavat asiat. </vt:lpstr>
      <vt:lpstr>Muodosta käskymuoto ja suomenna lause.(1/5)</vt:lpstr>
      <vt:lpstr>Muodosta käskymuoto ja suomenna lause. (2/5)</vt:lpstr>
      <vt:lpstr>Muunna käskyt kielteisiksi ja suomenna ne. (3/5)</vt:lpstr>
      <vt:lpstr>Käännä. (4/5)</vt:lpstr>
      <vt:lpstr>Sijoita sanat oikeisiin lauseisiin ja suomenna lauseet. (5/5)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Saija Tamminen-Parre</dc:creator>
  <cp:lastModifiedBy>Seitaniemi Siiri</cp:lastModifiedBy>
  <cp:revision>32</cp:revision>
  <dcterms:modified xsi:type="dcterms:W3CDTF">2021-06-21T13:35:54Z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0x010100FA10F540BCFD73498C5287788A42AF86</vt:lpwstr>
  </property>
</Properties>
</file>