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4"/>
    <p:sldMasterId id="2147484005" r:id="rId5"/>
  </p:sldMasterIdLst>
  <p:notesMasterIdLst>
    <p:notesMasterId r:id="rId16"/>
  </p:notesMasterIdLst>
  <p:sldIdLst>
    <p:sldId id="27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2EE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0F69C2-3C4E-4F0D-A675-0B80BCE2486B}" v="32" dt="2021-06-21T12:44:50.011"/>
  </p1510:revLst>
</p1510:revInfo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02" y="7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ssi" userId="241902be-ee4f-4c15-a5e1-57b8755bc3ff" providerId="ADAL" clId="{BED7317A-38E0-4CDB-8FB7-72AD75CBC2E7}"/>
    <pc:docChg chg="custSel delSld modSld">
      <pc:chgData name="Anssi" userId="241902be-ee4f-4c15-a5e1-57b8755bc3ff" providerId="ADAL" clId="{BED7317A-38E0-4CDB-8FB7-72AD75CBC2E7}" dt="2021-03-18T11:36:23.759" v="52" actId="6549"/>
      <pc:docMkLst>
        <pc:docMk/>
      </pc:docMkLst>
      <pc:sldChg chg="del">
        <pc:chgData name="Anssi" userId="241902be-ee4f-4c15-a5e1-57b8755bc3ff" providerId="ADAL" clId="{BED7317A-38E0-4CDB-8FB7-72AD75CBC2E7}" dt="2021-03-15T12:19:39.100" v="0" actId="47"/>
        <pc:sldMkLst>
          <pc:docMk/>
          <pc:sldMk cId="0" sldId="257"/>
        </pc:sldMkLst>
      </pc:sldChg>
      <pc:sldChg chg="del">
        <pc:chgData name="Anssi" userId="241902be-ee4f-4c15-a5e1-57b8755bc3ff" providerId="ADAL" clId="{BED7317A-38E0-4CDB-8FB7-72AD75CBC2E7}" dt="2021-03-15T12:19:40.440" v="1" actId="47"/>
        <pc:sldMkLst>
          <pc:docMk/>
          <pc:sldMk cId="0" sldId="258"/>
        </pc:sldMkLst>
      </pc:sldChg>
      <pc:sldChg chg="del">
        <pc:chgData name="Anssi" userId="241902be-ee4f-4c15-a5e1-57b8755bc3ff" providerId="ADAL" clId="{BED7317A-38E0-4CDB-8FB7-72AD75CBC2E7}" dt="2021-03-15T12:19:41.535" v="2" actId="47"/>
        <pc:sldMkLst>
          <pc:docMk/>
          <pc:sldMk cId="0" sldId="259"/>
        </pc:sldMkLst>
      </pc:sldChg>
      <pc:sldChg chg="del">
        <pc:chgData name="Anssi" userId="241902be-ee4f-4c15-a5e1-57b8755bc3ff" providerId="ADAL" clId="{BED7317A-38E0-4CDB-8FB7-72AD75CBC2E7}" dt="2021-03-15T12:19:42.378" v="3" actId="47"/>
        <pc:sldMkLst>
          <pc:docMk/>
          <pc:sldMk cId="0" sldId="260"/>
        </pc:sldMkLst>
      </pc:sldChg>
      <pc:sldChg chg="del">
        <pc:chgData name="Anssi" userId="241902be-ee4f-4c15-a5e1-57b8755bc3ff" providerId="ADAL" clId="{BED7317A-38E0-4CDB-8FB7-72AD75CBC2E7}" dt="2021-03-15T12:19:43.091" v="4" actId="47"/>
        <pc:sldMkLst>
          <pc:docMk/>
          <pc:sldMk cId="0" sldId="261"/>
        </pc:sldMkLst>
      </pc:sldChg>
      <pc:sldChg chg="modSp mod">
        <pc:chgData name="Anssi" userId="241902be-ee4f-4c15-a5e1-57b8755bc3ff" providerId="ADAL" clId="{BED7317A-38E0-4CDB-8FB7-72AD75CBC2E7}" dt="2021-03-18T11:36:01.476" v="45" actId="6549"/>
        <pc:sldMkLst>
          <pc:docMk/>
          <pc:sldMk cId="0" sldId="262"/>
        </pc:sldMkLst>
        <pc:spChg chg="mod">
          <ac:chgData name="Anssi" userId="241902be-ee4f-4c15-a5e1-57b8755bc3ff" providerId="ADAL" clId="{BED7317A-38E0-4CDB-8FB7-72AD75CBC2E7}" dt="2021-03-18T11:36:01.476" v="45" actId="6549"/>
          <ac:spMkLst>
            <pc:docMk/>
            <pc:sldMk cId="0" sldId="262"/>
            <ac:spMk id="15363" creationId="{C29D8839-3F9F-4978-AE70-687A3BD153E4}"/>
          </ac:spMkLst>
        </pc:spChg>
      </pc:sldChg>
      <pc:sldChg chg="modSp mod">
        <pc:chgData name="Anssi" userId="241902be-ee4f-4c15-a5e1-57b8755bc3ff" providerId="ADAL" clId="{BED7317A-38E0-4CDB-8FB7-72AD75CBC2E7}" dt="2021-03-18T11:36:04.596" v="46" actId="6549"/>
        <pc:sldMkLst>
          <pc:docMk/>
          <pc:sldMk cId="0" sldId="263"/>
        </pc:sldMkLst>
        <pc:spChg chg="mod">
          <ac:chgData name="Anssi" userId="241902be-ee4f-4c15-a5e1-57b8755bc3ff" providerId="ADAL" clId="{BED7317A-38E0-4CDB-8FB7-72AD75CBC2E7}" dt="2021-03-18T11:36:04.596" v="46" actId="6549"/>
          <ac:spMkLst>
            <pc:docMk/>
            <pc:sldMk cId="0" sldId="263"/>
            <ac:spMk id="17411" creationId="{CD90A06A-0158-456B-85A6-4172C9C153AE}"/>
          </ac:spMkLst>
        </pc:spChg>
      </pc:sldChg>
      <pc:sldChg chg="modSp mod modAnim">
        <pc:chgData name="Anssi" userId="241902be-ee4f-4c15-a5e1-57b8755bc3ff" providerId="ADAL" clId="{BED7317A-38E0-4CDB-8FB7-72AD75CBC2E7}" dt="2021-03-18T11:36:09.177" v="47" actId="6549"/>
        <pc:sldMkLst>
          <pc:docMk/>
          <pc:sldMk cId="0" sldId="264"/>
        </pc:sldMkLst>
        <pc:spChg chg="mod">
          <ac:chgData name="Anssi" userId="241902be-ee4f-4c15-a5e1-57b8755bc3ff" providerId="ADAL" clId="{BED7317A-38E0-4CDB-8FB7-72AD75CBC2E7}" dt="2021-03-18T11:34:28.595" v="26" actId="14100"/>
          <ac:spMkLst>
            <pc:docMk/>
            <pc:sldMk cId="0" sldId="264"/>
            <ac:spMk id="132" creationId="{DE4BB3FB-377F-4136-97F5-BF3136A355B5}"/>
          </ac:spMkLst>
        </pc:spChg>
        <pc:spChg chg="mod">
          <ac:chgData name="Anssi" userId="241902be-ee4f-4c15-a5e1-57b8755bc3ff" providerId="ADAL" clId="{BED7317A-38E0-4CDB-8FB7-72AD75CBC2E7}" dt="2021-03-18T11:36:09.177" v="47" actId="6549"/>
          <ac:spMkLst>
            <pc:docMk/>
            <pc:sldMk cId="0" sldId="264"/>
            <ac:spMk id="19460" creationId="{1BA73A02-FF26-4A8F-B92D-005873432BBC}"/>
          </ac:spMkLst>
        </pc:spChg>
      </pc:sldChg>
      <pc:sldChg chg="modSp mod modAnim">
        <pc:chgData name="Anssi" userId="241902be-ee4f-4c15-a5e1-57b8755bc3ff" providerId="ADAL" clId="{BED7317A-38E0-4CDB-8FB7-72AD75CBC2E7}" dt="2021-03-18T11:36:13.168" v="49" actId="6549"/>
        <pc:sldMkLst>
          <pc:docMk/>
          <pc:sldMk cId="0" sldId="265"/>
        </pc:sldMkLst>
        <pc:spChg chg="mod">
          <ac:chgData name="Anssi" userId="241902be-ee4f-4c15-a5e1-57b8755bc3ff" providerId="ADAL" clId="{BED7317A-38E0-4CDB-8FB7-72AD75CBC2E7}" dt="2021-03-18T11:34:43.058" v="33" actId="5793"/>
          <ac:spMkLst>
            <pc:docMk/>
            <pc:sldMk cId="0" sldId="265"/>
            <ac:spMk id="138" creationId="{93DF2E71-D718-41DD-A78A-E77C695A5A91}"/>
          </ac:spMkLst>
        </pc:spChg>
        <pc:spChg chg="mod">
          <ac:chgData name="Anssi" userId="241902be-ee4f-4c15-a5e1-57b8755bc3ff" providerId="ADAL" clId="{BED7317A-38E0-4CDB-8FB7-72AD75CBC2E7}" dt="2021-03-18T11:36:13.168" v="49" actId="6549"/>
          <ac:spMkLst>
            <pc:docMk/>
            <pc:sldMk cId="0" sldId="265"/>
            <ac:spMk id="21507" creationId="{570A606D-3D44-4479-BE47-AF79C1122006}"/>
          </ac:spMkLst>
        </pc:spChg>
        <pc:picChg chg="mod">
          <ac:chgData name="Anssi" userId="241902be-ee4f-4c15-a5e1-57b8755bc3ff" providerId="ADAL" clId="{BED7317A-38E0-4CDB-8FB7-72AD75CBC2E7}" dt="2021-03-18T11:36:11.477" v="48" actId="1076"/>
          <ac:picMkLst>
            <pc:docMk/>
            <pc:sldMk cId="0" sldId="265"/>
            <ac:picMk id="21506" creationId="{4E623231-0A4B-4C85-8F06-D043B431BD86}"/>
          </ac:picMkLst>
        </pc:picChg>
      </pc:sldChg>
      <pc:sldChg chg="modSp mod">
        <pc:chgData name="Anssi" userId="241902be-ee4f-4c15-a5e1-57b8755bc3ff" providerId="ADAL" clId="{BED7317A-38E0-4CDB-8FB7-72AD75CBC2E7}" dt="2021-03-18T11:36:16.713" v="50" actId="6549"/>
        <pc:sldMkLst>
          <pc:docMk/>
          <pc:sldMk cId="0" sldId="266"/>
        </pc:sldMkLst>
        <pc:spChg chg="mod">
          <ac:chgData name="Anssi" userId="241902be-ee4f-4c15-a5e1-57b8755bc3ff" providerId="ADAL" clId="{BED7317A-38E0-4CDB-8FB7-72AD75CBC2E7}" dt="2021-03-18T11:35:28.332" v="39" actId="255"/>
          <ac:spMkLst>
            <pc:docMk/>
            <pc:sldMk cId="0" sldId="266"/>
            <ac:spMk id="144" creationId="{131E9D90-D807-4CE4-9B47-3BF3E89F1DF0}"/>
          </ac:spMkLst>
        </pc:spChg>
        <pc:spChg chg="mod">
          <ac:chgData name="Anssi" userId="241902be-ee4f-4c15-a5e1-57b8755bc3ff" providerId="ADAL" clId="{BED7317A-38E0-4CDB-8FB7-72AD75CBC2E7}" dt="2021-03-18T11:36:16.713" v="50" actId="6549"/>
          <ac:spMkLst>
            <pc:docMk/>
            <pc:sldMk cId="0" sldId="266"/>
            <ac:spMk id="23555" creationId="{976F9D22-3E14-4C12-A3C9-6228DFAD99FA}"/>
          </ac:spMkLst>
        </pc:spChg>
      </pc:sldChg>
      <pc:sldChg chg="modSp mod modAnim">
        <pc:chgData name="Anssi" userId="241902be-ee4f-4c15-a5e1-57b8755bc3ff" providerId="ADAL" clId="{BED7317A-38E0-4CDB-8FB7-72AD75CBC2E7}" dt="2021-03-18T11:36:20.267" v="51" actId="6549"/>
        <pc:sldMkLst>
          <pc:docMk/>
          <pc:sldMk cId="0" sldId="267"/>
        </pc:sldMkLst>
        <pc:spChg chg="mod">
          <ac:chgData name="Anssi" userId="241902be-ee4f-4c15-a5e1-57b8755bc3ff" providerId="ADAL" clId="{BED7317A-38E0-4CDB-8FB7-72AD75CBC2E7}" dt="2021-03-18T11:35:01.280" v="37"/>
          <ac:spMkLst>
            <pc:docMk/>
            <pc:sldMk cId="0" sldId="267"/>
            <ac:spMk id="150" creationId="{4B5C3776-C3C7-4BD0-9572-BBFD06BB6CBA}"/>
          </ac:spMkLst>
        </pc:spChg>
        <pc:spChg chg="mod">
          <ac:chgData name="Anssi" userId="241902be-ee4f-4c15-a5e1-57b8755bc3ff" providerId="ADAL" clId="{BED7317A-38E0-4CDB-8FB7-72AD75CBC2E7}" dt="2021-03-18T11:36:20.267" v="51" actId="6549"/>
          <ac:spMkLst>
            <pc:docMk/>
            <pc:sldMk cId="0" sldId="267"/>
            <ac:spMk id="25603" creationId="{4EA832FD-EC24-4725-96DB-8209F03D8352}"/>
          </ac:spMkLst>
        </pc:spChg>
      </pc:sldChg>
      <pc:sldChg chg="modSp mod">
        <pc:chgData name="Anssi" userId="241902be-ee4f-4c15-a5e1-57b8755bc3ff" providerId="ADAL" clId="{BED7317A-38E0-4CDB-8FB7-72AD75CBC2E7}" dt="2021-03-15T13:19:45.956" v="19" actId="20577"/>
        <pc:sldMkLst>
          <pc:docMk/>
          <pc:sldMk cId="0" sldId="268"/>
        </pc:sldMkLst>
        <pc:spChg chg="mod">
          <ac:chgData name="Anssi" userId="241902be-ee4f-4c15-a5e1-57b8755bc3ff" providerId="ADAL" clId="{BED7317A-38E0-4CDB-8FB7-72AD75CBC2E7}" dt="2021-03-15T13:19:45.956" v="19" actId="20577"/>
          <ac:spMkLst>
            <pc:docMk/>
            <pc:sldMk cId="0" sldId="268"/>
            <ac:spMk id="29699" creationId="{728C9DC7-08B9-4A85-9FBF-0449F7B4BF69}"/>
          </ac:spMkLst>
        </pc:spChg>
      </pc:sldChg>
      <pc:sldChg chg="modSp mod modAnim">
        <pc:chgData name="Anssi" userId="241902be-ee4f-4c15-a5e1-57b8755bc3ff" providerId="ADAL" clId="{BED7317A-38E0-4CDB-8FB7-72AD75CBC2E7}" dt="2021-03-18T11:36:23.759" v="52" actId="6549"/>
        <pc:sldMkLst>
          <pc:docMk/>
          <pc:sldMk cId="0" sldId="269"/>
        </pc:sldMkLst>
        <pc:spChg chg="mod">
          <ac:chgData name="Anssi" userId="241902be-ee4f-4c15-a5e1-57b8755bc3ff" providerId="ADAL" clId="{BED7317A-38E0-4CDB-8FB7-72AD75CBC2E7}" dt="2021-03-18T11:35:50.585" v="44" actId="6549"/>
          <ac:spMkLst>
            <pc:docMk/>
            <pc:sldMk cId="0" sldId="269"/>
            <ac:spMk id="150" creationId="{6D5ED67B-391D-44CC-8DAA-A634A90C4DB9}"/>
          </ac:spMkLst>
        </pc:spChg>
        <pc:spChg chg="mod">
          <ac:chgData name="Anssi" userId="241902be-ee4f-4c15-a5e1-57b8755bc3ff" providerId="ADAL" clId="{BED7317A-38E0-4CDB-8FB7-72AD75CBC2E7}" dt="2021-03-18T11:36:23.759" v="52" actId="6549"/>
          <ac:spMkLst>
            <pc:docMk/>
            <pc:sldMk cId="0" sldId="269"/>
            <ac:spMk id="27651" creationId="{8B5638DC-EBA0-4070-AD20-F0A034077F7C}"/>
          </ac:spMkLst>
        </pc:spChg>
      </pc:sldChg>
      <pc:sldChg chg="modSp mod">
        <pc:chgData name="Anssi" userId="241902be-ee4f-4c15-a5e1-57b8755bc3ff" providerId="ADAL" clId="{BED7317A-38E0-4CDB-8FB7-72AD75CBC2E7}" dt="2021-03-15T13:19:38.644" v="10" actId="20577"/>
        <pc:sldMkLst>
          <pc:docMk/>
          <pc:sldMk cId="2200196448" sldId="270"/>
        </pc:sldMkLst>
        <pc:spChg chg="mod">
          <ac:chgData name="Anssi" userId="241902be-ee4f-4c15-a5e1-57b8755bc3ff" providerId="ADAL" clId="{BED7317A-38E0-4CDB-8FB7-72AD75CBC2E7}" dt="2021-03-15T13:19:38.644" v="10" actId="20577"/>
          <ac:spMkLst>
            <pc:docMk/>
            <pc:sldMk cId="2200196448" sldId="270"/>
            <ac:spMk id="29699" creationId="{728C9DC7-08B9-4A85-9FBF-0449F7B4BF69}"/>
          </ac:spMkLst>
        </pc:spChg>
      </pc:sldChg>
    </pc:docChg>
  </pc:docChgLst>
  <pc:docChgLst>
    <pc:chgData name="Seitaniemi Siiri" userId="b613e59b-4dc0-4e7d-a5d7-ab492795c13c" providerId="ADAL" clId="{BE0F69C2-3C4E-4F0D-A675-0B80BCE2486B}"/>
    <pc:docChg chg="custSel addSld delSld modSld addMainMaster">
      <pc:chgData name="Seitaniemi Siiri" userId="b613e59b-4dc0-4e7d-a5d7-ab492795c13c" providerId="ADAL" clId="{BE0F69C2-3C4E-4F0D-A675-0B80BCE2486B}" dt="2021-06-21T12:44:50.010" v="55" actId="478"/>
      <pc:docMkLst>
        <pc:docMk/>
      </pc:docMkLst>
      <pc:sldChg chg="del">
        <pc:chgData name="Seitaniemi Siiri" userId="b613e59b-4dc0-4e7d-a5d7-ab492795c13c" providerId="ADAL" clId="{BE0F69C2-3C4E-4F0D-A675-0B80BCE2486B}" dt="2021-06-21T12:42:16.144" v="19" actId="47"/>
        <pc:sldMkLst>
          <pc:docMk/>
          <pc:sldMk cId="0" sldId="256"/>
        </pc:sldMkLst>
      </pc:sldChg>
      <pc:sldChg chg="addSp delSp modSp mod modAnim">
        <pc:chgData name="Seitaniemi Siiri" userId="b613e59b-4dc0-4e7d-a5d7-ab492795c13c" providerId="ADAL" clId="{BE0F69C2-3C4E-4F0D-A675-0B80BCE2486B}" dt="2021-06-21T12:43:39.624" v="34" actId="478"/>
        <pc:sldMkLst>
          <pc:docMk/>
          <pc:sldMk cId="0" sldId="262"/>
        </pc:sldMkLst>
        <pc:spChg chg="del">
          <ac:chgData name="Seitaniemi Siiri" userId="b613e59b-4dc0-4e7d-a5d7-ab492795c13c" providerId="ADAL" clId="{BE0F69C2-3C4E-4F0D-A675-0B80BCE2486B}" dt="2021-06-21T12:43:39.624" v="34" actId="478"/>
          <ac:spMkLst>
            <pc:docMk/>
            <pc:sldMk cId="0" sldId="262"/>
            <ac:spMk id="2" creationId="{08AE1786-1E72-47DE-9E05-5D3E3C649165}"/>
          </ac:spMkLst>
        </pc:spChg>
        <pc:spChg chg="mod">
          <ac:chgData name="Seitaniemi Siiri" userId="b613e59b-4dc0-4e7d-a5d7-ab492795c13c" providerId="ADAL" clId="{BE0F69C2-3C4E-4F0D-A675-0B80BCE2486B}" dt="2021-06-21T12:43:32.492" v="33" actId="207"/>
          <ac:spMkLst>
            <pc:docMk/>
            <pc:sldMk cId="0" sldId="262"/>
            <ac:spMk id="3" creationId="{CF3072AC-3D17-4874-A075-8753B10A1C9A}"/>
          </ac:spMkLst>
        </pc:spChg>
        <pc:spChg chg="mod">
          <ac:chgData name="Seitaniemi Siiri" userId="b613e59b-4dc0-4e7d-a5d7-ab492795c13c" providerId="ADAL" clId="{BE0F69C2-3C4E-4F0D-A675-0B80BCE2486B}" dt="2021-06-21T12:43:29.582" v="32" actId="20577"/>
          <ac:spMkLst>
            <pc:docMk/>
            <pc:sldMk cId="0" sldId="262"/>
            <ac:spMk id="120" creationId="{007C4E95-429D-455E-81C6-40AD8A480362}"/>
          </ac:spMkLst>
        </pc:spChg>
        <pc:picChg chg="add del mod">
          <ac:chgData name="Seitaniemi Siiri" userId="b613e59b-4dc0-4e7d-a5d7-ab492795c13c" providerId="ADAL" clId="{BE0F69C2-3C4E-4F0D-A675-0B80BCE2486B}" dt="2021-06-21T12:43:26.996" v="31" actId="478"/>
          <ac:picMkLst>
            <pc:docMk/>
            <pc:sldMk cId="0" sldId="262"/>
            <ac:picMk id="15362" creationId="{02C5A2FA-3F3B-4626-90FC-88A48D132E6F}"/>
          </ac:picMkLst>
        </pc:picChg>
      </pc:sldChg>
      <pc:sldChg chg="addSp delSp mod">
        <pc:chgData name="Seitaniemi Siiri" userId="b613e59b-4dc0-4e7d-a5d7-ab492795c13c" providerId="ADAL" clId="{BE0F69C2-3C4E-4F0D-A675-0B80BCE2486B}" dt="2021-06-21T12:43:44.474" v="36" actId="478"/>
        <pc:sldMkLst>
          <pc:docMk/>
          <pc:sldMk cId="0" sldId="263"/>
        </pc:sldMkLst>
        <pc:spChg chg="del">
          <ac:chgData name="Seitaniemi Siiri" userId="b613e59b-4dc0-4e7d-a5d7-ab492795c13c" providerId="ADAL" clId="{BE0F69C2-3C4E-4F0D-A675-0B80BCE2486B}" dt="2021-06-21T12:43:42.414" v="35" actId="478"/>
          <ac:spMkLst>
            <pc:docMk/>
            <pc:sldMk cId="0" sldId="263"/>
            <ac:spMk id="2" creationId="{3D2B19A4-D6B3-4DF3-9D4E-ED17CA69E417}"/>
          </ac:spMkLst>
        </pc:spChg>
        <pc:picChg chg="add del">
          <ac:chgData name="Seitaniemi Siiri" userId="b613e59b-4dc0-4e7d-a5d7-ab492795c13c" providerId="ADAL" clId="{BE0F69C2-3C4E-4F0D-A675-0B80BCE2486B}" dt="2021-06-21T12:43:44.474" v="36" actId="478"/>
          <ac:picMkLst>
            <pc:docMk/>
            <pc:sldMk cId="0" sldId="263"/>
            <ac:picMk id="17410" creationId="{9627102A-68B0-4B23-BB6E-D05548C0EFCD}"/>
          </ac:picMkLst>
        </pc:picChg>
      </pc:sldChg>
      <pc:sldChg chg="addSp delSp modSp mod">
        <pc:chgData name="Seitaniemi Siiri" userId="b613e59b-4dc0-4e7d-a5d7-ab492795c13c" providerId="ADAL" clId="{BE0F69C2-3C4E-4F0D-A675-0B80BCE2486B}" dt="2021-06-21T12:44:07.905" v="43" actId="14100"/>
        <pc:sldMkLst>
          <pc:docMk/>
          <pc:sldMk cId="0" sldId="264"/>
        </pc:sldMkLst>
        <pc:spChg chg="del">
          <ac:chgData name="Seitaniemi Siiri" userId="b613e59b-4dc0-4e7d-a5d7-ab492795c13c" providerId="ADAL" clId="{BE0F69C2-3C4E-4F0D-A675-0B80BCE2486B}" dt="2021-06-21T12:44:03.337" v="42" actId="478"/>
          <ac:spMkLst>
            <pc:docMk/>
            <pc:sldMk cId="0" sldId="264"/>
            <ac:spMk id="2" creationId="{F1447E42-FD08-4141-871C-FA80663FDE35}"/>
          </ac:spMkLst>
        </pc:spChg>
        <pc:spChg chg="mod">
          <ac:chgData name="Seitaniemi Siiri" userId="b613e59b-4dc0-4e7d-a5d7-ab492795c13c" providerId="ADAL" clId="{BE0F69C2-3C4E-4F0D-A675-0B80BCE2486B}" dt="2021-06-21T12:44:07.905" v="43" actId="14100"/>
          <ac:spMkLst>
            <pc:docMk/>
            <pc:sldMk cId="0" sldId="264"/>
            <ac:spMk id="132" creationId="{DE4BB3FB-377F-4136-97F5-BF3136A355B5}"/>
          </ac:spMkLst>
        </pc:spChg>
        <pc:picChg chg="del">
          <ac:chgData name="Seitaniemi Siiri" userId="b613e59b-4dc0-4e7d-a5d7-ab492795c13c" providerId="ADAL" clId="{BE0F69C2-3C4E-4F0D-A675-0B80BCE2486B}" dt="2021-06-21T12:43:54.984" v="40" actId="478"/>
          <ac:picMkLst>
            <pc:docMk/>
            <pc:sldMk cId="0" sldId="264"/>
            <ac:picMk id="19458" creationId="{30A6F191-225F-4F1C-B4E7-A9515FCB0C51}"/>
          </ac:picMkLst>
        </pc:picChg>
        <pc:picChg chg="add del">
          <ac:chgData name="Seitaniemi Siiri" userId="b613e59b-4dc0-4e7d-a5d7-ab492795c13c" providerId="ADAL" clId="{BE0F69C2-3C4E-4F0D-A675-0B80BCE2486B}" dt="2021-06-21T12:43:53.563" v="39" actId="478"/>
          <ac:picMkLst>
            <pc:docMk/>
            <pc:sldMk cId="0" sldId="264"/>
            <ac:picMk id="19459" creationId="{7F54C4C3-7A0B-40F2-8FE7-9E7B65CF50C9}"/>
          </ac:picMkLst>
        </pc:picChg>
      </pc:sldChg>
      <pc:sldChg chg="delSp">
        <pc:chgData name="Seitaniemi Siiri" userId="b613e59b-4dc0-4e7d-a5d7-ab492795c13c" providerId="ADAL" clId="{BE0F69C2-3C4E-4F0D-A675-0B80BCE2486B}" dt="2021-06-21T12:44:13.480" v="44" actId="478"/>
        <pc:sldMkLst>
          <pc:docMk/>
          <pc:sldMk cId="0" sldId="265"/>
        </pc:sldMkLst>
        <pc:picChg chg="del">
          <ac:chgData name="Seitaniemi Siiri" userId="b613e59b-4dc0-4e7d-a5d7-ab492795c13c" providerId="ADAL" clId="{BE0F69C2-3C4E-4F0D-A675-0B80BCE2486B}" dt="2021-06-21T12:44:13.480" v="44" actId="478"/>
          <ac:picMkLst>
            <pc:docMk/>
            <pc:sldMk cId="0" sldId="265"/>
            <ac:picMk id="21506" creationId="{4E623231-0A4B-4C85-8F06-D043B431BD86}"/>
          </ac:picMkLst>
        </pc:picChg>
      </pc:sldChg>
      <pc:sldChg chg="delSp modSp mod">
        <pc:chgData name="Seitaniemi Siiri" userId="b613e59b-4dc0-4e7d-a5d7-ab492795c13c" providerId="ADAL" clId="{BE0F69C2-3C4E-4F0D-A675-0B80BCE2486B}" dt="2021-06-21T12:44:37.876" v="51" actId="1076"/>
        <pc:sldMkLst>
          <pc:docMk/>
          <pc:sldMk cId="0" sldId="266"/>
        </pc:sldMkLst>
        <pc:spChg chg="del">
          <ac:chgData name="Seitaniemi Siiri" userId="b613e59b-4dc0-4e7d-a5d7-ab492795c13c" providerId="ADAL" clId="{BE0F69C2-3C4E-4F0D-A675-0B80BCE2486B}" dt="2021-06-21T12:44:29.956" v="50" actId="478"/>
          <ac:spMkLst>
            <pc:docMk/>
            <pc:sldMk cId="0" sldId="266"/>
            <ac:spMk id="2" creationId="{9BCAF410-04B9-45DC-AD62-2A0F7B585BDF}"/>
          </ac:spMkLst>
        </pc:spChg>
        <pc:spChg chg="mod">
          <ac:chgData name="Seitaniemi Siiri" userId="b613e59b-4dc0-4e7d-a5d7-ab492795c13c" providerId="ADAL" clId="{BE0F69C2-3C4E-4F0D-A675-0B80BCE2486B}" dt="2021-06-21T12:44:37.876" v="51" actId="1076"/>
          <ac:spMkLst>
            <pc:docMk/>
            <pc:sldMk cId="0" sldId="266"/>
            <ac:spMk id="144" creationId="{131E9D90-D807-4CE4-9B47-3BF3E89F1DF0}"/>
          </ac:spMkLst>
        </pc:spChg>
        <pc:picChg chg="del">
          <ac:chgData name="Seitaniemi Siiri" userId="b613e59b-4dc0-4e7d-a5d7-ab492795c13c" providerId="ADAL" clId="{BE0F69C2-3C4E-4F0D-A675-0B80BCE2486B}" dt="2021-06-21T12:44:17.422" v="45" actId="478"/>
          <ac:picMkLst>
            <pc:docMk/>
            <pc:sldMk cId="0" sldId="266"/>
            <ac:picMk id="23554" creationId="{C9AE114F-F0F7-4695-AA79-4F15995EA0AA}"/>
          </ac:picMkLst>
        </pc:picChg>
      </pc:sldChg>
      <pc:sldChg chg="delSp">
        <pc:chgData name="Seitaniemi Siiri" userId="b613e59b-4dc0-4e7d-a5d7-ab492795c13c" providerId="ADAL" clId="{BE0F69C2-3C4E-4F0D-A675-0B80BCE2486B}" dt="2021-06-21T12:44:42.233" v="52" actId="478"/>
        <pc:sldMkLst>
          <pc:docMk/>
          <pc:sldMk cId="0" sldId="267"/>
        </pc:sldMkLst>
        <pc:picChg chg="del">
          <ac:chgData name="Seitaniemi Siiri" userId="b613e59b-4dc0-4e7d-a5d7-ab492795c13c" providerId="ADAL" clId="{BE0F69C2-3C4E-4F0D-A675-0B80BCE2486B}" dt="2021-06-21T12:44:42.233" v="52" actId="478"/>
          <ac:picMkLst>
            <pc:docMk/>
            <pc:sldMk cId="0" sldId="267"/>
            <ac:picMk id="25602" creationId="{D55D96A3-C8E7-47AA-9127-0B0DDB387837}"/>
          </ac:picMkLst>
        </pc:picChg>
      </pc:sldChg>
      <pc:sldChg chg="delSp">
        <pc:chgData name="Seitaniemi Siiri" userId="b613e59b-4dc0-4e7d-a5d7-ab492795c13c" providerId="ADAL" clId="{BE0F69C2-3C4E-4F0D-A675-0B80BCE2486B}" dt="2021-06-21T12:44:50.010" v="55" actId="478"/>
        <pc:sldMkLst>
          <pc:docMk/>
          <pc:sldMk cId="0" sldId="268"/>
        </pc:sldMkLst>
        <pc:picChg chg="del">
          <ac:chgData name="Seitaniemi Siiri" userId="b613e59b-4dc0-4e7d-a5d7-ab492795c13c" providerId="ADAL" clId="{BE0F69C2-3C4E-4F0D-A675-0B80BCE2486B}" dt="2021-06-21T12:44:50.010" v="55" actId="478"/>
          <ac:picMkLst>
            <pc:docMk/>
            <pc:sldMk cId="0" sldId="268"/>
            <ac:picMk id="29698" creationId="{B7620D29-5C0B-4ADC-A5E4-E159D7A2A0E9}"/>
          </ac:picMkLst>
        </pc:picChg>
      </pc:sldChg>
      <pc:sldChg chg="delSp">
        <pc:chgData name="Seitaniemi Siiri" userId="b613e59b-4dc0-4e7d-a5d7-ab492795c13c" providerId="ADAL" clId="{BE0F69C2-3C4E-4F0D-A675-0B80BCE2486B}" dt="2021-06-21T12:44:44.681" v="53" actId="478"/>
        <pc:sldMkLst>
          <pc:docMk/>
          <pc:sldMk cId="0" sldId="269"/>
        </pc:sldMkLst>
        <pc:picChg chg="del">
          <ac:chgData name="Seitaniemi Siiri" userId="b613e59b-4dc0-4e7d-a5d7-ab492795c13c" providerId="ADAL" clId="{BE0F69C2-3C4E-4F0D-A675-0B80BCE2486B}" dt="2021-06-21T12:44:44.681" v="53" actId="478"/>
          <ac:picMkLst>
            <pc:docMk/>
            <pc:sldMk cId="0" sldId="269"/>
            <ac:picMk id="27650" creationId="{80BD497A-56C9-4B85-9935-894679A8F781}"/>
          </ac:picMkLst>
        </pc:picChg>
      </pc:sldChg>
      <pc:sldChg chg="delSp">
        <pc:chgData name="Seitaniemi Siiri" userId="b613e59b-4dc0-4e7d-a5d7-ab492795c13c" providerId="ADAL" clId="{BE0F69C2-3C4E-4F0D-A675-0B80BCE2486B}" dt="2021-06-21T12:44:46.914" v="54" actId="478"/>
        <pc:sldMkLst>
          <pc:docMk/>
          <pc:sldMk cId="2200196448" sldId="270"/>
        </pc:sldMkLst>
        <pc:picChg chg="del">
          <ac:chgData name="Seitaniemi Siiri" userId="b613e59b-4dc0-4e7d-a5d7-ab492795c13c" providerId="ADAL" clId="{BE0F69C2-3C4E-4F0D-A675-0B80BCE2486B}" dt="2021-06-21T12:44:46.914" v="54" actId="478"/>
          <ac:picMkLst>
            <pc:docMk/>
            <pc:sldMk cId="2200196448" sldId="270"/>
            <ac:picMk id="29698" creationId="{B7620D29-5C0B-4ADC-A5E4-E159D7A2A0E9}"/>
          </ac:picMkLst>
        </pc:picChg>
      </pc:sldChg>
      <pc:sldChg chg="modSp add mod">
        <pc:chgData name="Seitaniemi Siiri" userId="b613e59b-4dc0-4e7d-a5d7-ab492795c13c" providerId="ADAL" clId="{BE0F69C2-3C4E-4F0D-A675-0B80BCE2486B}" dt="2021-06-21T12:42:02.599" v="15" actId="20577"/>
        <pc:sldMkLst>
          <pc:docMk/>
          <pc:sldMk cId="2675401692" sldId="271"/>
        </pc:sldMkLst>
        <pc:spChg chg="mod">
          <ac:chgData name="Seitaniemi Siiri" userId="b613e59b-4dc0-4e7d-a5d7-ab492795c13c" providerId="ADAL" clId="{BE0F69C2-3C4E-4F0D-A675-0B80BCE2486B}" dt="2021-06-21T12:42:02.599" v="15" actId="20577"/>
          <ac:spMkLst>
            <pc:docMk/>
            <pc:sldMk cId="2675401692" sldId="271"/>
            <ac:spMk id="2" creationId="{1520D0E8-4325-1A49-9C80-BF440F63C053}"/>
          </ac:spMkLst>
        </pc:spChg>
      </pc:sldChg>
      <pc:sldChg chg="add del">
        <pc:chgData name="Seitaniemi Siiri" userId="b613e59b-4dc0-4e7d-a5d7-ab492795c13c" providerId="ADAL" clId="{BE0F69C2-3C4E-4F0D-A675-0B80BCE2486B}" dt="2021-06-21T12:42:13.432" v="18" actId="47"/>
        <pc:sldMkLst>
          <pc:docMk/>
          <pc:sldMk cId="2410752098" sldId="272"/>
        </pc:sldMkLst>
      </pc:sldChg>
      <pc:sldMasterChg chg="add addSldLayout">
        <pc:chgData name="Seitaniemi Siiri" userId="b613e59b-4dc0-4e7d-a5d7-ab492795c13c" providerId="ADAL" clId="{BE0F69C2-3C4E-4F0D-A675-0B80BCE2486B}" dt="2021-06-21T12:41:55.929" v="0" actId="27028"/>
        <pc:sldMasterMkLst>
          <pc:docMk/>
          <pc:sldMasterMk cId="522066539" sldId="2147484005"/>
        </pc:sldMasterMkLst>
        <pc:sldLayoutChg chg="add">
          <pc:chgData name="Seitaniemi Siiri" userId="b613e59b-4dc0-4e7d-a5d7-ab492795c13c" providerId="ADAL" clId="{BE0F69C2-3C4E-4F0D-A675-0B80BCE2486B}" dt="2021-06-21T12:41:55.929" v="0" actId="27028"/>
          <pc:sldLayoutMkLst>
            <pc:docMk/>
            <pc:sldMasterMk cId="522066539" sldId="2147484005"/>
            <pc:sldLayoutMk cId="2153627202" sldId="214748419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2">
            <a:extLst>
              <a:ext uri="{FF2B5EF4-FFF2-40B4-BE49-F238E27FC236}">
                <a16:creationId xmlns:a16="http://schemas.microsoft.com/office/drawing/2014/main" id="{DC15A91B-77AB-441E-86C5-E06BD9A0F3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AE31DDFE-E1D9-44CF-8E1F-5395B3CC6B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122">
            <a:extLst>
              <a:ext uri="{FF2B5EF4-FFF2-40B4-BE49-F238E27FC236}">
                <a16:creationId xmlns:a16="http://schemas.microsoft.com/office/drawing/2014/main" id="{901757EF-D0EE-485D-856C-F88AA9BA7C4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6387" name="Shape 123">
            <a:extLst>
              <a:ext uri="{FF2B5EF4-FFF2-40B4-BE49-F238E27FC236}">
                <a16:creationId xmlns:a16="http://schemas.microsoft.com/office/drawing/2014/main" id="{1051A5A7-BCF8-4F64-BB74-C6C8FB80442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128">
            <a:extLst>
              <a:ext uri="{FF2B5EF4-FFF2-40B4-BE49-F238E27FC236}">
                <a16:creationId xmlns:a16="http://schemas.microsoft.com/office/drawing/2014/main" id="{13951B66-428A-4BF1-87EA-F80D65CD4394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8435" name="Shape 129">
            <a:extLst>
              <a:ext uri="{FF2B5EF4-FFF2-40B4-BE49-F238E27FC236}">
                <a16:creationId xmlns:a16="http://schemas.microsoft.com/office/drawing/2014/main" id="{7C99A579-9BC3-4C49-A115-77965A07545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134">
            <a:extLst>
              <a:ext uri="{FF2B5EF4-FFF2-40B4-BE49-F238E27FC236}">
                <a16:creationId xmlns:a16="http://schemas.microsoft.com/office/drawing/2014/main" id="{E3D01163-BD5B-48D4-8D15-E2B643BF124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0483" name="Shape 135">
            <a:extLst>
              <a:ext uri="{FF2B5EF4-FFF2-40B4-BE49-F238E27FC236}">
                <a16:creationId xmlns:a16="http://schemas.microsoft.com/office/drawing/2014/main" id="{F5FEED15-BF34-400B-ACC3-8FE9B085A4E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140">
            <a:extLst>
              <a:ext uri="{FF2B5EF4-FFF2-40B4-BE49-F238E27FC236}">
                <a16:creationId xmlns:a16="http://schemas.microsoft.com/office/drawing/2014/main" id="{3AA1ED4A-9622-4317-83A6-78E367266D5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2531" name="Shape 141">
            <a:extLst>
              <a:ext uri="{FF2B5EF4-FFF2-40B4-BE49-F238E27FC236}">
                <a16:creationId xmlns:a16="http://schemas.microsoft.com/office/drawing/2014/main" id="{5E86DF77-60D4-4499-A665-F88E4CF7761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146">
            <a:extLst>
              <a:ext uri="{FF2B5EF4-FFF2-40B4-BE49-F238E27FC236}">
                <a16:creationId xmlns:a16="http://schemas.microsoft.com/office/drawing/2014/main" id="{6C090813-1C11-4DD1-8941-3160586BEDD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4579" name="Shape 147">
            <a:extLst>
              <a:ext uri="{FF2B5EF4-FFF2-40B4-BE49-F238E27FC236}">
                <a16:creationId xmlns:a16="http://schemas.microsoft.com/office/drawing/2014/main" id="{D047864F-50EB-430F-95FA-5F7B7AEC788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152">
            <a:extLst>
              <a:ext uri="{FF2B5EF4-FFF2-40B4-BE49-F238E27FC236}">
                <a16:creationId xmlns:a16="http://schemas.microsoft.com/office/drawing/2014/main" id="{C35C1D50-975D-4081-A78D-C9367CDFDE9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6627" name="Shape 153">
            <a:extLst>
              <a:ext uri="{FF2B5EF4-FFF2-40B4-BE49-F238E27FC236}">
                <a16:creationId xmlns:a16="http://schemas.microsoft.com/office/drawing/2014/main" id="{4A2C7A1E-9719-4F66-9A6C-00DBE61CC8D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152">
            <a:extLst>
              <a:ext uri="{FF2B5EF4-FFF2-40B4-BE49-F238E27FC236}">
                <a16:creationId xmlns:a16="http://schemas.microsoft.com/office/drawing/2014/main" id="{B957C9CA-0B77-44AA-B102-BDDB4DC5763F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8675" name="Shape 153">
            <a:extLst>
              <a:ext uri="{FF2B5EF4-FFF2-40B4-BE49-F238E27FC236}">
                <a16:creationId xmlns:a16="http://schemas.microsoft.com/office/drawing/2014/main" id="{DFE030BC-961A-4151-9702-4E995B60611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159">
            <a:extLst>
              <a:ext uri="{FF2B5EF4-FFF2-40B4-BE49-F238E27FC236}">
                <a16:creationId xmlns:a16="http://schemas.microsoft.com/office/drawing/2014/main" id="{99DAD3B2-98D6-4517-8D73-178E2F5EF38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30723" name="Shape 160">
            <a:extLst>
              <a:ext uri="{FF2B5EF4-FFF2-40B4-BE49-F238E27FC236}">
                <a16:creationId xmlns:a16="http://schemas.microsoft.com/office/drawing/2014/main" id="{F0A9CE44-0A65-4534-A330-0CE31479108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</p:spTree>
    <p:extLst>
      <p:ext uri="{BB962C8B-B14F-4D97-AF65-F5344CB8AC3E}">
        <p14:creationId xmlns:p14="http://schemas.microsoft.com/office/powerpoint/2010/main" val="4139590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159">
            <a:extLst>
              <a:ext uri="{FF2B5EF4-FFF2-40B4-BE49-F238E27FC236}">
                <a16:creationId xmlns:a16="http://schemas.microsoft.com/office/drawing/2014/main" id="{99DAD3B2-98D6-4517-8D73-178E2F5EF38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30723" name="Shape 160">
            <a:extLst>
              <a:ext uri="{FF2B5EF4-FFF2-40B4-BE49-F238E27FC236}">
                <a16:creationId xmlns:a16="http://schemas.microsoft.com/office/drawing/2014/main" id="{F0A9CE44-0A65-4534-A330-0CE31479108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>
            <a:extLst>
              <a:ext uri="{FF2B5EF4-FFF2-40B4-BE49-F238E27FC236}">
                <a16:creationId xmlns:a16="http://schemas.microsoft.com/office/drawing/2014/main" id="{7CEA0D5E-CA11-4418-B97A-4710241802A1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16F9A2A1-9550-45D5-BFD8-2299FCECB0B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2A680807-BD38-4B40-937B-79AC06F0EBE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FD905-1DC6-4A9C-985F-6FED839CC73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84058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>
            <a:extLst>
              <a:ext uri="{FF2B5EF4-FFF2-40B4-BE49-F238E27FC236}">
                <a16:creationId xmlns:a16="http://schemas.microsoft.com/office/drawing/2014/main" id="{6F3D6DE2-EF97-4333-8D5A-3B00CFA1E74D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86CA8E5B-814B-4286-A756-7B1BAA54A82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CA4DDB01-EB70-4788-A30D-7AE4C934552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E77E5-F475-4E5C-B8FD-3C0D6F8A7DF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5790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>
            <a:extLst>
              <a:ext uri="{FF2B5EF4-FFF2-40B4-BE49-F238E27FC236}">
                <a16:creationId xmlns:a16="http://schemas.microsoft.com/office/drawing/2014/main" id="{FDEF3B71-59F9-44E6-A924-A8F2FF30C313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02F4F3E7-CFD8-424D-B6E2-796479C4B5DF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3BFD2FF0-EAE5-4E56-8882-5C71A000647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21C43-0DC9-47C3-B6C6-2AAE064E05A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45248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7">
            <a:extLst>
              <a:ext uri="{FF2B5EF4-FFF2-40B4-BE49-F238E27FC236}">
                <a16:creationId xmlns:a16="http://schemas.microsoft.com/office/drawing/2014/main" id="{972489A0-1CB0-48EC-902D-7F6FA0A5B74F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90ECB5DC-1679-400C-9901-E25566BC862C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7" name="Shape 9">
            <a:extLst>
              <a:ext uri="{FF2B5EF4-FFF2-40B4-BE49-F238E27FC236}">
                <a16:creationId xmlns:a16="http://schemas.microsoft.com/office/drawing/2014/main" id="{C421C699-53D9-4533-96C7-289DBDD316E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3ADE4-639E-4AB7-AD61-CCCC356C84F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9831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>
            <a:extLst>
              <a:ext uri="{FF2B5EF4-FFF2-40B4-BE49-F238E27FC236}">
                <a16:creationId xmlns:a16="http://schemas.microsoft.com/office/drawing/2014/main" id="{BBCA2D4B-32AC-48FB-9061-540D56D62960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F906E166-216A-4EDD-8AA3-BB23F8393AD7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9103E5FB-6226-451B-B8B7-4323E2FC438C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13DD7-95CD-4E66-A1CC-C922D0D3922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7478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6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Shape 7">
            <a:extLst>
              <a:ext uri="{FF2B5EF4-FFF2-40B4-BE49-F238E27FC236}">
                <a16:creationId xmlns:a16="http://schemas.microsoft.com/office/drawing/2014/main" id="{3430D9BF-99E8-4389-82D1-812B39A42D3B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3B65E3A2-5301-4B17-ABB0-C87AEAFECBE1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63BAA461-82CA-4393-B47E-84265E6C7BA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B79BD-31BC-400E-99A6-F2057BF9B5A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8440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>
            <a:extLst>
              <a:ext uri="{FF2B5EF4-FFF2-40B4-BE49-F238E27FC236}">
                <a16:creationId xmlns:a16="http://schemas.microsoft.com/office/drawing/2014/main" id="{38AFFAF8-E5C1-4B6D-BFFE-31259BE01CE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8" name="Shape 8">
            <a:extLst>
              <a:ext uri="{FF2B5EF4-FFF2-40B4-BE49-F238E27FC236}">
                <a16:creationId xmlns:a16="http://schemas.microsoft.com/office/drawing/2014/main" id="{9817CFB6-DCA9-49F4-8C06-B5AA295E0768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9" name="Shape 9">
            <a:extLst>
              <a:ext uri="{FF2B5EF4-FFF2-40B4-BE49-F238E27FC236}">
                <a16:creationId xmlns:a16="http://schemas.microsoft.com/office/drawing/2014/main" id="{A70489B4-AD89-4512-A614-9BE2DAA9B7A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BC0A6-60B3-4072-A878-3750E872FB2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4473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7">
            <a:extLst>
              <a:ext uri="{FF2B5EF4-FFF2-40B4-BE49-F238E27FC236}">
                <a16:creationId xmlns:a16="http://schemas.microsoft.com/office/drawing/2014/main" id="{BB94D87F-9BCA-400B-9C11-C2EFE8CDE141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889363C1-48C8-49EF-B5DA-D3840CC1DC77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76A8B599-C4B2-49E0-AD8E-81088007DB61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DE177-EB6A-4BD0-94EC-C23C0E32CA3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3971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">
            <a:extLst>
              <a:ext uri="{FF2B5EF4-FFF2-40B4-BE49-F238E27FC236}">
                <a16:creationId xmlns:a16="http://schemas.microsoft.com/office/drawing/2014/main" id="{A061105D-0724-4E9E-A8EB-7B19CE84C17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3" name="Shape 8">
            <a:extLst>
              <a:ext uri="{FF2B5EF4-FFF2-40B4-BE49-F238E27FC236}">
                <a16:creationId xmlns:a16="http://schemas.microsoft.com/office/drawing/2014/main" id="{FA7D4A9E-992E-4BE5-AE51-E7EC7972C991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4" name="Shape 9">
            <a:extLst>
              <a:ext uri="{FF2B5EF4-FFF2-40B4-BE49-F238E27FC236}">
                <a16:creationId xmlns:a16="http://schemas.microsoft.com/office/drawing/2014/main" id="{EFEA9989-5346-4474-BE05-8A345653D6AA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987E5-6960-4678-8A8C-5B7B5227F88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0881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" name="Shape 7">
            <a:extLst>
              <a:ext uri="{FF2B5EF4-FFF2-40B4-BE49-F238E27FC236}">
                <a16:creationId xmlns:a16="http://schemas.microsoft.com/office/drawing/2014/main" id="{EA11B758-F3A6-466D-9DB8-57140C4E5604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0773D4CB-23A4-4043-9647-EF24C73B671B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7" name="Shape 9">
            <a:extLst>
              <a:ext uri="{FF2B5EF4-FFF2-40B4-BE49-F238E27FC236}">
                <a16:creationId xmlns:a16="http://schemas.microsoft.com/office/drawing/2014/main" id="{1F8945CE-09F2-4A0F-ADFE-54B9EB1E1A1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806F1-F02B-4ACF-807F-50DE1567EDA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6162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" name="Shape 7">
            <a:extLst>
              <a:ext uri="{FF2B5EF4-FFF2-40B4-BE49-F238E27FC236}">
                <a16:creationId xmlns:a16="http://schemas.microsoft.com/office/drawing/2014/main" id="{8F77F085-A59F-47F6-8C81-6A656FC47544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F72BE8A1-E84F-4F9E-8331-3ED5581C258C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7" name="Shape 9">
            <a:extLst>
              <a:ext uri="{FF2B5EF4-FFF2-40B4-BE49-F238E27FC236}">
                <a16:creationId xmlns:a16="http://schemas.microsoft.com/office/drawing/2014/main" id="{47CFBDE5-C71B-4649-94A6-11FAD6D65AB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0EF3C-EEFD-435C-8DE4-F4761DBCFC4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6010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>
            <a:extLst>
              <a:ext uri="{FF2B5EF4-FFF2-40B4-BE49-F238E27FC236}">
                <a16:creationId xmlns:a16="http://schemas.microsoft.com/office/drawing/2014/main" id="{30618995-E172-417E-9082-1F2146D08122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7" name="Shape 6">
            <a:extLst>
              <a:ext uri="{FF2B5EF4-FFF2-40B4-BE49-F238E27FC236}">
                <a16:creationId xmlns:a16="http://schemas.microsoft.com/office/drawing/2014/main" id="{C53FCC42-0DAB-497D-83F1-D5B62839981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8" name="Shape 7">
            <a:extLst>
              <a:ext uri="{FF2B5EF4-FFF2-40B4-BE49-F238E27FC236}">
                <a16:creationId xmlns:a16="http://schemas.microsoft.com/office/drawing/2014/main" id="{F19143DC-E785-4B2C-BA10-D419D689502A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fi-FI" altLang="fi-FI"/>
          </a:p>
        </p:txBody>
      </p:sp>
      <p:sp>
        <p:nvSpPr>
          <p:cNvPr id="1029" name="Shape 8">
            <a:extLst>
              <a:ext uri="{FF2B5EF4-FFF2-40B4-BE49-F238E27FC236}">
                <a16:creationId xmlns:a16="http://schemas.microsoft.com/office/drawing/2014/main" id="{E0F3D3A9-50C0-4D92-BBF4-F54F184AE874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1030" name="Shape 9">
            <a:extLst>
              <a:ext uri="{FF2B5EF4-FFF2-40B4-BE49-F238E27FC236}">
                <a16:creationId xmlns:a16="http://schemas.microsoft.com/office/drawing/2014/main" id="{0CC84025-CEC0-440E-A136-90D34C239F5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25000"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32C12783-CD59-4FC5-89F5-F83CEF79CBB9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grammatik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5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0968"/>
            <a:ext cx="10515600" cy="1325563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4800" b="0" dirty="0">
                <a:solidFill>
                  <a:schemeClr val="bg1"/>
                </a:solidFill>
                <a:latin typeface="+mj-lt"/>
              </a:rPr>
              <a:t>Substantiivin käyttö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0" y="1428324"/>
            <a:ext cx="10515600" cy="542451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800" dirty="0" err="1">
                <a:solidFill>
                  <a:schemeClr val="bg1"/>
                </a:solidFill>
                <a:latin typeface="+mj-lt"/>
              </a:rPr>
              <a:t>grammatik</a:t>
            </a:r>
            <a:endParaRPr lang="fi-FI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4000" b="0" dirty="0">
                <a:solidFill>
                  <a:schemeClr val="bg1"/>
                </a:solidFill>
                <a:latin typeface="+mj-lt"/>
              </a:rPr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hape 155">
            <a:extLst>
              <a:ext uri="{FF2B5EF4-FFF2-40B4-BE49-F238E27FC236}">
                <a16:creationId xmlns:a16="http://schemas.microsoft.com/office/drawing/2014/main" id="{728C9DC7-08B9-4A85-9FBF-0449F7B4BF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88925"/>
            <a:ext cx="10515600" cy="8985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Käännä. </a:t>
            </a:r>
            <a:r>
              <a:rPr lang="fi-FI" altLang="fi-FI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(2/2)</a:t>
            </a:r>
            <a:endParaRPr lang="fi-FI" altLang="fi-FI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6" name="Shape 156">
            <a:extLst>
              <a:ext uri="{FF2B5EF4-FFF2-40B4-BE49-F238E27FC236}">
                <a16:creationId xmlns:a16="http://schemas.microsoft.com/office/drawing/2014/main" id="{CAA5C03B-5EDA-40FC-ABA6-E29616DAB4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00150"/>
            <a:ext cx="4008438" cy="4538663"/>
          </a:xfrm>
        </p:spPr>
        <p:txBody>
          <a:bodyPr tIns="45700" bIns="45700">
            <a:noAutofit/>
          </a:bodyPr>
          <a:lstStyle/>
          <a:p>
            <a:pPr marL="457200" indent="-457200" eaLnBrk="1" fontAlgn="auto" hangingPunct="1"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/>
              <a:t>Luin erään</a:t>
            </a:r>
            <a:r>
              <a:rPr lang="fi-FI" sz="2400" b="1" dirty="0"/>
              <a:t> kirjan</a:t>
            </a:r>
            <a:r>
              <a:rPr lang="fi-FI" sz="2400" dirty="0"/>
              <a:t>.</a:t>
            </a:r>
          </a:p>
          <a:p>
            <a:pPr marL="457200" indent="-457200" eaLnBrk="1" fontAlgn="auto" hangingPunct="1"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b="1" dirty="0"/>
              <a:t>Kirja</a:t>
            </a:r>
            <a:r>
              <a:rPr lang="fi-FI" sz="2400" dirty="0"/>
              <a:t> oli jännittävä.</a:t>
            </a:r>
          </a:p>
          <a:p>
            <a:pPr marL="457200" indent="-457200" eaLnBrk="1" fontAlgn="auto" hangingPunct="1"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/>
              <a:t>Voitko avata </a:t>
            </a:r>
            <a:r>
              <a:rPr lang="fi-FI" sz="2400" b="1" dirty="0"/>
              <a:t>oven</a:t>
            </a:r>
            <a:r>
              <a:rPr lang="fi-FI" sz="2400" dirty="0"/>
              <a:t>?</a:t>
            </a:r>
          </a:p>
          <a:p>
            <a:pPr marL="457200" indent="-457200" eaLnBrk="1" fontAlgn="auto" hangingPunct="1"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/>
              <a:t>Luetko sinä </a:t>
            </a:r>
            <a:r>
              <a:rPr lang="fi-FI" sz="2400" b="1" dirty="0"/>
              <a:t>kirjoja</a:t>
            </a:r>
            <a:r>
              <a:rPr lang="fi-FI" sz="2400" dirty="0"/>
              <a:t>?</a:t>
            </a:r>
          </a:p>
          <a:p>
            <a:pPr marL="457200" indent="-457200" eaLnBrk="1" fontAlgn="auto" hangingPunct="1"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b="1" dirty="0"/>
              <a:t>Aurinko</a:t>
            </a:r>
            <a:r>
              <a:rPr lang="fi-FI" sz="2400" dirty="0"/>
              <a:t> paistaa.</a:t>
            </a:r>
          </a:p>
          <a:p>
            <a:pPr marL="457200" indent="-457200" eaLnBrk="1" fontAlgn="auto" hangingPunct="1"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/>
              <a:t>Oletko tehnyt </a:t>
            </a:r>
            <a:r>
              <a:rPr lang="fi-FI" sz="2400" b="1" dirty="0"/>
              <a:t>läksyt</a:t>
            </a:r>
            <a:r>
              <a:rPr lang="fi-FI" sz="2400" dirty="0"/>
              <a:t>?</a:t>
            </a:r>
          </a:p>
          <a:p>
            <a:pPr marL="457200" indent="-457200" eaLnBrk="1" fontAlgn="auto" hangingPunct="1"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/>
              <a:t>Minä en juo </a:t>
            </a:r>
            <a:r>
              <a:rPr lang="fi-FI" sz="2400" b="1" dirty="0"/>
              <a:t>maitoa</a:t>
            </a:r>
            <a:r>
              <a:rPr lang="fi-FI" sz="2400" dirty="0"/>
              <a:t>.</a:t>
            </a:r>
          </a:p>
          <a:p>
            <a:pPr marL="457200" indent="-457200" eaLnBrk="1" fontAlgn="auto" hangingPunct="1"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/>
              <a:t>Harjoittelen joka </a:t>
            </a:r>
            <a:r>
              <a:rPr lang="fi-FI" sz="2400" b="1" dirty="0"/>
              <a:t>päivä</a:t>
            </a:r>
            <a:r>
              <a:rPr lang="fi-FI" sz="2400" dirty="0"/>
              <a:t>.</a:t>
            </a:r>
          </a:p>
          <a:p>
            <a:pPr marL="457200" indent="-457200" eaLnBrk="1" fontAlgn="auto" hangingPunct="1"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/>
              <a:t>Minulla on monta </a:t>
            </a:r>
            <a:r>
              <a:rPr lang="fi-FI" sz="2400" b="1" dirty="0"/>
              <a:t>kaveria</a:t>
            </a:r>
            <a:r>
              <a:rPr lang="fi-FI" sz="2400" dirty="0"/>
              <a:t>.</a:t>
            </a:r>
          </a:p>
          <a:p>
            <a:pPr marL="457200" indent="-457200" eaLnBrk="1" fontAlgn="auto" hangingPunct="1"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/>
              <a:t>Onko hän sinun </a:t>
            </a:r>
            <a:r>
              <a:rPr lang="fi-FI" sz="2400" b="1" dirty="0"/>
              <a:t>kaverisi</a:t>
            </a:r>
            <a:r>
              <a:rPr lang="fi-FI" sz="2400" dirty="0"/>
              <a:t>?</a:t>
            </a:r>
          </a:p>
          <a:p>
            <a:pPr marL="457200" indent="-457200" eaLnBrk="1" fontAlgn="auto" hangingPunct="1"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fi-FI" sz="2400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/>
          </a:p>
        </p:txBody>
      </p:sp>
      <p:sp>
        <p:nvSpPr>
          <p:cNvPr id="157" name="Shape 157">
            <a:extLst>
              <a:ext uri="{FF2B5EF4-FFF2-40B4-BE49-F238E27FC236}">
                <a16:creationId xmlns:a16="http://schemas.microsoft.com/office/drawing/2014/main" id="{A70AE0DD-F25F-46DA-B92B-05600904485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880100" y="1223963"/>
            <a:ext cx="5473700" cy="4724400"/>
          </a:xfrm>
        </p:spPr>
        <p:txBody>
          <a:bodyPr tIns="45700" bIns="45700"/>
          <a:lstStyle/>
          <a:p>
            <a:pPr marL="0" indent="0" eaLnBrk="1" hangingPunct="1">
              <a:spcBef>
                <a:spcPts val="1200"/>
              </a:spcBef>
              <a:buClr>
                <a:srgbClr val="000000"/>
              </a:buClr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läste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bok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ts val="1200"/>
              </a:spcBef>
              <a:buClr>
                <a:srgbClr val="000000"/>
              </a:buClr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Boken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spännande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spcBef>
                <a:spcPts val="1200"/>
              </a:spcBef>
              <a:buClr>
                <a:srgbClr val="000000"/>
              </a:buClr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öppna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dörren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spcBef>
                <a:spcPts val="1200"/>
              </a:spcBef>
              <a:buClr>
                <a:srgbClr val="000000"/>
              </a:buClr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Läser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böcker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spcBef>
                <a:spcPts val="1200"/>
              </a:spcBef>
              <a:buClr>
                <a:srgbClr val="000000"/>
              </a:buClr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Solen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skiner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spcBef>
                <a:spcPts val="1200"/>
              </a:spcBef>
              <a:buClr>
                <a:srgbClr val="000000"/>
              </a:buClr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gjort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läxorna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spcBef>
                <a:spcPts val="1200"/>
              </a:spcBef>
              <a:buClr>
                <a:srgbClr val="000000"/>
              </a:buClr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dricker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mjölk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spcBef>
                <a:spcPts val="1200"/>
              </a:spcBef>
              <a:buClr>
                <a:srgbClr val="000000"/>
              </a:buClr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tränar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varje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spcBef>
                <a:spcPts val="1200"/>
              </a:spcBef>
              <a:buClr>
                <a:srgbClr val="000000"/>
              </a:buClr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många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kompisar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spcBef>
                <a:spcPts val="1200"/>
              </a:spcBef>
              <a:buClr>
                <a:srgbClr val="000000"/>
              </a:buClr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hon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kompis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spcBef>
                <a:spcPts val="1200"/>
              </a:spcBef>
              <a:buClr>
                <a:srgbClr val="000000"/>
              </a:buClr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29FB54C-2773-4379-887C-785338EB0D73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hape 119">
            <a:extLst>
              <a:ext uri="{FF2B5EF4-FFF2-40B4-BE49-F238E27FC236}">
                <a16:creationId xmlns:a16="http://schemas.microsoft.com/office/drawing/2014/main" id="{C29D8839-3F9F-4978-AE70-687A3BD153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Substantiivin käyttö</a:t>
            </a:r>
          </a:p>
        </p:txBody>
      </p:sp>
      <p:sp>
        <p:nvSpPr>
          <p:cNvPr id="120" name="Shape 120">
            <a:extLst>
              <a:ext uri="{FF2B5EF4-FFF2-40B4-BE49-F238E27FC236}">
                <a16:creationId xmlns:a16="http://schemas.microsoft.com/office/drawing/2014/main" id="{007C4E95-429D-455E-81C6-40AD8A4803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85888"/>
            <a:ext cx="10515600" cy="4552950"/>
          </a:xfrm>
        </p:spPr>
        <p:txBody>
          <a:bodyPr tIns="45700" bIns="4570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dirty="0"/>
              <a:t>Epämääräistä muotoa (</a:t>
            </a:r>
            <a:r>
              <a:rPr lang="fi-FI" i="1" dirty="0"/>
              <a:t>en </a:t>
            </a:r>
            <a:r>
              <a:rPr lang="fi-FI" i="1" dirty="0" err="1"/>
              <a:t>film</a:t>
            </a:r>
            <a:r>
              <a:rPr lang="fi-FI" i="1" dirty="0"/>
              <a:t>, </a:t>
            </a:r>
            <a:r>
              <a:rPr lang="fi-FI" i="1" dirty="0" err="1"/>
              <a:t>filmer</a:t>
            </a:r>
            <a:r>
              <a:rPr lang="fi-FI" dirty="0"/>
              <a:t>) käytetään, kun: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  <a:defRPr/>
            </a:pPr>
            <a:endParaRPr lang="fi-FI" sz="3200" b="1" dirty="0"/>
          </a:p>
          <a:p>
            <a:pPr marL="457200" indent="-457200" eaLnBrk="1" fontAlgn="auto" hangingPunct="1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2400" b="1" dirty="0"/>
              <a:t>asia mainitaan ensimmäisen kerran ja suomessa voi olla sana yksi tai eräs.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b="1" dirty="0"/>
              <a:t>       </a:t>
            </a:r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b="1" dirty="0"/>
              <a:t>      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såg</a:t>
            </a:r>
            <a:r>
              <a:rPr lang="fi-FI" sz="2400" dirty="0"/>
              <a:t> </a:t>
            </a:r>
            <a:r>
              <a:rPr lang="fi-FI" sz="2400" b="1" dirty="0"/>
              <a:t>en </a:t>
            </a:r>
            <a:r>
              <a:rPr lang="fi-FI" sz="2400" b="1" dirty="0" err="1"/>
              <a:t>film</a:t>
            </a:r>
            <a:r>
              <a:rPr lang="fi-FI" sz="2400" b="1" dirty="0"/>
              <a:t>.</a:t>
            </a:r>
            <a:r>
              <a:rPr lang="fi-FI" sz="2400" dirty="0"/>
              <a:t>			</a:t>
            </a:r>
            <a:r>
              <a:rPr lang="fi-FI" sz="2000" i="1" dirty="0"/>
              <a:t>Näin </a:t>
            </a:r>
            <a:r>
              <a:rPr lang="fi-FI" sz="2000" b="1" i="1" dirty="0"/>
              <a:t>erään/yhden elokuvan</a:t>
            </a:r>
            <a:r>
              <a:rPr lang="fi-FI" sz="2000" i="1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endParaRPr lang="fi-FI" sz="2000" i="1" dirty="0"/>
          </a:p>
          <a:p>
            <a:pPr marL="342900" indent="-342900" eaLnBrk="1" fontAlgn="auto" hangingPunct="1">
              <a:spcAft>
                <a:spcPts val="0"/>
              </a:spcAft>
              <a:buSzPct val="100000"/>
              <a:defRPr/>
            </a:pPr>
            <a:r>
              <a:rPr lang="fi-FI" sz="2400" b="1" dirty="0"/>
              <a:t> kun suomessa on muoto elokuvia, kirjoja jne.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dirty="0"/>
              <a:t>      </a:t>
            </a:r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dirty="0"/>
              <a:t>     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gillar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titta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b="1" dirty="0" err="1"/>
              <a:t>filmer</a:t>
            </a:r>
            <a:r>
              <a:rPr lang="fi-FI" sz="2400" dirty="0"/>
              <a:t>.	</a:t>
            </a:r>
            <a:r>
              <a:rPr lang="fi-FI" sz="2000" i="1" dirty="0"/>
              <a:t>Tykkään katsoa </a:t>
            </a:r>
            <a:r>
              <a:rPr lang="fi-FI" sz="2000" b="1" i="1" dirty="0"/>
              <a:t>elokuvia</a:t>
            </a:r>
            <a:r>
              <a:rPr lang="fi-FI" sz="2000" i="1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dirty="0"/>
              <a:t>      </a:t>
            </a:r>
            <a:r>
              <a:rPr lang="fi-FI" sz="2400" dirty="0" err="1"/>
              <a:t>Läser</a:t>
            </a:r>
            <a:r>
              <a:rPr lang="fi-FI" sz="2400" dirty="0"/>
              <a:t> du </a:t>
            </a:r>
            <a:r>
              <a:rPr lang="fi-FI" sz="2400" b="1" dirty="0" err="1"/>
              <a:t>böcker</a:t>
            </a:r>
            <a:r>
              <a:rPr lang="fi-FI" sz="2400" dirty="0"/>
              <a:t>?			</a:t>
            </a:r>
            <a:r>
              <a:rPr lang="fi-FI" sz="2000" i="1" dirty="0"/>
              <a:t>Luetko</a:t>
            </a:r>
            <a:r>
              <a:rPr lang="fi-FI" sz="2000" b="1" i="1" dirty="0"/>
              <a:t> kirjoja</a:t>
            </a:r>
            <a:r>
              <a:rPr lang="fi-FI" sz="2000" i="1" dirty="0"/>
              <a:t>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sz="2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F3072AC-3D17-4874-A075-8753B10A1C9A}"/>
              </a:ext>
            </a:extLst>
          </p:cNvPr>
          <p:cNvSpPr>
            <a:spLocks noGrp="1"/>
          </p:cNvSpPr>
          <p:nvPr>
            <p:ph type="ftr" idx="12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fi-FI" altLang="fi-FI" dirty="0"/>
              <a:t>FOKUS </a:t>
            </a:r>
            <a:r>
              <a:rPr lang="fi-FI" altLang="fi-FI" dirty="0" err="1"/>
              <a:t>grammatik</a:t>
            </a:r>
            <a:endParaRPr lang="fi-FI" alt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hape 125">
            <a:extLst>
              <a:ext uri="{FF2B5EF4-FFF2-40B4-BE49-F238E27FC236}">
                <a16:creationId xmlns:a16="http://schemas.microsoft.com/office/drawing/2014/main" id="{CD90A06A-0158-456B-85A6-4172C9C153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2438"/>
            <a:ext cx="10515600" cy="703262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Substantiivin käyttö</a:t>
            </a:r>
          </a:p>
        </p:txBody>
      </p:sp>
      <p:sp>
        <p:nvSpPr>
          <p:cNvPr id="126" name="Shape 126">
            <a:extLst>
              <a:ext uri="{FF2B5EF4-FFF2-40B4-BE49-F238E27FC236}">
                <a16:creationId xmlns:a16="http://schemas.microsoft.com/office/drawing/2014/main" id="{867B2E5E-E5CA-409E-9773-3C771F5183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77938"/>
            <a:ext cx="10515600" cy="4924425"/>
          </a:xfrm>
        </p:spPr>
        <p:txBody>
          <a:bodyPr tIns="45700" bIns="4570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dirty="0"/>
              <a:t>Epämääräistä muotoa ilman artikkelia (__ </a:t>
            </a:r>
            <a:r>
              <a:rPr lang="fi-FI" i="1" dirty="0" err="1"/>
              <a:t>film</a:t>
            </a:r>
            <a:r>
              <a:rPr lang="fi-FI" i="1" dirty="0"/>
              <a:t>, </a:t>
            </a:r>
            <a:r>
              <a:rPr lang="fi-FI" i="1" dirty="0" err="1"/>
              <a:t>filmer</a:t>
            </a:r>
            <a:r>
              <a:rPr lang="fi-FI" dirty="0"/>
              <a:t>) käytetään, kun: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sz="1800" b="1" dirty="0"/>
          </a:p>
          <a:p>
            <a:pPr marL="342900" indent="-342900" eaLnBrk="1" fontAlgn="auto" hangingPunct="1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2400" b="1" dirty="0"/>
              <a:t>kyseessä aine- tai abstraktisana.</a:t>
            </a:r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endParaRPr lang="fi-FI" sz="2400" dirty="0"/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dirty="0"/>
              <a:t>    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dricker</a:t>
            </a:r>
            <a:r>
              <a:rPr lang="fi-FI" sz="2400" dirty="0"/>
              <a:t> </a:t>
            </a:r>
            <a:r>
              <a:rPr lang="fi-FI" sz="2400" b="1" dirty="0" err="1"/>
              <a:t>vatten</a:t>
            </a:r>
            <a:r>
              <a:rPr lang="fi-FI" sz="2400" dirty="0"/>
              <a:t>.			</a:t>
            </a:r>
            <a:r>
              <a:rPr lang="fi-FI" sz="2000" i="1" dirty="0"/>
              <a:t>Juon</a:t>
            </a:r>
            <a:r>
              <a:rPr lang="fi-FI" sz="2400" i="1" dirty="0"/>
              <a:t> </a:t>
            </a:r>
            <a:r>
              <a:rPr lang="fi-FI" sz="2000" b="1" i="1" dirty="0"/>
              <a:t>vettä</a:t>
            </a:r>
            <a:r>
              <a:rPr lang="fi-FI" sz="2400" i="1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dirty="0"/>
              <a:t>    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lyssnar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b="1" dirty="0" err="1"/>
              <a:t>musik</a:t>
            </a:r>
            <a:r>
              <a:rPr lang="fi-FI" sz="2400" dirty="0"/>
              <a:t>.		</a:t>
            </a:r>
            <a:r>
              <a:rPr lang="fi-FI" sz="2000" i="1" dirty="0"/>
              <a:t>Kuuntelen</a:t>
            </a:r>
            <a:r>
              <a:rPr lang="fi-FI" sz="2400" i="1" dirty="0"/>
              <a:t> </a:t>
            </a:r>
            <a:r>
              <a:rPr lang="fi-FI" sz="2000" b="1" i="1" dirty="0"/>
              <a:t>musiikkia</a:t>
            </a:r>
            <a:r>
              <a:rPr lang="fi-FI" sz="2400" i="1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dirty="0"/>
              <a:t>    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b="1" dirty="0" err="1"/>
              <a:t>tid</a:t>
            </a:r>
            <a:r>
              <a:rPr lang="fi-FI" sz="2400" dirty="0"/>
              <a:t>.</a:t>
            </a:r>
            <a:r>
              <a:rPr lang="fi-FI" sz="2400" i="1" dirty="0"/>
              <a:t>			</a:t>
            </a:r>
            <a:r>
              <a:rPr lang="fi-FI" sz="2000" i="1" dirty="0"/>
              <a:t>Minulla ei ole </a:t>
            </a:r>
            <a:r>
              <a:rPr lang="fi-FI" sz="2000" b="1" i="1" dirty="0"/>
              <a:t>aikaa</a:t>
            </a:r>
            <a:r>
              <a:rPr lang="fi-FI" sz="2000" i="1" dirty="0"/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sz="2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A184A49-7F1F-4720-A6D5-4500BAD73434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hape 131">
            <a:extLst>
              <a:ext uri="{FF2B5EF4-FFF2-40B4-BE49-F238E27FC236}">
                <a16:creationId xmlns:a16="http://schemas.microsoft.com/office/drawing/2014/main" id="{1BA73A02-FF26-4A8F-B92D-005873432B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15925"/>
            <a:ext cx="10515600" cy="6397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Substantiivin käyttö</a:t>
            </a:r>
          </a:p>
        </p:txBody>
      </p:sp>
      <p:sp>
        <p:nvSpPr>
          <p:cNvPr id="132" name="Shape 132">
            <a:extLst>
              <a:ext uri="{FF2B5EF4-FFF2-40B4-BE49-F238E27FC236}">
                <a16:creationId xmlns:a16="http://schemas.microsoft.com/office/drawing/2014/main" id="{DE4BB3FB-377F-4136-97F5-BF3136A355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39838"/>
            <a:ext cx="10515600" cy="5202237"/>
          </a:xfrm>
        </p:spPr>
        <p:txBody>
          <a:bodyPr tIns="45700" bIns="4570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None/>
              <a:defRPr/>
            </a:pPr>
            <a:r>
              <a:rPr lang="fi-FI" sz="2400" dirty="0"/>
              <a:t>Epämääräistä muotoa ilman artikkelia (__ </a:t>
            </a:r>
            <a:r>
              <a:rPr lang="fi-FI" sz="2400" i="1" dirty="0" err="1"/>
              <a:t>film</a:t>
            </a:r>
            <a:r>
              <a:rPr lang="fi-FI" sz="2400" i="1" dirty="0"/>
              <a:t>, </a:t>
            </a:r>
            <a:r>
              <a:rPr lang="fi-FI" sz="2400" i="1" dirty="0" err="1"/>
              <a:t>filmer</a:t>
            </a:r>
            <a:r>
              <a:rPr lang="fi-FI" sz="2400" dirty="0"/>
              <a:t>) käytetään, kun: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i-FI" sz="1600" b="1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2400" b="1" dirty="0"/>
              <a:t>edessä on omistussana.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  <a:defRPr/>
            </a:pPr>
            <a:endParaRPr lang="fi-FI" sz="2400" dirty="0"/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dirty="0"/>
              <a:t>     </a:t>
            </a:r>
            <a:r>
              <a:rPr lang="fi-FI" sz="2400" dirty="0" err="1"/>
              <a:t>din</a:t>
            </a:r>
            <a:r>
              <a:rPr lang="fi-FI" sz="2400" dirty="0"/>
              <a:t> </a:t>
            </a:r>
            <a:r>
              <a:rPr lang="fi-FI" sz="2400" b="1" dirty="0" err="1"/>
              <a:t>bil</a:t>
            </a:r>
            <a:r>
              <a:rPr lang="fi-FI" sz="2400" b="1" dirty="0"/>
              <a:t>				</a:t>
            </a:r>
            <a:r>
              <a:rPr lang="fi-FI" sz="2000" i="1" dirty="0"/>
              <a:t>sinun autosi</a:t>
            </a:r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dirty="0"/>
              <a:t>     </a:t>
            </a:r>
            <a:r>
              <a:rPr lang="fi-FI" sz="2400" dirty="0" err="1"/>
              <a:t>ditt</a:t>
            </a:r>
            <a:r>
              <a:rPr lang="fi-FI" sz="2400" dirty="0"/>
              <a:t> </a:t>
            </a:r>
            <a:r>
              <a:rPr lang="fi-FI" sz="2400" b="1" dirty="0" err="1"/>
              <a:t>rum</a:t>
            </a:r>
            <a:r>
              <a:rPr lang="fi-FI" sz="2400" b="1" dirty="0"/>
              <a:t>				</a:t>
            </a:r>
            <a:r>
              <a:rPr lang="fi-FI" sz="2000" i="1" dirty="0"/>
              <a:t>sinun huoneesi</a:t>
            </a:r>
            <a:endParaRPr lang="fi-FI" sz="2400" i="1" dirty="0"/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dirty="0"/>
              <a:t>     </a:t>
            </a:r>
            <a:r>
              <a:rPr lang="fi-FI" sz="2400" dirty="0" err="1"/>
              <a:t>dina</a:t>
            </a:r>
            <a:r>
              <a:rPr lang="fi-FI" sz="2400" dirty="0"/>
              <a:t> </a:t>
            </a:r>
            <a:r>
              <a:rPr lang="fi-FI" sz="2400" b="1" dirty="0" err="1"/>
              <a:t>kompisar</a:t>
            </a:r>
            <a:r>
              <a:rPr lang="fi-FI" sz="2400" b="1" dirty="0"/>
              <a:t>			</a:t>
            </a:r>
            <a:r>
              <a:rPr lang="fi-FI" sz="2000" i="1" dirty="0"/>
              <a:t>sinun kaverisi</a:t>
            </a:r>
            <a:endParaRPr lang="fi-FI" sz="2400" i="1" dirty="0"/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dirty="0"/>
              <a:t>     </a:t>
            </a:r>
            <a:r>
              <a:rPr lang="fi-FI" sz="2400" dirty="0" err="1"/>
              <a:t>Kalles</a:t>
            </a:r>
            <a:r>
              <a:rPr lang="fi-FI" sz="2400" dirty="0"/>
              <a:t> </a:t>
            </a:r>
            <a:r>
              <a:rPr lang="fi-FI" sz="2400" b="1" dirty="0" err="1"/>
              <a:t>kompis</a:t>
            </a:r>
            <a:r>
              <a:rPr lang="fi-FI" sz="2400" b="1" dirty="0"/>
              <a:t>			</a:t>
            </a:r>
            <a:r>
              <a:rPr lang="fi-FI" sz="2000" i="1" dirty="0"/>
              <a:t>Kallen kaveri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sz="2400" b="1" dirty="0"/>
          </a:p>
          <a:p>
            <a:pPr marL="342900" indent="-342900" eaLnBrk="1" fontAlgn="auto" hangingPunct="1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2400" b="1" dirty="0"/>
              <a:t>edessä on </a:t>
            </a:r>
            <a:r>
              <a:rPr lang="fi-FI" sz="2400" b="1" i="1" dirty="0" err="1"/>
              <a:t>varje</a:t>
            </a:r>
            <a:r>
              <a:rPr lang="fi-FI" sz="2400" b="1" i="1" dirty="0"/>
              <a:t> </a:t>
            </a:r>
            <a:r>
              <a:rPr lang="fi-FI" sz="2400" b="1" dirty="0"/>
              <a:t>tai </a:t>
            </a:r>
            <a:r>
              <a:rPr lang="fi-FI" sz="2400" b="1" i="1" dirty="0" err="1"/>
              <a:t>nästa</a:t>
            </a:r>
            <a:r>
              <a:rPr lang="fi-FI" sz="2400" b="1" i="1" dirty="0"/>
              <a:t>.</a:t>
            </a:r>
            <a:endParaRPr lang="fi-FI" sz="2400" b="1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  <a:defRPr/>
            </a:pPr>
            <a:endParaRPr lang="fi-FI" sz="2400" dirty="0"/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dirty="0"/>
              <a:t>     </a:t>
            </a:r>
            <a:r>
              <a:rPr lang="fi-FI" sz="2400" dirty="0" err="1"/>
              <a:t>varje</a:t>
            </a:r>
            <a:r>
              <a:rPr lang="fi-FI" sz="2400" dirty="0"/>
              <a:t> </a:t>
            </a:r>
            <a:r>
              <a:rPr lang="fi-FI" sz="2400" b="1" dirty="0" err="1"/>
              <a:t>vecka</a:t>
            </a:r>
            <a:r>
              <a:rPr lang="fi-FI" sz="2400" dirty="0"/>
              <a:t>				</a:t>
            </a:r>
            <a:r>
              <a:rPr lang="fi-FI" sz="2000" i="1" dirty="0"/>
              <a:t>joka viikko</a:t>
            </a:r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dirty="0"/>
              <a:t>     </a:t>
            </a:r>
            <a:r>
              <a:rPr lang="fi-FI" sz="2400" dirty="0" err="1"/>
              <a:t>nästa</a:t>
            </a:r>
            <a:r>
              <a:rPr lang="fi-FI" sz="2400" dirty="0"/>
              <a:t> </a:t>
            </a:r>
            <a:r>
              <a:rPr lang="fi-FI" sz="2400" b="1" dirty="0" err="1"/>
              <a:t>vecka</a:t>
            </a:r>
            <a:r>
              <a:rPr lang="fi-FI" sz="2400" dirty="0"/>
              <a:t>				</a:t>
            </a:r>
            <a:r>
              <a:rPr lang="fi-FI" sz="2000" i="1" dirty="0"/>
              <a:t>ensi viikko</a:t>
            </a:r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dirty="0"/>
              <a:t>     </a:t>
            </a:r>
            <a:endParaRPr lang="fi-FI" sz="2000" i="1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sz="2400" b="1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D758058-7829-4288-AB0D-85BF693860C3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hape 137">
            <a:extLst>
              <a:ext uri="{FF2B5EF4-FFF2-40B4-BE49-F238E27FC236}">
                <a16:creationId xmlns:a16="http://schemas.microsoft.com/office/drawing/2014/main" id="{570A606D-3D44-4479-BE47-AF79C11220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19088"/>
            <a:ext cx="10515600" cy="912812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Substantiivin käyttö</a:t>
            </a:r>
          </a:p>
        </p:txBody>
      </p:sp>
      <p:sp>
        <p:nvSpPr>
          <p:cNvPr id="138" name="Shape 138">
            <a:extLst>
              <a:ext uri="{FF2B5EF4-FFF2-40B4-BE49-F238E27FC236}">
                <a16:creationId xmlns:a16="http://schemas.microsoft.com/office/drawing/2014/main" id="{93DF2E71-D718-41DD-A78A-E77C695A5A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22388"/>
            <a:ext cx="10515600" cy="4351337"/>
          </a:xfrm>
        </p:spPr>
        <p:txBody>
          <a:bodyPr tIns="45700" bIns="4570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None/>
              <a:defRPr/>
            </a:pPr>
            <a:r>
              <a:rPr lang="fi-FI" sz="2400" dirty="0"/>
              <a:t>Epämääräistä muotoa ilman artikkelia (__ </a:t>
            </a:r>
            <a:r>
              <a:rPr lang="fi-FI" sz="2400" i="1" dirty="0" err="1"/>
              <a:t>film</a:t>
            </a:r>
            <a:r>
              <a:rPr lang="fi-FI" sz="2400" i="1" dirty="0"/>
              <a:t>, </a:t>
            </a:r>
            <a:r>
              <a:rPr lang="fi-FI" sz="2400" i="1" dirty="0" err="1"/>
              <a:t>filmer</a:t>
            </a:r>
            <a:r>
              <a:rPr lang="fi-FI" sz="2400" dirty="0"/>
              <a:t>) käytetään, kun: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i-FI" sz="1600" b="1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b="1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fi-FI" sz="2400" b="1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2400" b="1" dirty="0"/>
              <a:t>edessä on lukusana tai paljoussana.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  <a:defRPr/>
            </a:pPr>
            <a:endParaRPr lang="fi-FI" sz="2400" dirty="0"/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dirty="0"/>
              <a:t>     </a:t>
            </a:r>
            <a:r>
              <a:rPr lang="fi-FI" sz="2400" dirty="0" err="1"/>
              <a:t>tio</a:t>
            </a:r>
            <a:r>
              <a:rPr lang="fi-FI" sz="2400" dirty="0"/>
              <a:t> </a:t>
            </a:r>
            <a:r>
              <a:rPr lang="fi-FI" sz="2400" b="1" dirty="0" err="1"/>
              <a:t>böcker</a:t>
            </a:r>
            <a:r>
              <a:rPr lang="fi-FI" sz="2400" dirty="0"/>
              <a:t>				</a:t>
            </a:r>
            <a:r>
              <a:rPr lang="fi-FI" sz="2000" i="1" dirty="0"/>
              <a:t>kymmenen kirjaa</a:t>
            </a:r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dirty="0"/>
              <a:t>     </a:t>
            </a:r>
            <a:r>
              <a:rPr lang="fi-FI" sz="2400" dirty="0" err="1"/>
              <a:t>många</a:t>
            </a:r>
            <a:r>
              <a:rPr lang="fi-FI" sz="2400" dirty="0"/>
              <a:t> </a:t>
            </a:r>
            <a:r>
              <a:rPr lang="fi-FI" sz="2400" b="1" dirty="0" err="1"/>
              <a:t>böcker</a:t>
            </a:r>
            <a:r>
              <a:rPr lang="fi-FI" sz="2400" dirty="0"/>
              <a:t>			</a:t>
            </a:r>
            <a:r>
              <a:rPr lang="fi-FI" sz="2000" i="1" dirty="0"/>
              <a:t>monta kirjaa</a:t>
            </a:r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dirty="0"/>
              <a:t>     </a:t>
            </a:r>
            <a:r>
              <a:rPr lang="fi-FI" sz="2400" dirty="0" err="1"/>
              <a:t>massor</a:t>
            </a:r>
            <a:r>
              <a:rPr lang="fi-FI" sz="2400" dirty="0"/>
              <a:t> av </a:t>
            </a:r>
            <a:r>
              <a:rPr lang="fi-FI" sz="2400" b="1" dirty="0" err="1"/>
              <a:t>böcker</a:t>
            </a:r>
            <a:r>
              <a:rPr lang="fi-FI" sz="2400" dirty="0"/>
              <a:t>			</a:t>
            </a:r>
            <a:r>
              <a:rPr lang="fi-FI" sz="2000" i="1" dirty="0"/>
              <a:t>paljon kirjoja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B980878-E13E-420B-8900-E407D06ADD41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hape 143">
            <a:extLst>
              <a:ext uri="{FF2B5EF4-FFF2-40B4-BE49-F238E27FC236}">
                <a16:creationId xmlns:a16="http://schemas.microsoft.com/office/drawing/2014/main" id="{976F9D22-3E14-4C12-A3C9-6228DFAD99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22263"/>
            <a:ext cx="10515600" cy="87947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Substantiivin käyttö</a:t>
            </a:r>
          </a:p>
        </p:txBody>
      </p:sp>
      <p:sp>
        <p:nvSpPr>
          <p:cNvPr id="144" name="Shape 144">
            <a:extLst>
              <a:ext uri="{FF2B5EF4-FFF2-40B4-BE49-F238E27FC236}">
                <a16:creationId xmlns:a16="http://schemas.microsoft.com/office/drawing/2014/main" id="{131E9D90-D807-4CE4-9B47-3BF3E89F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0951" y="1366837"/>
            <a:ext cx="11090097" cy="4824413"/>
          </a:xfrm>
        </p:spPr>
        <p:txBody>
          <a:bodyPr tIns="45700" bIns="4570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dirty="0"/>
              <a:t>Määräistä muotoa (</a:t>
            </a:r>
            <a:r>
              <a:rPr lang="fi-FI" sz="2400" i="1" dirty="0" err="1"/>
              <a:t>filmen</a:t>
            </a:r>
            <a:r>
              <a:rPr lang="fi-FI" sz="2400" i="1" dirty="0"/>
              <a:t>, </a:t>
            </a:r>
            <a:r>
              <a:rPr lang="fi-FI" sz="2400" i="1" dirty="0" err="1"/>
              <a:t>filmerna</a:t>
            </a:r>
            <a:r>
              <a:rPr lang="fi-FI" sz="2400" dirty="0"/>
              <a:t>) käytetään, kun: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sz="2400" b="1" dirty="0"/>
          </a:p>
          <a:p>
            <a:pPr marL="342900" indent="-342900" eaLnBrk="1" fontAlgn="auto" hangingPunct="1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2400" b="1" dirty="0"/>
              <a:t>asia on mainittu aikaisemmin.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  <a:defRPr/>
            </a:pPr>
            <a:endParaRPr lang="fi-FI" sz="2400" dirty="0"/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dirty="0"/>
              <a:t>   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en </a:t>
            </a:r>
            <a:r>
              <a:rPr lang="fi-FI" sz="2400" dirty="0" err="1"/>
              <a:t>hund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en </a:t>
            </a:r>
            <a:r>
              <a:rPr lang="fi-FI" sz="2400" dirty="0" err="1"/>
              <a:t>katt</a:t>
            </a:r>
            <a:r>
              <a:rPr lang="fi-FI" sz="2400" dirty="0"/>
              <a:t>. 	</a:t>
            </a:r>
            <a:r>
              <a:rPr lang="fi-FI" sz="2400" i="1" dirty="0"/>
              <a:t>    </a:t>
            </a:r>
            <a:r>
              <a:rPr lang="fi-FI" sz="2000" i="1" dirty="0"/>
              <a:t>Minulla on koira ja kissa.</a:t>
            </a:r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dirty="0"/>
              <a:t>    </a:t>
            </a:r>
            <a:r>
              <a:rPr lang="fi-FI" sz="2400" b="1" dirty="0" err="1"/>
              <a:t>Hunden</a:t>
            </a:r>
            <a:r>
              <a:rPr lang="fi-FI" sz="2400" dirty="0"/>
              <a:t> </a:t>
            </a:r>
            <a:r>
              <a:rPr lang="fi-FI" sz="2400" dirty="0" err="1"/>
              <a:t>heter</a:t>
            </a:r>
            <a:r>
              <a:rPr lang="fi-FI" sz="2400" dirty="0"/>
              <a:t> Bruno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b="1" dirty="0" err="1"/>
              <a:t>katten</a:t>
            </a:r>
            <a:r>
              <a:rPr lang="fi-FI" sz="2400" dirty="0"/>
              <a:t> </a:t>
            </a:r>
            <a:r>
              <a:rPr lang="fi-FI" sz="2400" dirty="0" err="1"/>
              <a:t>heter</a:t>
            </a:r>
            <a:r>
              <a:rPr lang="fi-FI" sz="2400" dirty="0"/>
              <a:t> Selma. </a:t>
            </a:r>
            <a:r>
              <a:rPr lang="fi-FI" sz="2400" i="1" dirty="0"/>
              <a:t>    </a:t>
            </a:r>
            <a:r>
              <a:rPr lang="fi-FI" sz="2000" i="1" dirty="0"/>
              <a:t>Koiran nimi on Bruno ja kissan nimi on Selma.</a:t>
            </a:r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i="1" dirty="0"/>
              <a:t>    </a:t>
            </a:r>
            <a:endParaRPr sz="2400" b="1" dirty="0"/>
          </a:p>
          <a:p>
            <a:pPr marL="342900" indent="-342900" eaLnBrk="1" fontAlgn="auto" hangingPunct="1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2400" b="1" dirty="0"/>
              <a:t>asia on yleisesti tunnettu tai tilanteesta tuttu.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  <a:defRPr/>
            </a:pPr>
            <a:endParaRPr lang="fi-FI" sz="2400" b="1" dirty="0"/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b="1" dirty="0"/>
              <a:t>     Solen </a:t>
            </a:r>
            <a:r>
              <a:rPr lang="fi-FI" sz="2400" dirty="0" err="1"/>
              <a:t>skiner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b="1" dirty="0" err="1"/>
              <a:t>himlen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blå</a:t>
            </a:r>
            <a:r>
              <a:rPr lang="fi-FI" sz="2400" dirty="0"/>
              <a:t>.	</a:t>
            </a:r>
            <a:r>
              <a:rPr lang="fi-FI" sz="2000" i="1" dirty="0"/>
              <a:t>Aurinko paistaa ja taivas on sininen.</a:t>
            </a:r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dirty="0"/>
              <a:t>     </a:t>
            </a:r>
            <a:r>
              <a:rPr lang="fi-FI" sz="2400" dirty="0" err="1"/>
              <a:t>Kan</a:t>
            </a:r>
            <a:r>
              <a:rPr lang="fi-FI" sz="2400" dirty="0"/>
              <a:t> du </a:t>
            </a:r>
            <a:r>
              <a:rPr lang="fi-FI" sz="2400" dirty="0" err="1"/>
              <a:t>öppna</a:t>
            </a:r>
            <a:r>
              <a:rPr lang="fi-FI" sz="2400" dirty="0"/>
              <a:t> </a:t>
            </a:r>
            <a:r>
              <a:rPr lang="fi-FI" sz="2400" b="1" dirty="0" err="1"/>
              <a:t>dörren</a:t>
            </a:r>
            <a:r>
              <a:rPr lang="fi-FI" sz="2400" dirty="0"/>
              <a:t>?		</a:t>
            </a:r>
            <a:r>
              <a:rPr lang="fi-FI" sz="2000" i="1" dirty="0"/>
              <a:t>Voitko avata oven?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sz="2400" i="1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9E4E387-EF66-46D5-8046-2D4A39FD7CE6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hape 149">
            <a:extLst>
              <a:ext uri="{FF2B5EF4-FFF2-40B4-BE49-F238E27FC236}">
                <a16:creationId xmlns:a16="http://schemas.microsoft.com/office/drawing/2014/main" id="{4EA832FD-EC24-4725-96DB-8209F03D83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47663"/>
            <a:ext cx="10515600" cy="7874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Substantiivin käyttö</a:t>
            </a:r>
          </a:p>
        </p:txBody>
      </p:sp>
      <p:sp>
        <p:nvSpPr>
          <p:cNvPr id="150" name="Shape 150">
            <a:extLst>
              <a:ext uri="{FF2B5EF4-FFF2-40B4-BE49-F238E27FC236}">
                <a16:creationId xmlns:a16="http://schemas.microsoft.com/office/drawing/2014/main" id="{4B5C3776-C3C7-4BD0-9572-BBFD06BB6C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82700"/>
            <a:ext cx="10515600" cy="5575300"/>
          </a:xfrm>
        </p:spPr>
        <p:txBody>
          <a:bodyPr tIns="45700" bIns="4570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r>
              <a:rPr lang="fi-FI" sz="2400" dirty="0"/>
              <a:t>Määräistä muotoa (</a:t>
            </a:r>
            <a:r>
              <a:rPr lang="fi-FI" sz="2400" i="1" dirty="0" err="1"/>
              <a:t>filmen</a:t>
            </a:r>
            <a:r>
              <a:rPr lang="fi-FI" sz="2400" i="1" dirty="0"/>
              <a:t>, </a:t>
            </a:r>
            <a:r>
              <a:rPr lang="fi-FI" sz="2400" i="1" dirty="0" err="1"/>
              <a:t>filmerna</a:t>
            </a:r>
            <a:r>
              <a:rPr lang="fi-FI" sz="2400" dirty="0"/>
              <a:t>) käytetään, kun: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b="1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fi-FI" sz="2400" b="1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2400" b="1" dirty="0"/>
              <a:t>suomessa eteen voi lisätä sanan tämä, nämä, tuo tai se.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endParaRPr lang="fi-FI" sz="2400" b="1" dirty="0"/>
          </a:p>
          <a:p>
            <a:pPr marL="457200" lvl="1" indent="0" eaLnBrk="1" fontAlgn="auto" hangingPunct="1"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b="1" dirty="0" err="1"/>
              <a:t>platsen</a:t>
            </a:r>
            <a:r>
              <a:rPr lang="fi-FI" b="1" dirty="0"/>
              <a:t> </a:t>
            </a:r>
            <a:r>
              <a:rPr lang="fi-FI" dirty="0" err="1"/>
              <a:t>ledig</a:t>
            </a:r>
            <a:r>
              <a:rPr lang="fi-FI" dirty="0"/>
              <a:t>?</a:t>
            </a:r>
            <a:r>
              <a:rPr lang="fi-FI" sz="2000" b="1" dirty="0"/>
              <a:t>				</a:t>
            </a:r>
            <a:r>
              <a:rPr lang="fi-FI" sz="2000" i="1" dirty="0"/>
              <a:t>Onko (tämä) paikka vapaa?</a:t>
            </a:r>
          </a:p>
          <a:p>
            <a:pPr marL="457200" lvl="1" indent="0" eaLnBrk="1" fontAlgn="auto" hangingPunct="1"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b="1" dirty="0" err="1"/>
              <a:t>platserna</a:t>
            </a:r>
            <a:r>
              <a:rPr lang="fi-FI" dirty="0"/>
              <a:t> </a:t>
            </a:r>
            <a:r>
              <a:rPr lang="fi-FI" dirty="0" err="1"/>
              <a:t>lediga</a:t>
            </a:r>
            <a:r>
              <a:rPr lang="fi-FI" sz="1800" dirty="0"/>
              <a:t>?</a:t>
            </a:r>
            <a:r>
              <a:rPr lang="fi-FI" sz="1600" dirty="0"/>
              <a:t>			</a:t>
            </a:r>
            <a:r>
              <a:rPr lang="fi-FI" sz="2000" i="1" dirty="0"/>
              <a:t>Ovatko (nämä) paikat vapaita?</a:t>
            </a:r>
          </a:p>
          <a:p>
            <a:pPr marL="0" indent="0" eaLnBrk="1" fontAlgn="auto" hangingPunct="1">
              <a:spcAft>
                <a:spcPts val="0"/>
              </a:spcAft>
              <a:buSzPct val="100000"/>
              <a:buFont typeface="Arial"/>
              <a:buNone/>
              <a:defRPr/>
            </a:pPr>
            <a:endParaRPr lang="fi-FI" sz="2000" i="1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fi-FI" sz="2400" b="1" dirty="0"/>
              <a:t>muoto voidaan suomentaa monikossa tytöt, kirjat jne</a:t>
            </a:r>
            <a:r>
              <a:rPr lang="fi-FI" sz="2400" i="1" dirty="0"/>
              <a:t>.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endParaRPr lang="fi-FI" sz="2000" i="1" dirty="0"/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fi-FI" b="1" dirty="0" err="1"/>
              <a:t>Flickorna</a:t>
            </a:r>
            <a:r>
              <a:rPr lang="fi-FI" b="1" dirty="0"/>
              <a:t> </a:t>
            </a:r>
            <a:r>
              <a:rPr lang="fi-FI" dirty="0" err="1"/>
              <a:t>väntar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dig</a:t>
            </a:r>
            <a:r>
              <a:rPr lang="fi-FI" dirty="0"/>
              <a:t>.</a:t>
            </a:r>
            <a:r>
              <a:rPr lang="fi-FI" sz="1600" i="1" dirty="0"/>
              <a:t>			</a:t>
            </a:r>
            <a:r>
              <a:rPr lang="fi-FI" sz="2000" b="1" i="1" dirty="0"/>
              <a:t>Tytöt</a:t>
            </a:r>
            <a:r>
              <a:rPr lang="fi-FI" sz="2000" i="1" dirty="0"/>
              <a:t> odottavat sinua.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endParaRPr lang="fi-FI" sz="2000" i="1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fi-FI" sz="2000" i="1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417DAAB-3FE3-4D47-BF3F-84B23ACF8474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hape 149">
            <a:extLst>
              <a:ext uri="{FF2B5EF4-FFF2-40B4-BE49-F238E27FC236}">
                <a16:creationId xmlns:a16="http://schemas.microsoft.com/office/drawing/2014/main" id="{8B5638DC-EBA0-4070-AD20-F0A034077F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47663"/>
            <a:ext cx="10515600" cy="7874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Substantiivin käyttö</a:t>
            </a:r>
          </a:p>
        </p:txBody>
      </p:sp>
      <p:sp>
        <p:nvSpPr>
          <p:cNvPr id="150" name="Shape 150">
            <a:extLst>
              <a:ext uri="{FF2B5EF4-FFF2-40B4-BE49-F238E27FC236}">
                <a16:creationId xmlns:a16="http://schemas.microsoft.com/office/drawing/2014/main" id="{6D5ED67B-391D-44CC-8DAA-A634A90C4D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82700"/>
            <a:ext cx="10515600" cy="5575300"/>
          </a:xfrm>
        </p:spPr>
        <p:txBody>
          <a:bodyPr tIns="45700" bIns="4570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r>
              <a:rPr lang="fi-FI" sz="2400" dirty="0"/>
              <a:t>Määräistä muotoa (</a:t>
            </a:r>
            <a:r>
              <a:rPr lang="fi-FI" sz="2400" i="1" dirty="0" err="1"/>
              <a:t>filmen</a:t>
            </a:r>
            <a:r>
              <a:rPr lang="fi-FI" sz="2400" i="1" dirty="0"/>
              <a:t>, </a:t>
            </a:r>
            <a:r>
              <a:rPr lang="fi-FI" sz="2400" i="1" dirty="0" err="1"/>
              <a:t>filmerna</a:t>
            </a:r>
            <a:r>
              <a:rPr lang="fi-FI" sz="2400" dirty="0"/>
              <a:t>) käytetään, kun: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b="1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2400" b="1" dirty="0"/>
              <a:t>edessä on esim. sana </a:t>
            </a:r>
            <a:r>
              <a:rPr lang="fi-FI" sz="2400" b="1" i="1" dirty="0"/>
              <a:t>hela tai</a:t>
            </a:r>
            <a:r>
              <a:rPr lang="fi-FI" sz="2400" b="1" dirty="0"/>
              <a:t> </a:t>
            </a:r>
            <a:r>
              <a:rPr lang="fi-FI" sz="2400" b="1" i="1" dirty="0" err="1"/>
              <a:t>förra</a:t>
            </a:r>
            <a:r>
              <a:rPr lang="fi-FI" sz="2400" b="1" dirty="0"/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  <a:defRPr/>
            </a:pPr>
            <a:endParaRPr lang="fi-FI" sz="2400" dirty="0"/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dirty="0"/>
              <a:t>    hela </a:t>
            </a:r>
            <a:r>
              <a:rPr lang="fi-FI" sz="2400" b="1" dirty="0" err="1"/>
              <a:t>veckan</a:t>
            </a:r>
            <a:r>
              <a:rPr lang="fi-FI" sz="2400" b="1" dirty="0"/>
              <a:t>			</a:t>
            </a:r>
            <a:r>
              <a:rPr lang="fi-FI" sz="2000" i="1" dirty="0"/>
              <a:t>koko viikko</a:t>
            </a:r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dirty="0"/>
              <a:t>    </a:t>
            </a:r>
            <a:r>
              <a:rPr lang="fi-FI" sz="2400" dirty="0" err="1"/>
              <a:t>förra</a:t>
            </a:r>
            <a:r>
              <a:rPr lang="fi-FI" sz="2400" dirty="0"/>
              <a:t> </a:t>
            </a:r>
            <a:r>
              <a:rPr lang="fi-FI" sz="2400" b="1" dirty="0" err="1"/>
              <a:t>veckan</a:t>
            </a:r>
            <a:r>
              <a:rPr lang="fi-FI" sz="2400" b="1" dirty="0"/>
              <a:t>		</a:t>
            </a:r>
            <a:r>
              <a:rPr lang="fi-FI" sz="2000" i="1" dirty="0"/>
              <a:t>viime viikko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33256C6-49A3-477F-9974-34DBF615D2F5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hape 155">
            <a:extLst>
              <a:ext uri="{FF2B5EF4-FFF2-40B4-BE49-F238E27FC236}">
                <a16:creationId xmlns:a16="http://schemas.microsoft.com/office/drawing/2014/main" id="{728C9DC7-08B9-4A85-9FBF-0449F7B4BF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88925"/>
            <a:ext cx="10515600" cy="8985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Valitse oikea muoto. (1/2)</a:t>
            </a:r>
          </a:p>
        </p:txBody>
      </p:sp>
      <p:sp>
        <p:nvSpPr>
          <p:cNvPr id="156" name="Shape 156">
            <a:extLst>
              <a:ext uri="{FF2B5EF4-FFF2-40B4-BE49-F238E27FC236}">
                <a16:creationId xmlns:a16="http://schemas.microsoft.com/office/drawing/2014/main" id="{CAA5C03B-5EDA-40FC-ABA6-E29616DAB4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9" y="1200150"/>
            <a:ext cx="5768084" cy="4748213"/>
          </a:xfrm>
        </p:spPr>
        <p:txBody>
          <a:bodyPr tIns="45700" bIns="4570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Gillar</a:t>
            </a:r>
            <a:r>
              <a:rPr lang="fi-FI" sz="2400" dirty="0"/>
              <a:t> du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läsa</a:t>
            </a:r>
            <a:r>
              <a:rPr lang="fi-FI" sz="2400" dirty="0"/>
              <a:t> </a:t>
            </a:r>
            <a:r>
              <a:rPr lang="fi-FI" sz="2400" b="1" dirty="0" err="1"/>
              <a:t>böcker</a:t>
            </a:r>
            <a:r>
              <a:rPr lang="fi-FI" sz="2400" b="1" dirty="0"/>
              <a:t>/</a:t>
            </a:r>
            <a:r>
              <a:rPr lang="fi-FI" sz="2400" b="1" dirty="0" err="1"/>
              <a:t>böckerna</a:t>
            </a:r>
            <a:r>
              <a:rPr lang="fi-FI" sz="2400" dirty="0"/>
              <a:t>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Behöver</a:t>
            </a:r>
            <a:r>
              <a:rPr lang="fi-FI" sz="2400" dirty="0"/>
              <a:t> du </a:t>
            </a:r>
            <a:r>
              <a:rPr lang="fi-FI" sz="2400" b="1" dirty="0" err="1"/>
              <a:t>hjälp</a:t>
            </a:r>
            <a:r>
              <a:rPr lang="fi-FI" sz="2400" b="1" dirty="0"/>
              <a:t>/</a:t>
            </a:r>
            <a:r>
              <a:rPr lang="fi-FI" sz="2400" b="1" dirty="0" err="1"/>
              <a:t>hjälpen</a:t>
            </a:r>
            <a:r>
              <a:rPr lang="fi-FI" sz="2400" dirty="0"/>
              <a:t>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Tack</a:t>
            </a:r>
            <a:r>
              <a:rPr lang="fi-FI" sz="2400" dirty="0"/>
              <a:t> för </a:t>
            </a:r>
            <a:r>
              <a:rPr lang="fi-FI" sz="2400" b="1" dirty="0" err="1"/>
              <a:t>hjälp</a:t>
            </a:r>
            <a:r>
              <a:rPr lang="fi-FI" sz="2400" b="1" dirty="0"/>
              <a:t>/</a:t>
            </a:r>
            <a:r>
              <a:rPr lang="fi-FI" sz="2400" b="1" dirty="0" err="1"/>
              <a:t>hjälpen</a:t>
            </a:r>
            <a:r>
              <a:rPr lang="fi-FI" sz="2400" dirty="0"/>
              <a:t>!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älskar</a:t>
            </a:r>
            <a:r>
              <a:rPr lang="fi-FI" sz="2400" dirty="0"/>
              <a:t> min </a:t>
            </a:r>
            <a:r>
              <a:rPr lang="fi-FI" sz="2400" b="1" dirty="0" err="1"/>
              <a:t>hund</a:t>
            </a:r>
            <a:r>
              <a:rPr lang="fi-FI" sz="2400" b="1" dirty="0"/>
              <a:t>/</a:t>
            </a:r>
            <a:r>
              <a:rPr lang="fi-FI" sz="2400" b="1" dirty="0" err="1"/>
              <a:t>hunden</a:t>
            </a:r>
            <a:r>
              <a:rPr lang="fi-FI" sz="2400" dirty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Har</a:t>
            </a:r>
            <a:r>
              <a:rPr lang="fi-FI" sz="2400" dirty="0"/>
              <a:t> du </a:t>
            </a:r>
            <a:r>
              <a:rPr lang="fi-FI" sz="2400" dirty="0" err="1"/>
              <a:t>gjort</a:t>
            </a:r>
            <a:r>
              <a:rPr lang="fi-FI" sz="2400" dirty="0"/>
              <a:t> </a:t>
            </a:r>
            <a:r>
              <a:rPr lang="fi-FI" sz="2400" dirty="0" err="1"/>
              <a:t>dina</a:t>
            </a:r>
            <a:r>
              <a:rPr lang="fi-FI" sz="2400" dirty="0"/>
              <a:t> </a:t>
            </a:r>
            <a:r>
              <a:rPr lang="fi-FI" sz="2400" b="1" dirty="0" err="1"/>
              <a:t>läxor</a:t>
            </a:r>
            <a:r>
              <a:rPr lang="fi-FI" sz="2400" b="1" dirty="0"/>
              <a:t>/</a:t>
            </a:r>
            <a:r>
              <a:rPr lang="fi-FI" sz="2400" b="1" dirty="0" err="1"/>
              <a:t>läxorna</a:t>
            </a:r>
            <a:r>
              <a:rPr lang="fi-FI" sz="2400" dirty="0"/>
              <a:t>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många</a:t>
            </a:r>
            <a:r>
              <a:rPr lang="fi-FI" sz="2400" dirty="0"/>
              <a:t> </a:t>
            </a:r>
            <a:r>
              <a:rPr lang="fi-FI" sz="2400" b="1" dirty="0" err="1"/>
              <a:t>kompisar</a:t>
            </a:r>
            <a:r>
              <a:rPr lang="fi-FI" sz="2400" b="1" dirty="0"/>
              <a:t>/</a:t>
            </a:r>
            <a:r>
              <a:rPr lang="fi-FI" sz="2400" b="1" dirty="0" err="1"/>
              <a:t>kompisarna</a:t>
            </a:r>
            <a:r>
              <a:rPr lang="fi-FI" sz="2400" dirty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Vi </a:t>
            </a:r>
            <a:r>
              <a:rPr lang="fi-FI" sz="2400" dirty="0" err="1"/>
              <a:t>ses</a:t>
            </a:r>
            <a:r>
              <a:rPr lang="fi-FI" sz="2400" dirty="0"/>
              <a:t> </a:t>
            </a:r>
            <a:r>
              <a:rPr lang="fi-FI" sz="2400" dirty="0" err="1"/>
              <a:t>varje</a:t>
            </a:r>
            <a:r>
              <a:rPr lang="fi-FI" sz="2400" dirty="0"/>
              <a:t> </a:t>
            </a:r>
            <a:r>
              <a:rPr lang="fi-FI" sz="2400" b="1" dirty="0" err="1"/>
              <a:t>dag</a:t>
            </a:r>
            <a:r>
              <a:rPr lang="fi-FI" sz="2400" b="1" dirty="0"/>
              <a:t>/</a:t>
            </a:r>
            <a:r>
              <a:rPr lang="fi-FI" sz="2400" b="1" dirty="0" err="1"/>
              <a:t>dagen</a:t>
            </a:r>
            <a:r>
              <a:rPr lang="fi-FI" sz="2400" dirty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Har</a:t>
            </a:r>
            <a:r>
              <a:rPr lang="fi-FI" sz="2400" dirty="0"/>
              <a:t> du varit </a:t>
            </a:r>
            <a:r>
              <a:rPr lang="fi-FI" sz="2400" dirty="0" err="1"/>
              <a:t>hemma</a:t>
            </a:r>
            <a:r>
              <a:rPr lang="fi-FI" sz="2400" dirty="0"/>
              <a:t> hela </a:t>
            </a:r>
            <a:r>
              <a:rPr lang="fi-FI" sz="2400" b="1" dirty="0" err="1"/>
              <a:t>dag</a:t>
            </a:r>
            <a:r>
              <a:rPr lang="fi-FI" sz="2400" b="1" dirty="0"/>
              <a:t>/</a:t>
            </a:r>
            <a:r>
              <a:rPr lang="fi-FI" sz="2400" b="1" dirty="0" err="1"/>
              <a:t>dagen</a:t>
            </a:r>
            <a:r>
              <a:rPr lang="fi-FI" sz="2400" dirty="0"/>
              <a:t>?</a:t>
            </a:r>
          </a:p>
        </p:txBody>
      </p:sp>
      <p:sp>
        <p:nvSpPr>
          <p:cNvPr id="157" name="Shape 157">
            <a:extLst>
              <a:ext uri="{FF2B5EF4-FFF2-40B4-BE49-F238E27FC236}">
                <a16:creationId xmlns:a16="http://schemas.microsoft.com/office/drawing/2014/main" id="{A70AE0DD-F25F-46DA-B92B-05600904485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26139" y="1191802"/>
            <a:ext cx="5127660" cy="4756561"/>
          </a:xfrm>
        </p:spPr>
        <p:txBody>
          <a:bodyPr tIns="45700" bIns="45700"/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2400" dirty="0" err="1"/>
              <a:t>Gillar</a:t>
            </a:r>
            <a:r>
              <a:rPr lang="fi-FI" sz="2400" dirty="0"/>
              <a:t> du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läsa</a:t>
            </a:r>
            <a:r>
              <a:rPr lang="fi-FI" sz="2400" dirty="0"/>
              <a:t> </a:t>
            </a:r>
            <a:r>
              <a:rPr lang="fi-FI" sz="2400" b="1" dirty="0" err="1"/>
              <a:t>böcker</a:t>
            </a:r>
            <a:r>
              <a:rPr lang="fi-FI" sz="2400" dirty="0"/>
              <a:t>?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2400" dirty="0" err="1"/>
              <a:t>Behöver</a:t>
            </a:r>
            <a:r>
              <a:rPr lang="fi-FI" sz="2400" dirty="0"/>
              <a:t> du </a:t>
            </a:r>
            <a:r>
              <a:rPr lang="fi-FI" sz="2400" b="1" dirty="0" err="1"/>
              <a:t>hjälp</a:t>
            </a:r>
            <a:r>
              <a:rPr lang="fi-FI" sz="2400" dirty="0"/>
              <a:t>?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2400" dirty="0" err="1"/>
              <a:t>Tack</a:t>
            </a:r>
            <a:r>
              <a:rPr lang="fi-FI" sz="2400" dirty="0"/>
              <a:t> för </a:t>
            </a:r>
            <a:r>
              <a:rPr lang="fi-FI" sz="2400" b="1" dirty="0" err="1"/>
              <a:t>hjälpen</a:t>
            </a:r>
            <a:r>
              <a:rPr lang="fi-FI" sz="2400" dirty="0"/>
              <a:t>!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älskar</a:t>
            </a:r>
            <a:r>
              <a:rPr lang="fi-FI" sz="2400" dirty="0"/>
              <a:t> min </a:t>
            </a:r>
            <a:r>
              <a:rPr lang="fi-FI" sz="2400" b="1" dirty="0" err="1"/>
              <a:t>hund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2400" dirty="0" err="1"/>
              <a:t>Har</a:t>
            </a:r>
            <a:r>
              <a:rPr lang="fi-FI" sz="2400" dirty="0"/>
              <a:t> du </a:t>
            </a:r>
            <a:r>
              <a:rPr lang="fi-FI" sz="2400" dirty="0" err="1"/>
              <a:t>gjort</a:t>
            </a:r>
            <a:r>
              <a:rPr lang="fi-FI" sz="2400" dirty="0"/>
              <a:t> </a:t>
            </a:r>
            <a:r>
              <a:rPr lang="fi-FI" sz="2400" dirty="0" err="1"/>
              <a:t>dina</a:t>
            </a:r>
            <a:r>
              <a:rPr lang="fi-FI" sz="2400" dirty="0"/>
              <a:t> </a:t>
            </a:r>
            <a:r>
              <a:rPr lang="fi-FI" sz="2400" b="1" dirty="0" err="1"/>
              <a:t>läxor</a:t>
            </a:r>
            <a:r>
              <a:rPr lang="fi-FI" sz="2400" dirty="0"/>
              <a:t>?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många</a:t>
            </a:r>
            <a:r>
              <a:rPr lang="fi-FI" sz="2400" dirty="0"/>
              <a:t> </a:t>
            </a:r>
            <a:r>
              <a:rPr lang="fi-FI" sz="2400" b="1" dirty="0" err="1"/>
              <a:t>kompisar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2400" dirty="0"/>
              <a:t>Vi </a:t>
            </a:r>
            <a:r>
              <a:rPr lang="fi-FI" sz="2400" dirty="0" err="1"/>
              <a:t>ses</a:t>
            </a:r>
            <a:r>
              <a:rPr lang="fi-FI" sz="2400" dirty="0"/>
              <a:t> </a:t>
            </a:r>
            <a:r>
              <a:rPr lang="fi-FI" sz="2400" dirty="0" err="1"/>
              <a:t>varje</a:t>
            </a:r>
            <a:r>
              <a:rPr lang="fi-FI" sz="2400" dirty="0"/>
              <a:t> </a:t>
            </a:r>
            <a:r>
              <a:rPr lang="fi-FI" sz="2400" b="1" dirty="0" err="1"/>
              <a:t>dag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2400" dirty="0" err="1"/>
              <a:t>Har</a:t>
            </a:r>
            <a:r>
              <a:rPr lang="fi-FI" sz="2400" dirty="0"/>
              <a:t> du varit </a:t>
            </a:r>
            <a:r>
              <a:rPr lang="fi-FI" sz="2400" dirty="0" err="1"/>
              <a:t>hemma</a:t>
            </a:r>
            <a:r>
              <a:rPr lang="fi-FI" sz="2400" dirty="0"/>
              <a:t> hela </a:t>
            </a:r>
            <a:r>
              <a:rPr lang="fi-FI" sz="2400" b="1" dirty="0" err="1"/>
              <a:t>dagen</a:t>
            </a:r>
            <a:r>
              <a:rPr lang="fi-FI" sz="2400" dirty="0"/>
              <a:t>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  <a:p>
            <a:pPr marL="0" indent="0" eaLnBrk="1" hangingPunct="1">
              <a:spcBef>
                <a:spcPts val="1200"/>
              </a:spcBef>
              <a:buClr>
                <a:srgbClr val="000000"/>
              </a:buClr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C5BCD9C-CEBF-4105-BACD-A1987D41CA96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  <p:extLst>
      <p:ext uri="{BB962C8B-B14F-4D97-AF65-F5344CB8AC3E}">
        <p14:creationId xmlns:p14="http://schemas.microsoft.com/office/powerpoint/2010/main" val="220019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A10F540BCFD73498C5287788A42AF86" ma:contentTypeVersion="10" ma:contentTypeDescription="Luo uusi asiakirja." ma:contentTypeScope="" ma:versionID="d18cc0028bef73f65d336c11c2a78693">
  <xsd:schema xmlns:xsd="http://www.w3.org/2001/XMLSchema" xmlns:xs="http://www.w3.org/2001/XMLSchema" xmlns:p="http://schemas.microsoft.com/office/2006/metadata/properties" xmlns:ns3="e3e1b5a8-2fe4-4eeb-9f27-4cc0a8a55167" xmlns:ns4="71ab168a-e945-43f5-b28f-5956cebc55ca" targetNamespace="http://schemas.microsoft.com/office/2006/metadata/properties" ma:root="true" ma:fieldsID="20a9cc35781ffb658f7423f89b0dbe7a" ns3:_="" ns4:_="">
    <xsd:import namespace="e3e1b5a8-2fe4-4eeb-9f27-4cc0a8a55167"/>
    <xsd:import namespace="71ab168a-e945-43f5-b28f-5956cebc55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1b5a8-2fe4-4eeb-9f27-4cc0a8a551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b168a-e945-43f5-b28f-5956cebc55c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7600F2-9E1A-4ACD-95AE-0A60BBFE01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F854AF-2A3A-4F94-B292-111706BECA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e1b5a8-2fe4-4eeb-9f27-4cc0a8a55167"/>
    <ds:schemaRef ds:uri="71ab168a-e945-43f5-b28f-5956cebc5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394737-E348-4F81-A158-AD2EA002951B}">
  <ds:schemaRefs>
    <ds:schemaRef ds:uri="http://purl.org/dc/elements/1.1/"/>
    <ds:schemaRef ds:uri="http://www.w3.org/XML/1998/namespace"/>
    <ds:schemaRef ds:uri="71ab168a-e945-43f5-b28f-5956cebc55ca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3e1b5a8-2fe4-4eeb-9f27-4cc0a8a5516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687</Words>
  <Application>Microsoft Office PowerPoint</Application>
  <PresentationFormat>Laajakuva</PresentationFormat>
  <Paragraphs>127</Paragraphs>
  <Slides>10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Calibri</vt:lpstr>
      <vt:lpstr>Arial</vt:lpstr>
      <vt:lpstr>Office-teema</vt:lpstr>
      <vt:lpstr>Office-teema</vt:lpstr>
      <vt:lpstr>Substantiivin käyttö</vt:lpstr>
      <vt:lpstr>Substantiivin käyttö</vt:lpstr>
      <vt:lpstr>Substantiivin käyttö</vt:lpstr>
      <vt:lpstr>Substantiivin käyttö</vt:lpstr>
      <vt:lpstr>Substantiivin käyttö</vt:lpstr>
      <vt:lpstr>Substantiivin käyttö</vt:lpstr>
      <vt:lpstr>Substantiivin käyttö</vt:lpstr>
      <vt:lpstr>Substantiivin käyttö</vt:lpstr>
      <vt:lpstr>Valitse oikea muoto. (1/2)</vt:lpstr>
      <vt:lpstr>Käännä. (2/2)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grammatik</dc:title>
  <dc:creator>Saija Tamminen-Parre</dc:creator>
  <cp:lastModifiedBy>Seitaniemi Siiri</cp:lastModifiedBy>
  <cp:revision>42</cp:revision>
  <dcterms:modified xsi:type="dcterms:W3CDTF">2021-06-21T12:44:51Z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0x010100FA10F540BCFD73498C5287788A42AF86</vt:lpwstr>
  </property>
</Properties>
</file>